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700" r:id="rId4"/>
    <p:sldMasterId id="2147483709" r:id="rId5"/>
    <p:sldMasterId id="2147483769" r:id="rId6"/>
    <p:sldMasterId id="2147483775" r:id="rId7"/>
    <p:sldMasterId id="2147483790" r:id="rId8"/>
  </p:sldMasterIdLst>
  <p:notesMasterIdLst>
    <p:notesMasterId r:id="rId48"/>
  </p:notesMasterIdLst>
  <p:sldIdLst>
    <p:sldId id="473" r:id="rId9"/>
    <p:sldId id="458" r:id="rId10"/>
    <p:sldId id="485" r:id="rId11"/>
    <p:sldId id="464" r:id="rId12"/>
    <p:sldId id="486" r:id="rId13"/>
    <p:sldId id="1344" r:id="rId14"/>
    <p:sldId id="260" r:id="rId15"/>
    <p:sldId id="586" r:id="rId16"/>
    <p:sldId id="261" r:id="rId17"/>
    <p:sldId id="262" r:id="rId18"/>
    <p:sldId id="263" r:id="rId19"/>
    <p:sldId id="264" r:id="rId20"/>
    <p:sldId id="265" r:id="rId21"/>
    <p:sldId id="266" r:id="rId22"/>
    <p:sldId id="270" r:id="rId23"/>
    <p:sldId id="271" r:id="rId24"/>
    <p:sldId id="272" r:id="rId25"/>
    <p:sldId id="273" r:id="rId26"/>
    <p:sldId id="276" r:id="rId27"/>
    <p:sldId id="280" r:id="rId28"/>
    <p:sldId id="277" r:id="rId29"/>
    <p:sldId id="279" r:id="rId30"/>
    <p:sldId id="283" r:id="rId31"/>
    <p:sldId id="284" r:id="rId32"/>
    <p:sldId id="285" r:id="rId33"/>
    <p:sldId id="281" r:id="rId34"/>
    <p:sldId id="511" r:id="rId35"/>
    <p:sldId id="594" r:id="rId36"/>
    <p:sldId id="590" r:id="rId37"/>
    <p:sldId id="589" r:id="rId38"/>
    <p:sldId id="588" r:id="rId39"/>
    <p:sldId id="1338" r:id="rId40"/>
    <p:sldId id="1342" r:id="rId41"/>
    <p:sldId id="577" r:id="rId42"/>
    <p:sldId id="289" r:id="rId43"/>
    <p:sldId id="291" r:id="rId44"/>
    <p:sldId id="1343" r:id="rId45"/>
    <p:sldId id="469" r:id="rId46"/>
    <p:sldId id="47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1742" autoAdjust="0"/>
  </p:normalViewPr>
  <p:slideViewPr>
    <p:cSldViewPr snapToGrid="0">
      <p:cViewPr varScale="1">
        <p:scale>
          <a:sx n="60" d="100"/>
          <a:sy n="60" d="100"/>
        </p:scale>
        <p:origin x="1589" y="3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Sequence of returns does not affect portfolio values in accumulation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Portfolio 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Sheet1!$A$2:$A$27</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f>Sheet1!$B$2:$B$27</c:f>
              <c:numCache>
                <c:formatCode>_("$"* #,##0.00_);_("$"* \(#,##0.00\);_("$"* "-"??_);_(@_)</c:formatCode>
                <c:ptCount val="26"/>
                <c:pt idx="0">
                  <c:v>1000000</c:v>
                </c:pt>
                <c:pt idx="1">
                  <c:v>1220000</c:v>
                </c:pt>
                <c:pt idx="2">
                  <c:v>1403000</c:v>
                </c:pt>
                <c:pt idx="3">
                  <c:v>1571360.0000000002</c:v>
                </c:pt>
                <c:pt idx="4">
                  <c:v>1508505.6000000001</c:v>
                </c:pt>
                <c:pt idx="5">
                  <c:v>1402910.2080000001</c:v>
                </c:pt>
                <c:pt idx="6">
                  <c:v>1711550.4537600002</c:v>
                </c:pt>
                <c:pt idx="7">
                  <c:v>1968283.0218239999</c:v>
                </c:pt>
                <c:pt idx="8">
                  <c:v>2204476.9844428799</c:v>
                </c:pt>
                <c:pt idx="9">
                  <c:v>2116297.9050651644</c:v>
                </c:pt>
                <c:pt idx="10">
                  <c:v>1968157.0517106028</c:v>
                </c:pt>
                <c:pt idx="11">
                  <c:v>2401151.6030869354</c:v>
                </c:pt>
                <c:pt idx="12">
                  <c:v>2761324.3435499757</c:v>
                </c:pt>
                <c:pt idx="13">
                  <c:v>3092683.2647759728</c:v>
                </c:pt>
                <c:pt idx="14">
                  <c:v>2968975.934184934</c:v>
                </c:pt>
                <c:pt idx="15">
                  <c:v>2761147.6187919886</c:v>
                </c:pt>
                <c:pt idx="16">
                  <c:v>3368600.094926226</c:v>
                </c:pt>
                <c:pt idx="17">
                  <c:v>3873890.1091651595</c:v>
                </c:pt>
                <c:pt idx="18">
                  <c:v>4338756.9222649792</c:v>
                </c:pt>
                <c:pt idx="19">
                  <c:v>4165206.6453743801</c:v>
                </c:pt>
                <c:pt idx="20">
                  <c:v>3873642.180198173</c:v>
                </c:pt>
                <c:pt idx="21">
                  <c:v>4725843.4598417711</c:v>
                </c:pt>
                <c:pt idx="22">
                  <c:v>5434719.9788180366</c:v>
                </c:pt>
                <c:pt idx="23">
                  <c:v>6086886.3762762016</c:v>
                </c:pt>
                <c:pt idx="24">
                  <c:v>5843410.9212251529</c:v>
                </c:pt>
                <c:pt idx="25">
                  <c:v>5434372.1567393914</c:v>
                </c:pt>
              </c:numCache>
            </c:numRef>
          </c:val>
          <c:smooth val="0"/>
          <c:extLst>
            <c:ext xmlns:c16="http://schemas.microsoft.com/office/drawing/2014/chart" uri="{C3380CC4-5D6E-409C-BE32-E72D297353CC}">
              <c16:uniqueId val="{00000000-ADB8-455D-B50C-C7D36FC7A904}"/>
            </c:ext>
          </c:extLst>
        </c:ser>
        <c:ser>
          <c:idx val="1"/>
          <c:order val="1"/>
          <c:tx>
            <c:strRef>
              <c:f>Sheet1!$C$1</c:f>
              <c:strCache>
                <c:ptCount val="1"/>
                <c:pt idx="0">
                  <c:v>Portfolio B</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Sheet1!$A$2:$A$27</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f>Sheet1!$C$2:$C$27</c:f>
              <c:numCache>
                <c:formatCode>_("$"* #,##0.00_);_("$"* \(#,##0.00\);_("$"* "-"??_);_(@_)</c:formatCode>
                <c:ptCount val="26"/>
                <c:pt idx="0">
                  <c:v>1000000</c:v>
                </c:pt>
                <c:pt idx="1">
                  <c:v>1070000</c:v>
                </c:pt>
                <c:pt idx="2">
                  <c:v>1144900</c:v>
                </c:pt>
                <c:pt idx="3">
                  <c:v>1225043</c:v>
                </c:pt>
                <c:pt idx="4">
                  <c:v>1310796.01</c:v>
                </c:pt>
                <c:pt idx="5">
                  <c:v>1402551.7307000002</c:v>
                </c:pt>
                <c:pt idx="6">
                  <c:v>1500730.3518490002</c:v>
                </c:pt>
                <c:pt idx="7">
                  <c:v>1605781.4764784302</c:v>
                </c:pt>
                <c:pt idx="8">
                  <c:v>1718186.1798319204</c:v>
                </c:pt>
                <c:pt idx="9">
                  <c:v>1838459.2124201551</c:v>
                </c:pt>
                <c:pt idx="10">
                  <c:v>1967151.357289566</c:v>
                </c:pt>
                <c:pt idx="11">
                  <c:v>2104851.9522998356</c:v>
                </c:pt>
                <c:pt idx="12">
                  <c:v>2252191.5889608241</c:v>
                </c:pt>
                <c:pt idx="13">
                  <c:v>2409845.000188082</c:v>
                </c:pt>
                <c:pt idx="14">
                  <c:v>2578534.150201248</c:v>
                </c:pt>
                <c:pt idx="15">
                  <c:v>2759031.5407153354</c:v>
                </c:pt>
                <c:pt idx="16">
                  <c:v>2952163.7485654089</c:v>
                </c:pt>
                <c:pt idx="17">
                  <c:v>3158815.2109649875</c:v>
                </c:pt>
                <c:pt idx="18">
                  <c:v>3379932.2757325368</c:v>
                </c:pt>
                <c:pt idx="19">
                  <c:v>3616527.5350338146</c:v>
                </c:pt>
                <c:pt idx="20">
                  <c:v>3869684.4624861819</c:v>
                </c:pt>
                <c:pt idx="21">
                  <c:v>4140562.374860215</c:v>
                </c:pt>
                <c:pt idx="22">
                  <c:v>4430401.7411004305</c:v>
                </c:pt>
                <c:pt idx="23">
                  <c:v>4740529.862977461</c:v>
                </c:pt>
                <c:pt idx="24">
                  <c:v>5072366.9533858839</c:v>
                </c:pt>
                <c:pt idx="25">
                  <c:v>5427432.6401228961</c:v>
                </c:pt>
              </c:numCache>
            </c:numRef>
          </c:val>
          <c:smooth val="0"/>
          <c:extLst>
            <c:ext xmlns:c16="http://schemas.microsoft.com/office/drawing/2014/chart" uri="{C3380CC4-5D6E-409C-BE32-E72D297353CC}">
              <c16:uniqueId val="{00000001-ADB8-455D-B50C-C7D36FC7A904}"/>
            </c:ext>
          </c:extLst>
        </c:ser>
        <c:ser>
          <c:idx val="2"/>
          <c:order val="2"/>
          <c:tx>
            <c:strRef>
              <c:f>Sheet1!$D$1</c:f>
              <c:strCache>
                <c:ptCount val="1"/>
                <c:pt idx="0">
                  <c:v>Portfolio 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Sheet1!$A$2:$A$27</c:f>
              <c:numCache>
                <c:formatCode>General</c:formatCode>
                <c:ptCount val="2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numCache>
            </c:numRef>
          </c:cat>
          <c:val>
            <c:numRef>
              <c:f>Sheet1!$D$2:$D$27</c:f>
              <c:numCache>
                <c:formatCode>_("$"* #,##0.00_);_("$"* \(#,##0.00\);_("$"* "-"??_);_(@_)</c:formatCode>
                <c:ptCount val="26"/>
                <c:pt idx="0">
                  <c:v>1000000</c:v>
                </c:pt>
                <c:pt idx="1">
                  <c:v>929999.99999999988</c:v>
                </c:pt>
                <c:pt idx="2">
                  <c:v>892799.99999999988</c:v>
                </c:pt>
                <c:pt idx="3">
                  <c:v>999936</c:v>
                </c:pt>
                <c:pt idx="4">
                  <c:v>1149926.3999999999</c:v>
                </c:pt>
                <c:pt idx="5">
                  <c:v>1402910.2079999999</c:v>
                </c:pt>
                <c:pt idx="6">
                  <c:v>1304706.4934399999</c:v>
                </c:pt>
                <c:pt idx="7">
                  <c:v>1252518.2337023998</c:v>
                </c:pt>
                <c:pt idx="8">
                  <c:v>1402820.421746688</c:v>
                </c:pt>
                <c:pt idx="9">
                  <c:v>1613243.485008691</c:v>
                </c:pt>
                <c:pt idx="10">
                  <c:v>1968157.0517106028</c:v>
                </c:pt>
                <c:pt idx="11">
                  <c:v>1830386.0580908605</c:v>
                </c:pt>
                <c:pt idx="12">
                  <c:v>1757170.6157672261</c:v>
                </c:pt>
                <c:pt idx="13">
                  <c:v>1968031.0896592934</c:v>
                </c:pt>
                <c:pt idx="14">
                  <c:v>2263235.7531081871</c:v>
                </c:pt>
                <c:pt idx="15">
                  <c:v>2761147.6187919881</c:v>
                </c:pt>
                <c:pt idx="16">
                  <c:v>2567867.2854765486</c:v>
                </c:pt>
                <c:pt idx="17">
                  <c:v>2465152.5940574864</c:v>
                </c:pt>
                <c:pt idx="18">
                  <c:v>2760970.9053443852</c:v>
                </c:pt>
                <c:pt idx="19">
                  <c:v>3175116.5411460428</c:v>
                </c:pt>
                <c:pt idx="20">
                  <c:v>3873642.1801981721</c:v>
                </c:pt>
                <c:pt idx="21">
                  <c:v>3602487.2275842996</c:v>
                </c:pt>
                <c:pt idx="22">
                  <c:v>3458387.7384809274</c:v>
                </c:pt>
                <c:pt idx="23">
                  <c:v>3873394.2670986392</c:v>
                </c:pt>
                <c:pt idx="24">
                  <c:v>4454403.4071634347</c:v>
                </c:pt>
                <c:pt idx="25">
                  <c:v>5434372.1567393905</c:v>
                </c:pt>
              </c:numCache>
            </c:numRef>
          </c:val>
          <c:smooth val="0"/>
          <c:extLst>
            <c:ext xmlns:c16="http://schemas.microsoft.com/office/drawing/2014/chart" uri="{C3380CC4-5D6E-409C-BE32-E72D297353CC}">
              <c16:uniqueId val="{00000002-ADB8-455D-B50C-C7D36FC7A904}"/>
            </c:ext>
          </c:extLst>
        </c:ser>
        <c:dLbls>
          <c:showLegendKey val="0"/>
          <c:showVal val="0"/>
          <c:showCatName val="0"/>
          <c:showSerName val="0"/>
          <c:showPercent val="0"/>
          <c:showBubbleSize val="0"/>
        </c:dLbls>
        <c:marker val="1"/>
        <c:smooth val="0"/>
        <c:axId val="704319648"/>
        <c:axId val="704322272"/>
      </c:lineChart>
      <c:catAx>
        <c:axId val="70431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4322272"/>
        <c:crosses val="autoZero"/>
        <c:auto val="1"/>
        <c:lblAlgn val="ctr"/>
        <c:lblOffset val="100"/>
        <c:noMultiLvlLbl val="0"/>
      </c:catAx>
      <c:valAx>
        <c:axId val="7043222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431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Portfolio</a:t>
            </a:r>
            <a:r>
              <a:rPr lang="en-US" baseline="0" dirty="0"/>
              <a:t> values when taking $50,000 annual distributions adjusting for 3% inflation</a:t>
            </a:r>
          </a:p>
          <a:p>
            <a:pPr>
              <a:defRPr/>
            </a:pPr>
            <a:endParaRPr lang="en-US" dirty="0"/>
          </a:p>
        </c:rich>
      </c:tx>
      <c:layout>
        <c:manualLayout>
          <c:xMode val="edge"/>
          <c:yMode val="edge"/>
          <c:x val="0.12900291880833575"/>
          <c:y val="7.8062680689976345E-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Portfolio 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Sheet1!$A$2:$A$27</c:f>
              <c:numCache>
                <c:formatCode>General</c:formatCod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numCache>
            </c:numRef>
          </c:cat>
          <c:val>
            <c:numRef>
              <c:f>Sheet1!$B$2:$B$27</c:f>
              <c:numCache>
                <c:formatCode>_("$"* #,##0.00_);_("$"* \(#,##0.00\);_("$"* "-"??_);_(@_)</c:formatCode>
                <c:ptCount val="26"/>
                <c:pt idx="0">
                  <c:v>1000000</c:v>
                </c:pt>
                <c:pt idx="1">
                  <c:v>1170000</c:v>
                </c:pt>
                <c:pt idx="2">
                  <c:v>1294000</c:v>
                </c:pt>
                <c:pt idx="3">
                  <c:v>1396235.0000000002</c:v>
                </c:pt>
                <c:pt idx="4">
                  <c:v>1285749.25</c:v>
                </c:pt>
                <c:pt idx="5">
                  <c:v>1139471.362</c:v>
                </c:pt>
                <c:pt idx="6">
                  <c:v>1332191.3579249999</c:v>
                </c:pt>
                <c:pt idx="7">
                  <c:v>1472317.4467872998</c:v>
                </c:pt>
                <c:pt idx="8">
                  <c:v>1587501.8471305324</c:v>
                </c:pt>
                <c:pt idx="9">
                  <c:v>1460663.2691759304</c:v>
                </c:pt>
                <c:pt idx="10">
                  <c:v>1293178.181142153</c:v>
                </c:pt>
                <c:pt idx="11">
                  <c:v>1510481.5620262204</c:v>
                </c:pt>
                <c:pt idx="12">
                  <c:v>1667842.102793931</c:v>
                </c:pt>
                <c:pt idx="13">
                  <c:v>1796695.1107868939</c:v>
                </c:pt>
                <c:pt idx="14">
                  <c:v>1651400.6206828398</c:v>
                </c:pt>
                <c:pt idx="15">
                  <c:v>1460173.0909922854</c:v>
                </c:pt>
                <c:pt idx="16">
                  <c:v>1703512.8001805497</c:v>
                </c:pt>
                <c:pt idx="17">
                  <c:v>1878804.3982526925</c:v>
                </c:pt>
                <c:pt idx="18">
                  <c:v>2021618.5444294284</c:v>
                </c:pt>
                <c:pt idx="19">
                  <c:v>1855632.1495902559</c:v>
                </c:pt>
                <c:pt idx="20">
                  <c:v>1638062.5964650828</c:v>
                </c:pt>
                <c:pt idx="21">
                  <c:v>1908130.8059539304</c:v>
                </c:pt>
                <c:pt idx="22">
                  <c:v>2101335.698261545</c:v>
                </c:pt>
                <c:pt idx="23">
                  <c:v>2257690.8116098917</c:v>
                </c:pt>
                <c:pt idx="24">
                  <c:v>2068703.8535891655</c:v>
                </c:pt>
                <c:pt idx="25">
                  <c:v>1822254.8785149036</c:v>
                </c:pt>
              </c:numCache>
            </c:numRef>
          </c:val>
          <c:smooth val="0"/>
          <c:extLst>
            <c:ext xmlns:c16="http://schemas.microsoft.com/office/drawing/2014/chart" uri="{C3380CC4-5D6E-409C-BE32-E72D297353CC}">
              <c16:uniqueId val="{00000000-7B84-4A74-B386-A349CA84624A}"/>
            </c:ext>
          </c:extLst>
        </c:ser>
        <c:ser>
          <c:idx val="1"/>
          <c:order val="1"/>
          <c:tx>
            <c:strRef>
              <c:f>Sheet1!$C$1</c:f>
              <c:strCache>
                <c:ptCount val="1"/>
                <c:pt idx="0">
                  <c:v>Portfolio B</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Sheet1!$A$2:$A$27</c:f>
              <c:numCache>
                <c:formatCode>General</c:formatCod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numCache>
            </c:numRef>
          </c:cat>
          <c:val>
            <c:numRef>
              <c:f>Sheet1!$C$2:$C$27</c:f>
              <c:numCache>
                <c:formatCode>_("$"* #,##0.00_);_("$"* \(#,##0.00\);_("$"* "-"??_);_(@_)</c:formatCode>
                <c:ptCount val="26"/>
                <c:pt idx="0">
                  <c:v>1000000</c:v>
                </c:pt>
                <c:pt idx="1">
                  <c:v>1020000</c:v>
                </c:pt>
                <c:pt idx="2">
                  <c:v>1039900</c:v>
                </c:pt>
                <c:pt idx="3">
                  <c:v>1059648</c:v>
                </c:pt>
                <c:pt idx="4">
                  <c:v>1079187.01</c:v>
                </c:pt>
                <c:pt idx="5">
                  <c:v>1098454.6602</c:v>
                </c:pt>
                <c:pt idx="6">
                  <c:v>1117382.7826990001</c:v>
                </c:pt>
                <c:pt idx="7">
                  <c:v>1135896.9626614803</c:v>
                </c:pt>
                <c:pt idx="8">
                  <c:v>1153916.0567765406</c:v>
                </c:pt>
                <c:pt idx="9">
                  <c:v>1171351.6766815179</c:v>
                </c:pt>
                <c:pt idx="10">
                  <c:v>1188107.6348577619</c:v>
                </c:pt>
                <c:pt idx="11">
                  <c:v>1204079.3503305991</c:v>
                </c:pt>
                <c:pt idx="12">
                  <c:v>1219153.211317519</c:v>
                </c:pt>
                <c:pt idx="13">
                  <c:v>1233205.8917674364</c:v>
                </c:pt>
                <c:pt idx="14">
                  <c:v>1246103.6185185788</c:v>
                </c:pt>
                <c:pt idx="15">
                  <c:v>1257701.3855721238</c:v>
                </c:pt>
                <c:pt idx="16">
                  <c:v>1267842.1117321341</c:v>
                </c:pt>
                <c:pt idx="17">
                  <c:v>1276355.7375984443</c:v>
                </c:pt>
                <c:pt idx="18">
                  <c:v>1283058.2576167481</c:v>
                </c:pt>
                <c:pt idx="19">
                  <c:v>1287750.6825879253</c:v>
                </c:pt>
                <c:pt idx="20">
                  <c:v>1290217.9277152251</c:v>
                </c:pt>
                <c:pt idx="21">
                  <c:v>1290227.6209218202</c:v>
                </c:pt>
                <c:pt idx="22">
                  <c:v>1287528.8258008729</c:v>
                </c:pt>
                <c:pt idx="23">
                  <c:v>1281850.6731638948</c:v>
                </c:pt>
                <c:pt idx="24">
                  <c:v>1272900.8947290373</c:v>
                </c:pt>
                <c:pt idx="25">
                  <c:v>1260364.2520370497</c:v>
                </c:pt>
              </c:numCache>
            </c:numRef>
          </c:val>
          <c:smooth val="0"/>
          <c:extLst>
            <c:ext xmlns:c16="http://schemas.microsoft.com/office/drawing/2014/chart" uri="{C3380CC4-5D6E-409C-BE32-E72D297353CC}">
              <c16:uniqueId val="{00000001-7B84-4A74-B386-A349CA84624A}"/>
            </c:ext>
          </c:extLst>
        </c:ser>
        <c:ser>
          <c:idx val="2"/>
          <c:order val="2"/>
          <c:tx>
            <c:strRef>
              <c:f>Sheet1!$D$1</c:f>
              <c:strCache>
                <c:ptCount val="1"/>
                <c:pt idx="0">
                  <c:v>Portfolio 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Sheet1!$A$2:$A$27</c:f>
              <c:numCache>
                <c:formatCode>General</c:formatCode>
                <c:ptCount val="2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numCache>
            </c:numRef>
          </c:cat>
          <c:val>
            <c:numRef>
              <c:f>Sheet1!$D$2:$D$27</c:f>
              <c:numCache>
                <c:formatCode>_("$"* #,##0.00_);_("$"* \(#,##0.00\);_("$"* "-"??_);_(@_)</c:formatCode>
                <c:ptCount val="26"/>
                <c:pt idx="0">
                  <c:v>1000000</c:v>
                </c:pt>
                <c:pt idx="1">
                  <c:v>879999.99999999988</c:v>
                </c:pt>
                <c:pt idx="2">
                  <c:v>793299.99999999988</c:v>
                </c:pt>
                <c:pt idx="3">
                  <c:v>835451</c:v>
                </c:pt>
                <c:pt idx="4">
                  <c:v>906132.29999999993</c:v>
                </c:pt>
                <c:pt idx="5">
                  <c:v>1049205.9654999999</c:v>
                </c:pt>
                <c:pt idx="6">
                  <c:v>917797.84419999993</c:v>
                </c:pt>
                <c:pt idx="7">
                  <c:v>821383.31560554984</c:v>
                </c:pt>
                <c:pt idx="8">
                  <c:v>858455.62020697247</c:v>
                </c:pt>
                <c:pt idx="9">
                  <c:v>923885.4591686374</c:v>
                </c:pt>
                <c:pt idx="10">
                  <c:v>1061901.6009942754</c:v>
                </c:pt>
                <c:pt idx="11">
                  <c:v>920372.66995747003</c:v>
                </c:pt>
                <c:pt idx="12">
                  <c:v>814346.06962294888</c:v>
                </c:pt>
                <c:pt idx="13">
                  <c:v>840779.55363539385</c:v>
                </c:pt>
                <c:pt idx="14">
                  <c:v>893469.8010081246</c:v>
                </c:pt>
                <c:pt idx="15">
                  <c:v>1014403.6709871565</c:v>
                </c:pt>
                <c:pt idx="16">
                  <c:v>865497.04318801721</c:v>
                </c:pt>
                <c:pt idx="17">
                  <c:v>750641.83950555709</c:v>
                </c:pt>
                <c:pt idx="18">
                  <c:v>758076.47863263637</c:v>
                </c:pt>
                <c:pt idx="19">
                  <c:v>786666.29736553656</c:v>
                </c:pt>
                <c:pt idx="20">
                  <c:v>872057.58013209957</c:v>
                </c:pt>
                <c:pt idx="21">
                  <c:v>720707.98778938176</c:v>
                </c:pt>
                <c:pt idx="22">
                  <c:v>598864.93969233159</c:v>
                </c:pt>
                <c:pt idx="23">
                  <c:v>574923.56201237231</c:v>
                </c:pt>
                <c:pt idx="24">
                  <c:v>562482.77075789787</c:v>
                </c:pt>
                <c:pt idx="25">
                  <c:v>584589.27500161529</c:v>
                </c:pt>
              </c:numCache>
            </c:numRef>
          </c:val>
          <c:smooth val="0"/>
          <c:extLst>
            <c:ext xmlns:c16="http://schemas.microsoft.com/office/drawing/2014/chart" uri="{C3380CC4-5D6E-409C-BE32-E72D297353CC}">
              <c16:uniqueId val="{00000002-7B84-4A74-B386-A349CA84624A}"/>
            </c:ext>
          </c:extLst>
        </c:ser>
        <c:dLbls>
          <c:showLegendKey val="0"/>
          <c:showVal val="0"/>
          <c:showCatName val="0"/>
          <c:showSerName val="0"/>
          <c:showPercent val="0"/>
          <c:showBubbleSize val="0"/>
        </c:dLbls>
        <c:marker val="1"/>
        <c:smooth val="0"/>
        <c:axId val="704319648"/>
        <c:axId val="704322272"/>
      </c:lineChart>
      <c:catAx>
        <c:axId val="70431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4322272"/>
        <c:crosses val="autoZero"/>
        <c:auto val="1"/>
        <c:lblAlgn val="ctr"/>
        <c:lblOffset val="100"/>
        <c:noMultiLvlLbl val="0"/>
      </c:catAx>
      <c:valAx>
        <c:axId val="7043222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431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bg1">
                    <a:lumMod val="10000"/>
                  </a:schemeClr>
                </a:solidFill>
                <a:latin typeface="PrudentialModern Cond" pitchFamily="2" charset="0"/>
                <a:ea typeface="+mn-ea"/>
                <a:cs typeface="+mn-cs"/>
              </a:defRPr>
            </a:pPr>
            <a:r>
              <a:rPr lang="en-US" sz="1600" dirty="0"/>
              <a:t>Yield of the Bloomberg Barclays U.S. Aggregate</a:t>
            </a:r>
          </a:p>
        </c:rich>
      </c:tx>
      <c:layout>
        <c:manualLayout>
          <c:xMode val="edge"/>
          <c:yMode val="edge"/>
          <c:x val="0.11393298474979713"/>
          <c:y val="4.312566985440150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bg1">
                  <a:lumMod val="10000"/>
                </a:schemeClr>
              </a:solidFill>
              <a:latin typeface="PrudentialModern Cond" pitchFamily="2" charset="0"/>
              <a:ea typeface="+mn-ea"/>
              <a:cs typeface="+mn-cs"/>
            </a:defRPr>
          </a:pPr>
          <a:endParaRPr lang="en-US"/>
        </a:p>
      </c:txPr>
    </c:title>
    <c:autoTitleDeleted val="0"/>
    <c:plotArea>
      <c:layout>
        <c:manualLayout>
          <c:layoutTarget val="inner"/>
          <c:xMode val="edge"/>
          <c:yMode val="edge"/>
          <c:x val="5.1539879975162434E-2"/>
          <c:y val="2.1046094661099298E-2"/>
          <c:w val="0.94311672579389116"/>
          <c:h val="0.88333333333333341"/>
        </c:manualLayout>
      </c:layout>
      <c:lineChart>
        <c:grouping val="standard"/>
        <c:varyColors val="0"/>
        <c:ser>
          <c:idx val="0"/>
          <c:order val="0"/>
          <c:spPr>
            <a:ln w="25400" cap="rnd">
              <a:solidFill>
                <a:schemeClr val="tx2"/>
              </a:solidFill>
              <a:round/>
            </a:ln>
            <a:effectLst/>
          </c:spPr>
          <c:marker>
            <c:symbol val="none"/>
          </c:marker>
          <c:cat>
            <c:strRef>
              <c:f>'[Barclays Yield to Worst.xlsx]Agg - Yield to Worst'!$B$2:$B$11721</c:f>
              <c:strCache>
                <c:ptCount val="11720"/>
                <c:pt idx="0">
                  <c:v>1976</c:v>
                </c:pt>
                <c:pt idx="241">
                  <c:v>1977</c:v>
                </c:pt>
                <c:pt idx="501">
                  <c:v>1978</c:v>
                </c:pt>
                <c:pt idx="761">
                  <c:v>1979</c:v>
                </c:pt>
                <c:pt idx="1022">
                  <c:v>1980</c:v>
                </c:pt>
                <c:pt idx="1284">
                  <c:v>1981</c:v>
                </c:pt>
                <c:pt idx="1545">
                  <c:v>1982</c:v>
                </c:pt>
                <c:pt idx="1806">
                  <c:v>1983</c:v>
                </c:pt>
                <c:pt idx="2066">
                  <c:v>1984</c:v>
                </c:pt>
                <c:pt idx="2326">
                  <c:v>1985</c:v>
                </c:pt>
                <c:pt idx="2587">
                  <c:v>1986</c:v>
                </c:pt>
                <c:pt idx="2848">
                  <c:v>1987</c:v>
                </c:pt>
                <c:pt idx="3109">
                  <c:v>1988</c:v>
                </c:pt>
                <c:pt idx="3370">
                  <c:v>1989</c:v>
                </c:pt>
                <c:pt idx="3630">
                  <c:v>1990</c:v>
                </c:pt>
                <c:pt idx="3891">
                  <c:v>1991</c:v>
                </c:pt>
                <c:pt idx="4152">
                  <c:v>1992</c:v>
                </c:pt>
                <c:pt idx="4414">
                  <c:v>1993</c:v>
                </c:pt>
                <c:pt idx="4675">
                  <c:v>1994</c:v>
                </c:pt>
                <c:pt idx="4935">
                  <c:v>1995</c:v>
                </c:pt>
                <c:pt idx="5195">
                  <c:v>1996</c:v>
                </c:pt>
                <c:pt idx="5457">
                  <c:v>1997</c:v>
                </c:pt>
                <c:pt idx="5718">
                  <c:v>1998</c:v>
                </c:pt>
                <c:pt idx="5979">
                  <c:v>1999</c:v>
                </c:pt>
                <c:pt idx="6240">
                  <c:v>2000</c:v>
                </c:pt>
                <c:pt idx="6500">
                  <c:v>2001</c:v>
                </c:pt>
                <c:pt idx="6761">
                  <c:v>2002</c:v>
                </c:pt>
                <c:pt idx="7022">
                  <c:v>2003</c:v>
                </c:pt>
                <c:pt idx="7283">
                  <c:v>2004</c:v>
                </c:pt>
                <c:pt idx="7545">
                  <c:v>2005</c:v>
                </c:pt>
                <c:pt idx="7805">
                  <c:v>2006</c:v>
                </c:pt>
                <c:pt idx="8065">
                  <c:v>2007</c:v>
                </c:pt>
                <c:pt idx="8326">
                  <c:v>2008</c:v>
                </c:pt>
                <c:pt idx="8588">
                  <c:v>2009</c:v>
                </c:pt>
                <c:pt idx="8849">
                  <c:v>2010</c:v>
                </c:pt>
                <c:pt idx="9110">
                  <c:v>2011</c:v>
                </c:pt>
                <c:pt idx="9370">
                  <c:v>2012</c:v>
                </c:pt>
                <c:pt idx="9631">
                  <c:v>2013</c:v>
                </c:pt>
                <c:pt idx="9892">
                  <c:v>2014</c:v>
                </c:pt>
                <c:pt idx="10153">
                  <c:v>2015</c:v>
                </c:pt>
                <c:pt idx="10414">
                  <c:v>2016</c:v>
                </c:pt>
                <c:pt idx="10675">
                  <c:v>2017</c:v>
                </c:pt>
                <c:pt idx="10935">
                  <c:v>2018</c:v>
                </c:pt>
                <c:pt idx="11196">
                  <c:v>2019</c:v>
                </c:pt>
                <c:pt idx="11457">
                  <c:v>2020</c:v>
                </c:pt>
                <c:pt idx="11719">
                  <c:v>2021</c:v>
                </c:pt>
              </c:strCache>
            </c:strRef>
          </c:cat>
          <c:val>
            <c:numRef>
              <c:f>'[Barclays Yield to Worst.xlsx]Agg - Yield to Worst'!$C$2:$C$11721</c:f>
              <c:numCache>
                <c:formatCode>0.00%</c:formatCode>
                <c:ptCount val="11720"/>
                <c:pt idx="0">
                  <c:v>7.9200000000000007E-2</c:v>
                </c:pt>
                <c:pt idx="1">
                  <c:v>7.9200000000000007E-2</c:v>
                </c:pt>
                <c:pt idx="2">
                  <c:v>7.9200000000000007E-2</c:v>
                </c:pt>
                <c:pt idx="3">
                  <c:v>7.9200000000000007E-2</c:v>
                </c:pt>
                <c:pt idx="4">
                  <c:v>7.9200000000000007E-2</c:v>
                </c:pt>
                <c:pt idx="5">
                  <c:v>7.9200000000000007E-2</c:v>
                </c:pt>
                <c:pt idx="6">
                  <c:v>7.9200000000000007E-2</c:v>
                </c:pt>
                <c:pt idx="7">
                  <c:v>7.9200000000000007E-2</c:v>
                </c:pt>
                <c:pt idx="8">
                  <c:v>7.9200000000000007E-2</c:v>
                </c:pt>
                <c:pt idx="9">
                  <c:v>7.9200000000000007E-2</c:v>
                </c:pt>
                <c:pt idx="10">
                  <c:v>7.9200000000000007E-2</c:v>
                </c:pt>
                <c:pt idx="11">
                  <c:v>7.9200000000000007E-2</c:v>
                </c:pt>
                <c:pt idx="12">
                  <c:v>7.9200000000000007E-2</c:v>
                </c:pt>
                <c:pt idx="13">
                  <c:v>7.9200000000000007E-2</c:v>
                </c:pt>
                <c:pt idx="14">
                  <c:v>7.9200000000000007E-2</c:v>
                </c:pt>
                <c:pt idx="15">
                  <c:v>7.9200000000000007E-2</c:v>
                </c:pt>
                <c:pt idx="16">
                  <c:v>7.9200000000000007E-2</c:v>
                </c:pt>
                <c:pt idx="17">
                  <c:v>7.9200000000000007E-2</c:v>
                </c:pt>
                <c:pt idx="18">
                  <c:v>7.9200000000000007E-2</c:v>
                </c:pt>
                <c:pt idx="19">
                  <c:v>7.9200000000000007E-2</c:v>
                </c:pt>
                <c:pt idx="20">
                  <c:v>7.980000000000001E-2</c:v>
                </c:pt>
                <c:pt idx="21">
                  <c:v>7.980000000000001E-2</c:v>
                </c:pt>
                <c:pt idx="22">
                  <c:v>7.980000000000001E-2</c:v>
                </c:pt>
                <c:pt idx="23">
                  <c:v>7.980000000000001E-2</c:v>
                </c:pt>
                <c:pt idx="24">
                  <c:v>7.980000000000001E-2</c:v>
                </c:pt>
                <c:pt idx="25">
                  <c:v>7.980000000000001E-2</c:v>
                </c:pt>
                <c:pt idx="26">
                  <c:v>7.980000000000001E-2</c:v>
                </c:pt>
                <c:pt idx="27">
                  <c:v>7.980000000000001E-2</c:v>
                </c:pt>
                <c:pt idx="28">
                  <c:v>7.980000000000001E-2</c:v>
                </c:pt>
                <c:pt idx="29">
                  <c:v>7.980000000000001E-2</c:v>
                </c:pt>
                <c:pt idx="30">
                  <c:v>7.980000000000001E-2</c:v>
                </c:pt>
                <c:pt idx="31">
                  <c:v>7.980000000000001E-2</c:v>
                </c:pt>
                <c:pt idx="32">
                  <c:v>7.980000000000001E-2</c:v>
                </c:pt>
                <c:pt idx="33">
                  <c:v>7.980000000000001E-2</c:v>
                </c:pt>
                <c:pt idx="34">
                  <c:v>7.980000000000001E-2</c:v>
                </c:pt>
                <c:pt idx="35">
                  <c:v>7.980000000000001E-2</c:v>
                </c:pt>
                <c:pt idx="36">
                  <c:v>7.980000000000001E-2</c:v>
                </c:pt>
                <c:pt idx="37">
                  <c:v>7.980000000000001E-2</c:v>
                </c:pt>
                <c:pt idx="38">
                  <c:v>7.980000000000001E-2</c:v>
                </c:pt>
                <c:pt idx="39">
                  <c:v>7.980000000000001E-2</c:v>
                </c:pt>
                <c:pt idx="40">
                  <c:v>7.980000000000001E-2</c:v>
                </c:pt>
                <c:pt idx="41">
                  <c:v>7.980000000000001E-2</c:v>
                </c:pt>
                <c:pt idx="42">
                  <c:v>7.980000000000001E-2</c:v>
                </c:pt>
                <c:pt idx="43">
                  <c:v>7.8799999999999995E-2</c:v>
                </c:pt>
                <c:pt idx="44">
                  <c:v>7.8799999999999995E-2</c:v>
                </c:pt>
                <c:pt idx="45">
                  <c:v>7.8799999999999995E-2</c:v>
                </c:pt>
                <c:pt idx="46">
                  <c:v>7.8799999999999995E-2</c:v>
                </c:pt>
                <c:pt idx="47">
                  <c:v>7.8799999999999995E-2</c:v>
                </c:pt>
                <c:pt idx="48">
                  <c:v>7.8799999999999995E-2</c:v>
                </c:pt>
                <c:pt idx="49">
                  <c:v>7.8799999999999995E-2</c:v>
                </c:pt>
                <c:pt idx="50">
                  <c:v>7.8799999999999995E-2</c:v>
                </c:pt>
                <c:pt idx="51">
                  <c:v>7.8799999999999995E-2</c:v>
                </c:pt>
                <c:pt idx="52">
                  <c:v>7.8799999999999995E-2</c:v>
                </c:pt>
                <c:pt idx="53">
                  <c:v>7.8799999999999995E-2</c:v>
                </c:pt>
                <c:pt idx="54">
                  <c:v>7.8799999999999995E-2</c:v>
                </c:pt>
                <c:pt idx="55">
                  <c:v>7.8799999999999995E-2</c:v>
                </c:pt>
                <c:pt idx="56">
                  <c:v>7.8799999999999995E-2</c:v>
                </c:pt>
                <c:pt idx="57">
                  <c:v>7.8799999999999995E-2</c:v>
                </c:pt>
                <c:pt idx="58">
                  <c:v>7.8799999999999995E-2</c:v>
                </c:pt>
                <c:pt idx="59">
                  <c:v>7.8799999999999995E-2</c:v>
                </c:pt>
                <c:pt idx="60">
                  <c:v>7.8799999999999995E-2</c:v>
                </c:pt>
                <c:pt idx="61">
                  <c:v>7.8799999999999995E-2</c:v>
                </c:pt>
                <c:pt idx="62">
                  <c:v>7.8799999999999995E-2</c:v>
                </c:pt>
                <c:pt idx="63">
                  <c:v>7.8799999999999995E-2</c:v>
                </c:pt>
                <c:pt idx="64">
                  <c:v>7.8799999999999995E-2</c:v>
                </c:pt>
                <c:pt idx="65">
                  <c:v>7.8700000000000006E-2</c:v>
                </c:pt>
                <c:pt idx="66">
                  <c:v>7.8700000000000006E-2</c:v>
                </c:pt>
                <c:pt idx="67">
                  <c:v>7.8700000000000006E-2</c:v>
                </c:pt>
                <c:pt idx="68">
                  <c:v>7.8700000000000006E-2</c:v>
                </c:pt>
                <c:pt idx="69">
                  <c:v>7.8700000000000006E-2</c:v>
                </c:pt>
                <c:pt idx="70">
                  <c:v>7.8700000000000006E-2</c:v>
                </c:pt>
                <c:pt idx="71">
                  <c:v>7.8700000000000006E-2</c:v>
                </c:pt>
                <c:pt idx="72">
                  <c:v>7.8700000000000006E-2</c:v>
                </c:pt>
                <c:pt idx="73">
                  <c:v>7.8700000000000006E-2</c:v>
                </c:pt>
                <c:pt idx="74">
                  <c:v>7.8700000000000006E-2</c:v>
                </c:pt>
                <c:pt idx="75">
                  <c:v>7.8700000000000006E-2</c:v>
                </c:pt>
                <c:pt idx="76">
                  <c:v>7.8700000000000006E-2</c:v>
                </c:pt>
                <c:pt idx="77">
                  <c:v>7.8700000000000006E-2</c:v>
                </c:pt>
                <c:pt idx="78">
                  <c:v>7.8700000000000006E-2</c:v>
                </c:pt>
                <c:pt idx="79">
                  <c:v>7.8700000000000006E-2</c:v>
                </c:pt>
                <c:pt idx="80">
                  <c:v>7.8700000000000006E-2</c:v>
                </c:pt>
                <c:pt idx="81">
                  <c:v>7.8700000000000006E-2</c:v>
                </c:pt>
                <c:pt idx="82">
                  <c:v>7.8700000000000006E-2</c:v>
                </c:pt>
                <c:pt idx="83">
                  <c:v>7.8700000000000006E-2</c:v>
                </c:pt>
                <c:pt idx="84">
                  <c:v>7.8700000000000006E-2</c:v>
                </c:pt>
                <c:pt idx="85">
                  <c:v>8.2500000000000004E-2</c:v>
                </c:pt>
                <c:pt idx="86">
                  <c:v>8.2500000000000004E-2</c:v>
                </c:pt>
                <c:pt idx="87">
                  <c:v>8.2500000000000004E-2</c:v>
                </c:pt>
                <c:pt idx="88">
                  <c:v>8.2500000000000004E-2</c:v>
                </c:pt>
                <c:pt idx="89">
                  <c:v>8.2500000000000004E-2</c:v>
                </c:pt>
                <c:pt idx="90">
                  <c:v>8.2500000000000004E-2</c:v>
                </c:pt>
                <c:pt idx="91">
                  <c:v>8.2500000000000004E-2</c:v>
                </c:pt>
                <c:pt idx="92">
                  <c:v>8.2500000000000004E-2</c:v>
                </c:pt>
                <c:pt idx="93">
                  <c:v>8.2500000000000004E-2</c:v>
                </c:pt>
                <c:pt idx="94">
                  <c:v>8.2500000000000004E-2</c:v>
                </c:pt>
                <c:pt idx="95">
                  <c:v>8.2500000000000004E-2</c:v>
                </c:pt>
                <c:pt idx="96">
                  <c:v>8.2500000000000004E-2</c:v>
                </c:pt>
                <c:pt idx="97">
                  <c:v>8.2500000000000004E-2</c:v>
                </c:pt>
                <c:pt idx="98">
                  <c:v>8.2500000000000004E-2</c:v>
                </c:pt>
                <c:pt idx="99">
                  <c:v>8.2500000000000004E-2</c:v>
                </c:pt>
                <c:pt idx="100">
                  <c:v>8.2500000000000004E-2</c:v>
                </c:pt>
                <c:pt idx="101">
                  <c:v>8.2500000000000004E-2</c:v>
                </c:pt>
                <c:pt idx="102">
                  <c:v>8.2500000000000004E-2</c:v>
                </c:pt>
                <c:pt idx="103">
                  <c:v>8.2500000000000004E-2</c:v>
                </c:pt>
                <c:pt idx="104">
                  <c:v>8.2500000000000004E-2</c:v>
                </c:pt>
                <c:pt idx="105">
                  <c:v>8.2500000000000004E-2</c:v>
                </c:pt>
                <c:pt idx="106">
                  <c:v>8.2500000000000004E-2</c:v>
                </c:pt>
                <c:pt idx="107">
                  <c:v>8.2500000000000004E-2</c:v>
                </c:pt>
                <c:pt idx="108">
                  <c:v>8.1000000000000003E-2</c:v>
                </c:pt>
                <c:pt idx="109">
                  <c:v>8.1000000000000003E-2</c:v>
                </c:pt>
                <c:pt idx="110">
                  <c:v>8.1000000000000003E-2</c:v>
                </c:pt>
                <c:pt idx="111">
                  <c:v>8.1000000000000003E-2</c:v>
                </c:pt>
                <c:pt idx="112">
                  <c:v>8.1000000000000003E-2</c:v>
                </c:pt>
                <c:pt idx="113">
                  <c:v>8.1000000000000003E-2</c:v>
                </c:pt>
                <c:pt idx="114">
                  <c:v>8.1000000000000003E-2</c:v>
                </c:pt>
                <c:pt idx="115">
                  <c:v>8.1000000000000003E-2</c:v>
                </c:pt>
                <c:pt idx="116">
                  <c:v>8.1000000000000003E-2</c:v>
                </c:pt>
                <c:pt idx="117">
                  <c:v>8.1000000000000003E-2</c:v>
                </c:pt>
                <c:pt idx="118">
                  <c:v>8.1000000000000003E-2</c:v>
                </c:pt>
                <c:pt idx="119">
                  <c:v>8.1000000000000003E-2</c:v>
                </c:pt>
                <c:pt idx="120">
                  <c:v>8.1000000000000003E-2</c:v>
                </c:pt>
                <c:pt idx="121">
                  <c:v>8.1000000000000003E-2</c:v>
                </c:pt>
                <c:pt idx="122">
                  <c:v>8.1000000000000003E-2</c:v>
                </c:pt>
                <c:pt idx="123">
                  <c:v>8.1000000000000003E-2</c:v>
                </c:pt>
                <c:pt idx="124">
                  <c:v>8.1000000000000003E-2</c:v>
                </c:pt>
                <c:pt idx="125">
                  <c:v>8.1000000000000003E-2</c:v>
                </c:pt>
                <c:pt idx="126">
                  <c:v>8.1000000000000003E-2</c:v>
                </c:pt>
                <c:pt idx="127">
                  <c:v>8.1000000000000003E-2</c:v>
                </c:pt>
                <c:pt idx="128">
                  <c:v>8.1000000000000003E-2</c:v>
                </c:pt>
                <c:pt idx="129">
                  <c:v>8.1000000000000003E-2</c:v>
                </c:pt>
                <c:pt idx="130">
                  <c:v>7.980000000000001E-2</c:v>
                </c:pt>
                <c:pt idx="131">
                  <c:v>7.980000000000001E-2</c:v>
                </c:pt>
                <c:pt idx="132">
                  <c:v>7.980000000000001E-2</c:v>
                </c:pt>
                <c:pt idx="133">
                  <c:v>7.980000000000001E-2</c:v>
                </c:pt>
                <c:pt idx="134">
                  <c:v>7.980000000000001E-2</c:v>
                </c:pt>
                <c:pt idx="135">
                  <c:v>7.980000000000001E-2</c:v>
                </c:pt>
                <c:pt idx="136">
                  <c:v>7.980000000000001E-2</c:v>
                </c:pt>
                <c:pt idx="137">
                  <c:v>7.980000000000001E-2</c:v>
                </c:pt>
                <c:pt idx="138">
                  <c:v>7.980000000000001E-2</c:v>
                </c:pt>
                <c:pt idx="139">
                  <c:v>7.980000000000001E-2</c:v>
                </c:pt>
                <c:pt idx="140">
                  <c:v>7.980000000000001E-2</c:v>
                </c:pt>
                <c:pt idx="141">
                  <c:v>7.980000000000001E-2</c:v>
                </c:pt>
                <c:pt idx="142">
                  <c:v>7.980000000000001E-2</c:v>
                </c:pt>
                <c:pt idx="143">
                  <c:v>7.980000000000001E-2</c:v>
                </c:pt>
                <c:pt idx="144">
                  <c:v>7.980000000000001E-2</c:v>
                </c:pt>
                <c:pt idx="145">
                  <c:v>7.980000000000001E-2</c:v>
                </c:pt>
                <c:pt idx="146">
                  <c:v>7.980000000000001E-2</c:v>
                </c:pt>
                <c:pt idx="147">
                  <c:v>7.980000000000001E-2</c:v>
                </c:pt>
                <c:pt idx="148">
                  <c:v>7.980000000000001E-2</c:v>
                </c:pt>
                <c:pt idx="149">
                  <c:v>7.980000000000001E-2</c:v>
                </c:pt>
                <c:pt idx="150">
                  <c:v>7.980000000000001E-2</c:v>
                </c:pt>
                <c:pt idx="151">
                  <c:v>7.980000000000001E-2</c:v>
                </c:pt>
                <c:pt idx="152">
                  <c:v>7.7899999999999997E-2</c:v>
                </c:pt>
                <c:pt idx="153">
                  <c:v>7.7899999999999997E-2</c:v>
                </c:pt>
                <c:pt idx="154">
                  <c:v>7.7899999999999997E-2</c:v>
                </c:pt>
                <c:pt idx="155">
                  <c:v>7.7899999999999997E-2</c:v>
                </c:pt>
                <c:pt idx="156">
                  <c:v>7.7899999999999997E-2</c:v>
                </c:pt>
                <c:pt idx="157">
                  <c:v>7.7899999999999997E-2</c:v>
                </c:pt>
                <c:pt idx="158">
                  <c:v>7.7899999999999997E-2</c:v>
                </c:pt>
                <c:pt idx="159">
                  <c:v>7.7899999999999997E-2</c:v>
                </c:pt>
                <c:pt idx="160">
                  <c:v>7.7899999999999997E-2</c:v>
                </c:pt>
                <c:pt idx="161">
                  <c:v>7.7899999999999997E-2</c:v>
                </c:pt>
                <c:pt idx="162">
                  <c:v>7.7899999999999997E-2</c:v>
                </c:pt>
                <c:pt idx="163">
                  <c:v>7.7899999999999997E-2</c:v>
                </c:pt>
                <c:pt idx="164">
                  <c:v>7.7899999999999997E-2</c:v>
                </c:pt>
                <c:pt idx="165">
                  <c:v>7.7899999999999997E-2</c:v>
                </c:pt>
                <c:pt idx="166">
                  <c:v>7.7899999999999997E-2</c:v>
                </c:pt>
                <c:pt idx="167">
                  <c:v>7.7899999999999997E-2</c:v>
                </c:pt>
                <c:pt idx="168">
                  <c:v>7.7899999999999997E-2</c:v>
                </c:pt>
                <c:pt idx="169">
                  <c:v>7.7899999999999997E-2</c:v>
                </c:pt>
                <c:pt idx="170">
                  <c:v>7.7899999999999997E-2</c:v>
                </c:pt>
                <c:pt idx="171">
                  <c:v>7.7899999999999997E-2</c:v>
                </c:pt>
                <c:pt idx="172">
                  <c:v>7.7899999999999997E-2</c:v>
                </c:pt>
                <c:pt idx="173">
                  <c:v>7.7899999999999997E-2</c:v>
                </c:pt>
                <c:pt idx="174">
                  <c:v>7.6600000000000001E-2</c:v>
                </c:pt>
                <c:pt idx="175">
                  <c:v>7.6600000000000001E-2</c:v>
                </c:pt>
                <c:pt idx="176">
                  <c:v>7.6600000000000001E-2</c:v>
                </c:pt>
                <c:pt idx="177">
                  <c:v>7.6600000000000001E-2</c:v>
                </c:pt>
                <c:pt idx="178">
                  <c:v>7.6600000000000001E-2</c:v>
                </c:pt>
                <c:pt idx="179">
                  <c:v>7.6600000000000001E-2</c:v>
                </c:pt>
                <c:pt idx="180">
                  <c:v>7.6600000000000001E-2</c:v>
                </c:pt>
                <c:pt idx="181">
                  <c:v>7.6600000000000001E-2</c:v>
                </c:pt>
                <c:pt idx="182">
                  <c:v>7.6600000000000001E-2</c:v>
                </c:pt>
                <c:pt idx="183">
                  <c:v>7.6600000000000001E-2</c:v>
                </c:pt>
                <c:pt idx="184">
                  <c:v>7.6600000000000001E-2</c:v>
                </c:pt>
                <c:pt idx="185">
                  <c:v>7.6600000000000001E-2</c:v>
                </c:pt>
                <c:pt idx="186">
                  <c:v>7.6600000000000001E-2</c:v>
                </c:pt>
                <c:pt idx="187">
                  <c:v>7.6600000000000001E-2</c:v>
                </c:pt>
                <c:pt idx="188">
                  <c:v>7.6600000000000001E-2</c:v>
                </c:pt>
                <c:pt idx="189">
                  <c:v>7.6600000000000001E-2</c:v>
                </c:pt>
                <c:pt idx="190">
                  <c:v>7.6600000000000001E-2</c:v>
                </c:pt>
                <c:pt idx="191">
                  <c:v>7.6600000000000001E-2</c:v>
                </c:pt>
                <c:pt idx="192">
                  <c:v>7.6600000000000001E-2</c:v>
                </c:pt>
                <c:pt idx="193">
                  <c:v>7.6600000000000001E-2</c:v>
                </c:pt>
                <c:pt idx="194">
                  <c:v>7.6600000000000001E-2</c:v>
                </c:pt>
                <c:pt idx="195">
                  <c:v>7.5200000000000003E-2</c:v>
                </c:pt>
                <c:pt idx="196">
                  <c:v>7.5200000000000003E-2</c:v>
                </c:pt>
                <c:pt idx="197">
                  <c:v>7.5200000000000003E-2</c:v>
                </c:pt>
                <c:pt idx="198">
                  <c:v>7.5200000000000003E-2</c:v>
                </c:pt>
                <c:pt idx="199">
                  <c:v>7.5200000000000003E-2</c:v>
                </c:pt>
                <c:pt idx="200">
                  <c:v>7.5200000000000003E-2</c:v>
                </c:pt>
                <c:pt idx="201">
                  <c:v>7.5200000000000003E-2</c:v>
                </c:pt>
                <c:pt idx="202">
                  <c:v>7.5200000000000003E-2</c:v>
                </c:pt>
                <c:pt idx="203">
                  <c:v>7.5200000000000003E-2</c:v>
                </c:pt>
                <c:pt idx="204">
                  <c:v>7.5200000000000003E-2</c:v>
                </c:pt>
                <c:pt idx="205">
                  <c:v>7.5200000000000003E-2</c:v>
                </c:pt>
                <c:pt idx="206">
                  <c:v>7.5200000000000003E-2</c:v>
                </c:pt>
                <c:pt idx="207">
                  <c:v>7.5200000000000003E-2</c:v>
                </c:pt>
                <c:pt idx="208">
                  <c:v>7.5200000000000003E-2</c:v>
                </c:pt>
                <c:pt idx="209">
                  <c:v>7.5200000000000003E-2</c:v>
                </c:pt>
                <c:pt idx="210">
                  <c:v>7.5200000000000003E-2</c:v>
                </c:pt>
                <c:pt idx="211">
                  <c:v>7.5200000000000003E-2</c:v>
                </c:pt>
                <c:pt idx="212">
                  <c:v>7.5200000000000003E-2</c:v>
                </c:pt>
                <c:pt idx="213">
                  <c:v>7.5200000000000003E-2</c:v>
                </c:pt>
                <c:pt idx="214">
                  <c:v>7.5200000000000003E-2</c:v>
                </c:pt>
                <c:pt idx="215">
                  <c:v>7.5200000000000003E-2</c:v>
                </c:pt>
                <c:pt idx="216">
                  <c:v>7.5200000000000003E-2</c:v>
                </c:pt>
                <c:pt idx="217">
                  <c:v>7.1400000000000005E-2</c:v>
                </c:pt>
                <c:pt idx="218">
                  <c:v>7.1400000000000005E-2</c:v>
                </c:pt>
                <c:pt idx="219">
                  <c:v>7.1400000000000005E-2</c:v>
                </c:pt>
                <c:pt idx="220">
                  <c:v>7.1400000000000005E-2</c:v>
                </c:pt>
                <c:pt idx="221">
                  <c:v>7.1400000000000005E-2</c:v>
                </c:pt>
                <c:pt idx="222">
                  <c:v>7.1400000000000005E-2</c:v>
                </c:pt>
                <c:pt idx="223">
                  <c:v>7.1400000000000005E-2</c:v>
                </c:pt>
                <c:pt idx="224">
                  <c:v>7.1400000000000005E-2</c:v>
                </c:pt>
                <c:pt idx="225">
                  <c:v>7.1400000000000005E-2</c:v>
                </c:pt>
                <c:pt idx="226">
                  <c:v>7.1400000000000005E-2</c:v>
                </c:pt>
                <c:pt idx="227">
                  <c:v>7.1400000000000005E-2</c:v>
                </c:pt>
                <c:pt idx="228">
                  <c:v>7.1400000000000005E-2</c:v>
                </c:pt>
                <c:pt idx="229">
                  <c:v>7.1400000000000005E-2</c:v>
                </c:pt>
                <c:pt idx="230">
                  <c:v>7.1400000000000005E-2</c:v>
                </c:pt>
                <c:pt idx="231">
                  <c:v>7.1400000000000005E-2</c:v>
                </c:pt>
                <c:pt idx="232">
                  <c:v>7.1400000000000005E-2</c:v>
                </c:pt>
                <c:pt idx="233">
                  <c:v>7.1400000000000005E-2</c:v>
                </c:pt>
                <c:pt idx="234">
                  <c:v>7.1400000000000005E-2</c:v>
                </c:pt>
                <c:pt idx="235">
                  <c:v>7.1400000000000005E-2</c:v>
                </c:pt>
                <c:pt idx="236">
                  <c:v>7.1400000000000005E-2</c:v>
                </c:pt>
                <c:pt idx="237">
                  <c:v>7.1400000000000005E-2</c:v>
                </c:pt>
                <c:pt idx="238">
                  <c:v>7.1400000000000005E-2</c:v>
                </c:pt>
                <c:pt idx="239">
                  <c:v>7.1400000000000005E-2</c:v>
                </c:pt>
                <c:pt idx="240">
                  <c:v>6.9900000000000004E-2</c:v>
                </c:pt>
                <c:pt idx="241">
                  <c:v>6.9900000000000004E-2</c:v>
                </c:pt>
                <c:pt idx="242">
                  <c:v>6.9900000000000004E-2</c:v>
                </c:pt>
                <c:pt idx="243">
                  <c:v>6.9900000000000004E-2</c:v>
                </c:pt>
                <c:pt idx="244">
                  <c:v>6.9900000000000004E-2</c:v>
                </c:pt>
                <c:pt idx="245">
                  <c:v>6.9900000000000004E-2</c:v>
                </c:pt>
                <c:pt idx="246">
                  <c:v>6.9900000000000004E-2</c:v>
                </c:pt>
                <c:pt idx="247">
                  <c:v>6.9900000000000004E-2</c:v>
                </c:pt>
                <c:pt idx="248">
                  <c:v>6.9900000000000004E-2</c:v>
                </c:pt>
                <c:pt idx="249">
                  <c:v>6.9900000000000004E-2</c:v>
                </c:pt>
                <c:pt idx="250">
                  <c:v>6.9900000000000004E-2</c:v>
                </c:pt>
                <c:pt idx="251">
                  <c:v>6.9900000000000004E-2</c:v>
                </c:pt>
                <c:pt idx="252">
                  <c:v>6.9900000000000004E-2</c:v>
                </c:pt>
                <c:pt idx="253">
                  <c:v>6.9900000000000004E-2</c:v>
                </c:pt>
                <c:pt idx="254">
                  <c:v>6.9900000000000004E-2</c:v>
                </c:pt>
                <c:pt idx="255">
                  <c:v>6.9900000000000004E-2</c:v>
                </c:pt>
                <c:pt idx="256">
                  <c:v>6.9900000000000004E-2</c:v>
                </c:pt>
                <c:pt idx="257">
                  <c:v>6.9900000000000004E-2</c:v>
                </c:pt>
                <c:pt idx="258">
                  <c:v>6.9900000000000004E-2</c:v>
                </c:pt>
                <c:pt idx="259">
                  <c:v>6.9900000000000004E-2</c:v>
                </c:pt>
                <c:pt idx="260">
                  <c:v>6.9900000000000004E-2</c:v>
                </c:pt>
                <c:pt idx="261">
                  <c:v>7.4999999999999997E-2</c:v>
                </c:pt>
                <c:pt idx="262">
                  <c:v>7.4999999999999997E-2</c:v>
                </c:pt>
                <c:pt idx="263">
                  <c:v>7.4999999999999997E-2</c:v>
                </c:pt>
                <c:pt idx="264">
                  <c:v>7.4999999999999997E-2</c:v>
                </c:pt>
                <c:pt idx="265">
                  <c:v>7.4999999999999997E-2</c:v>
                </c:pt>
                <c:pt idx="266">
                  <c:v>7.4999999999999997E-2</c:v>
                </c:pt>
                <c:pt idx="267">
                  <c:v>7.4999999999999997E-2</c:v>
                </c:pt>
                <c:pt idx="268">
                  <c:v>7.4999999999999997E-2</c:v>
                </c:pt>
                <c:pt idx="269">
                  <c:v>7.4999999999999997E-2</c:v>
                </c:pt>
                <c:pt idx="270">
                  <c:v>7.4999999999999997E-2</c:v>
                </c:pt>
                <c:pt idx="271">
                  <c:v>7.4999999999999997E-2</c:v>
                </c:pt>
                <c:pt idx="272">
                  <c:v>7.4999999999999997E-2</c:v>
                </c:pt>
                <c:pt idx="273">
                  <c:v>7.4999999999999997E-2</c:v>
                </c:pt>
                <c:pt idx="274">
                  <c:v>7.4999999999999997E-2</c:v>
                </c:pt>
                <c:pt idx="275">
                  <c:v>7.4999999999999997E-2</c:v>
                </c:pt>
                <c:pt idx="276">
                  <c:v>7.4999999999999997E-2</c:v>
                </c:pt>
                <c:pt idx="277">
                  <c:v>7.4999999999999997E-2</c:v>
                </c:pt>
                <c:pt idx="278">
                  <c:v>7.4999999999999997E-2</c:v>
                </c:pt>
                <c:pt idx="279">
                  <c:v>7.4999999999999997E-2</c:v>
                </c:pt>
                <c:pt idx="280">
                  <c:v>7.4999999999999997E-2</c:v>
                </c:pt>
                <c:pt idx="281">
                  <c:v>7.51E-2</c:v>
                </c:pt>
                <c:pt idx="282">
                  <c:v>7.51E-2</c:v>
                </c:pt>
                <c:pt idx="283">
                  <c:v>7.51E-2</c:v>
                </c:pt>
                <c:pt idx="284">
                  <c:v>7.51E-2</c:v>
                </c:pt>
                <c:pt idx="285">
                  <c:v>7.51E-2</c:v>
                </c:pt>
                <c:pt idx="286">
                  <c:v>7.51E-2</c:v>
                </c:pt>
                <c:pt idx="287">
                  <c:v>7.51E-2</c:v>
                </c:pt>
                <c:pt idx="288">
                  <c:v>7.51E-2</c:v>
                </c:pt>
                <c:pt idx="289">
                  <c:v>7.51E-2</c:v>
                </c:pt>
                <c:pt idx="290">
                  <c:v>7.51E-2</c:v>
                </c:pt>
                <c:pt idx="291">
                  <c:v>7.51E-2</c:v>
                </c:pt>
                <c:pt idx="292">
                  <c:v>7.51E-2</c:v>
                </c:pt>
                <c:pt idx="293">
                  <c:v>7.51E-2</c:v>
                </c:pt>
                <c:pt idx="294">
                  <c:v>7.51E-2</c:v>
                </c:pt>
                <c:pt idx="295">
                  <c:v>7.51E-2</c:v>
                </c:pt>
                <c:pt idx="296">
                  <c:v>7.51E-2</c:v>
                </c:pt>
                <c:pt idx="297">
                  <c:v>7.51E-2</c:v>
                </c:pt>
                <c:pt idx="298">
                  <c:v>7.51E-2</c:v>
                </c:pt>
                <c:pt idx="299">
                  <c:v>7.51E-2</c:v>
                </c:pt>
                <c:pt idx="300">
                  <c:v>7.51E-2</c:v>
                </c:pt>
                <c:pt idx="301">
                  <c:v>7.51E-2</c:v>
                </c:pt>
                <c:pt idx="302">
                  <c:v>7.51E-2</c:v>
                </c:pt>
                <c:pt idx="303">
                  <c:v>7.51E-2</c:v>
                </c:pt>
                <c:pt idx="304">
                  <c:v>7.4900000000000008E-2</c:v>
                </c:pt>
                <c:pt idx="305">
                  <c:v>7.4900000000000008E-2</c:v>
                </c:pt>
                <c:pt idx="306">
                  <c:v>7.4900000000000008E-2</c:v>
                </c:pt>
                <c:pt idx="307">
                  <c:v>7.4900000000000008E-2</c:v>
                </c:pt>
                <c:pt idx="308">
                  <c:v>7.4900000000000008E-2</c:v>
                </c:pt>
                <c:pt idx="309">
                  <c:v>7.4900000000000008E-2</c:v>
                </c:pt>
                <c:pt idx="310">
                  <c:v>7.4900000000000008E-2</c:v>
                </c:pt>
                <c:pt idx="311">
                  <c:v>7.4900000000000008E-2</c:v>
                </c:pt>
                <c:pt idx="312">
                  <c:v>7.4900000000000008E-2</c:v>
                </c:pt>
                <c:pt idx="313">
                  <c:v>7.4900000000000008E-2</c:v>
                </c:pt>
                <c:pt idx="314">
                  <c:v>7.4900000000000008E-2</c:v>
                </c:pt>
                <c:pt idx="315">
                  <c:v>7.4900000000000008E-2</c:v>
                </c:pt>
                <c:pt idx="316">
                  <c:v>7.4900000000000008E-2</c:v>
                </c:pt>
                <c:pt idx="317">
                  <c:v>7.4900000000000008E-2</c:v>
                </c:pt>
                <c:pt idx="318">
                  <c:v>7.4900000000000008E-2</c:v>
                </c:pt>
                <c:pt idx="319">
                  <c:v>7.4900000000000008E-2</c:v>
                </c:pt>
                <c:pt idx="320">
                  <c:v>7.4900000000000008E-2</c:v>
                </c:pt>
                <c:pt idx="321">
                  <c:v>7.4900000000000008E-2</c:v>
                </c:pt>
                <c:pt idx="322">
                  <c:v>7.4900000000000008E-2</c:v>
                </c:pt>
                <c:pt idx="323">
                  <c:v>7.4900000000000008E-2</c:v>
                </c:pt>
                <c:pt idx="324">
                  <c:v>7.4900000000000008E-2</c:v>
                </c:pt>
                <c:pt idx="325">
                  <c:v>7.4400000000000008E-2</c:v>
                </c:pt>
                <c:pt idx="326">
                  <c:v>7.4400000000000008E-2</c:v>
                </c:pt>
                <c:pt idx="327">
                  <c:v>7.4400000000000008E-2</c:v>
                </c:pt>
                <c:pt idx="328">
                  <c:v>7.4400000000000008E-2</c:v>
                </c:pt>
                <c:pt idx="329">
                  <c:v>7.4400000000000008E-2</c:v>
                </c:pt>
                <c:pt idx="330">
                  <c:v>7.4400000000000008E-2</c:v>
                </c:pt>
                <c:pt idx="331">
                  <c:v>7.4400000000000008E-2</c:v>
                </c:pt>
                <c:pt idx="332">
                  <c:v>7.4400000000000008E-2</c:v>
                </c:pt>
                <c:pt idx="333">
                  <c:v>7.4400000000000008E-2</c:v>
                </c:pt>
                <c:pt idx="334">
                  <c:v>7.4400000000000008E-2</c:v>
                </c:pt>
                <c:pt idx="335">
                  <c:v>7.4400000000000008E-2</c:v>
                </c:pt>
                <c:pt idx="336">
                  <c:v>7.4400000000000008E-2</c:v>
                </c:pt>
                <c:pt idx="337">
                  <c:v>7.4400000000000008E-2</c:v>
                </c:pt>
                <c:pt idx="338">
                  <c:v>7.4400000000000008E-2</c:v>
                </c:pt>
                <c:pt idx="339">
                  <c:v>7.4400000000000008E-2</c:v>
                </c:pt>
                <c:pt idx="340">
                  <c:v>7.4400000000000008E-2</c:v>
                </c:pt>
                <c:pt idx="341">
                  <c:v>7.4400000000000008E-2</c:v>
                </c:pt>
                <c:pt idx="342">
                  <c:v>7.4400000000000008E-2</c:v>
                </c:pt>
                <c:pt idx="343">
                  <c:v>7.4400000000000008E-2</c:v>
                </c:pt>
                <c:pt idx="344">
                  <c:v>7.4400000000000008E-2</c:v>
                </c:pt>
                <c:pt idx="345">
                  <c:v>7.4400000000000008E-2</c:v>
                </c:pt>
                <c:pt idx="346">
                  <c:v>7.4400000000000008E-2</c:v>
                </c:pt>
                <c:pt idx="347">
                  <c:v>7.4900000000000008E-2</c:v>
                </c:pt>
                <c:pt idx="348">
                  <c:v>7.4900000000000008E-2</c:v>
                </c:pt>
                <c:pt idx="349">
                  <c:v>7.4900000000000008E-2</c:v>
                </c:pt>
                <c:pt idx="350">
                  <c:v>7.4900000000000008E-2</c:v>
                </c:pt>
                <c:pt idx="351">
                  <c:v>7.4900000000000008E-2</c:v>
                </c:pt>
                <c:pt idx="352">
                  <c:v>7.4900000000000008E-2</c:v>
                </c:pt>
                <c:pt idx="353">
                  <c:v>7.4900000000000008E-2</c:v>
                </c:pt>
                <c:pt idx="354">
                  <c:v>7.4900000000000008E-2</c:v>
                </c:pt>
                <c:pt idx="355">
                  <c:v>7.4900000000000008E-2</c:v>
                </c:pt>
                <c:pt idx="356">
                  <c:v>7.4900000000000008E-2</c:v>
                </c:pt>
                <c:pt idx="357">
                  <c:v>7.4900000000000008E-2</c:v>
                </c:pt>
                <c:pt idx="358">
                  <c:v>7.4900000000000008E-2</c:v>
                </c:pt>
                <c:pt idx="359">
                  <c:v>7.4900000000000008E-2</c:v>
                </c:pt>
                <c:pt idx="360">
                  <c:v>7.4900000000000008E-2</c:v>
                </c:pt>
                <c:pt idx="361">
                  <c:v>7.4900000000000008E-2</c:v>
                </c:pt>
                <c:pt idx="362">
                  <c:v>7.4900000000000008E-2</c:v>
                </c:pt>
                <c:pt idx="363">
                  <c:v>7.4900000000000008E-2</c:v>
                </c:pt>
                <c:pt idx="364">
                  <c:v>7.4900000000000008E-2</c:v>
                </c:pt>
                <c:pt idx="365">
                  <c:v>7.4900000000000008E-2</c:v>
                </c:pt>
                <c:pt idx="366">
                  <c:v>7.4900000000000008E-2</c:v>
                </c:pt>
                <c:pt idx="367">
                  <c:v>7.4900000000000008E-2</c:v>
                </c:pt>
                <c:pt idx="368">
                  <c:v>7.4900000000000008E-2</c:v>
                </c:pt>
                <c:pt idx="369">
                  <c:v>7.3700000000000002E-2</c:v>
                </c:pt>
                <c:pt idx="370">
                  <c:v>7.3700000000000002E-2</c:v>
                </c:pt>
                <c:pt idx="371">
                  <c:v>7.3700000000000002E-2</c:v>
                </c:pt>
                <c:pt idx="372">
                  <c:v>7.3700000000000002E-2</c:v>
                </c:pt>
                <c:pt idx="373">
                  <c:v>7.3700000000000002E-2</c:v>
                </c:pt>
                <c:pt idx="374">
                  <c:v>7.3700000000000002E-2</c:v>
                </c:pt>
                <c:pt idx="375">
                  <c:v>7.3700000000000002E-2</c:v>
                </c:pt>
                <c:pt idx="376">
                  <c:v>7.3700000000000002E-2</c:v>
                </c:pt>
                <c:pt idx="377">
                  <c:v>7.3700000000000002E-2</c:v>
                </c:pt>
                <c:pt idx="378">
                  <c:v>7.3700000000000002E-2</c:v>
                </c:pt>
                <c:pt idx="379">
                  <c:v>7.3700000000000002E-2</c:v>
                </c:pt>
                <c:pt idx="380">
                  <c:v>7.3700000000000002E-2</c:v>
                </c:pt>
                <c:pt idx="381">
                  <c:v>7.3700000000000002E-2</c:v>
                </c:pt>
                <c:pt idx="382">
                  <c:v>7.3700000000000002E-2</c:v>
                </c:pt>
                <c:pt idx="383">
                  <c:v>7.3700000000000002E-2</c:v>
                </c:pt>
                <c:pt idx="384">
                  <c:v>7.3700000000000002E-2</c:v>
                </c:pt>
                <c:pt idx="385">
                  <c:v>7.3700000000000002E-2</c:v>
                </c:pt>
                <c:pt idx="386">
                  <c:v>7.3700000000000002E-2</c:v>
                </c:pt>
                <c:pt idx="387">
                  <c:v>7.3700000000000002E-2</c:v>
                </c:pt>
                <c:pt idx="388">
                  <c:v>7.3700000000000002E-2</c:v>
                </c:pt>
                <c:pt idx="389">
                  <c:v>7.3700000000000002E-2</c:v>
                </c:pt>
                <c:pt idx="390">
                  <c:v>7.5600000000000001E-2</c:v>
                </c:pt>
                <c:pt idx="391">
                  <c:v>7.5600000000000001E-2</c:v>
                </c:pt>
                <c:pt idx="392">
                  <c:v>7.5600000000000001E-2</c:v>
                </c:pt>
                <c:pt idx="393">
                  <c:v>7.5600000000000001E-2</c:v>
                </c:pt>
                <c:pt idx="394">
                  <c:v>7.5600000000000001E-2</c:v>
                </c:pt>
                <c:pt idx="395">
                  <c:v>7.5600000000000001E-2</c:v>
                </c:pt>
                <c:pt idx="396">
                  <c:v>7.5600000000000001E-2</c:v>
                </c:pt>
                <c:pt idx="397">
                  <c:v>7.5600000000000001E-2</c:v>
                </c:pt>
                <c:pt idx="398">
                  <c:v>7.5600000000000001E-2</c:v>
                </c:pt>
                <c:pt idx="399">
                  <c:v>7.5600000000000001E-2</c:v>
                </c:pt>
                <c:pt idx="400">
                  <c:v>7.5600000000000001E-2</c:v>
                </c:pt>
                <c:pt idx="401">
                  <c:v>7.5600000000000001E-2</c:v>
                </c:pt>
                <c:pt idx="402">
                  <c:v>7.5600000000000001E-2</c:v>
                </c:pt>
                <c:pt idx="403">
                  <c:v>7.5600000000000001E-2</c:v>
                </c:pt>
                <c:pt idx="404">
                  <c:v>7.5600000000000001E-2</c:v>
                </c:pt>
                <c:pt idx="405">
                  <c:v>7.5600000000000001E-2</c:v>
                </c:pt>
                <c:pt idx="406">
                  <c:v>7.5600000000000001E-2</c:v>
                </c:pt>
                <c:pt idx="407">
                  <c:v>7.5600000000000001E-2</c:v>
                </c:pt>
                <c:pt idx="408">
                  <c:v>7.5600000000000001E-2</c:v>
                </c:pt>
                <c:pt idx="409">
                  <c:v>7.5600000000000001E-2</c:v>
                </c:pt>
                <c:pt idx="410">
                  <c:v>7.5600000000000001E-2</c:v>
                </c:pt>
                <c:pt idx="411">
                  <c:v>7.5600000000000001E-2</c:v>
                </c:pt>
                <c:pt idx="412">
                  <c:v>7.5600000000000001E-2</c:v>
                </c:pt>
                <c:pt idx="413">
                  <c:v>7.5499999999999998E-2</c:v>
                </c:pt>
                <c:pt idx="414">
                  <c:v>7.5499999999999998E-2</c:v>
                </c:pt>
                <c:pt idx="415">
                  <c:v>7.5499999999999998E-2</c:v>
                </c:pt>
                <c:pt idx="416">
                  <c:v>7.5499999999999998E-2</c:v>
                </c:pt>
                <c:pt idx="417">
                  <c:v>7.5499999999999998E-2</c:v>
                </c:pt>
                <c:pt idx="418">
                  <c:v>7.5499999999999998E-2</c:v>
                </c:pt>
                <c:pt idx="419">
                  <c:v>7.5499999999999998E-2</c:v>
                </c:pt>
                <c:pt idx="420">
                  <c:v>7.5499999999999998E-2</c:v>
                </c:pt>
                <c:pt idx="421">
                  <c:v>7.5499999999999998E-2</c:v>
                </c:pt>
                <c:pt idx="422">
                  <c:v>7.5499999999999998E-2</c:v>
                </c:pt>
                <c:pt idx="423">
                  <c:v>7.5499999999999998E-2</c:v>
                </c:pt>
                <c:pt idx="424">
                  <c:v>7.5499999999999998E-2</c:v>
                </c:pt>
                <c:pt idx="425">
                  <c:v>7.5499999999999998E-2</c:v>
                </c:pt>
                <c:pt idx="426">
                  <c:v>7.5499999999999998E-2</c:v>
                </c:pt>
                <c:pt idx="427">
                  <c:v>7.5499999999999998E-2</c:v>
                </c:pt>
                <c:pt idx="428">
                  <c:v>7.5499999999999998E-2</c:v>
                </c:pt>
                <c:pt idx="429">
                  <c:v>7.5499999999999998E-2</c:v>
                </c:pt>
                <c:pt idx="430">
                  <c:v>7.5499999999999998E-2</c:v>
                </c:pt>
                <c:pt idx="431">
                  <c:v>7.5499999999999998E-2</c:v>
                </c:pt>
                <c:pt idx="432">
                  <c:v>7.5499999999999998E-2</c:v>
                </c:pt>
                <c:pt idx="433">
                  <c:v>7.5499999999999998E-2</c:v>
                </c:pt>
                <c:pt idx="434">
                  <c:v>7.5499999999999998E-2</c:v>
                </c:pt>
                <c:pt idx="435">
                  <c:v>7.690000000000001E-2</c:v>
                </c:pt>
                <c:pt idx="436">
                  <c:v>7.690000000000001E-2</c:v>
                </c:pt>
                <c:pt idx="437">
                  <c:v>7.690000000000001E-2</c:v>
                </c:pt>
                <c:pt idx="438">
                  <c:v>7.690000000000001E-2</c:v>
                </c:pt>
                <c:pt idx="439">
                  <c:v>7.690000000000001E-2</c:v>
                </c:pt>
                <c:pt idx="440">
                  <c:v>7.690000000000001E-2</c:v>
                </c:pt>
                <c:pt idx="441">
                  <c:v>7.690000000000001E-2</c:v>
                </c:pt>
                <c:pt idx="442">
                  <c:v>7.690000000000001E-2</c:v>
                </c:pt>
                <c:pt idx="443">
                  <c:v>7.690000000000001E-2</c:v>
                </c:pt>
                <c:pt idx="444">
                  <c:v>7.690000000000001E-2</c:v>
                </c:pt>
                <c:pt idx="445">
                  <c:v>7.690000000000001E-2</c:v>
                </c:pt>
                <c:pt idx="446">
                  <c:v>7.690000000000001E-2</c:v>
                </c:pt>
                <c:pt idx="447">
                  <c:v>7.690000000000001E-2</c:v>
                </c:pt>
                <c:pt idx="448">
                  <c:v>7.690000000000001E-2</c:v>
                </c:pt>
                <c:pt idx="449">
                  <c:v>7.690000000000001E-2</c:v>
                </c:pt>
                <c:pt idx="450">
                  <c:v>7.690000000000001E-2</c:v>
                </c:pt>
                <c:pt idx="451">
                  <c:v>7.690000000000001E-2</c:v>
                </c:pt>
                <c:pt idx="452">
                  <c:v>7.690000000000001E-2</c:v>
                </c:pt>
                <c:pt idx="453">
                  <c:v>7.690000000000001E-2</c:v>
                </c:pt>
                <c:pt idx="454">
                  <c:v>7.690000000000001E-2</c:v>
                </c:pt>
                <c:pt idx="455">
                  <c:v>7.690000000000001E-2</c:v>
                </c:pt>
                <c:pt idx="456">
                  <c:v>7.9400000000000012E-2</c:v>
                </c:pt>
                <c:pt idx="457">
                  <c:v>7.9400000000000012E-2</c:v>
                </c:pt>
                <c:pt idx="458">
                  <c:v>7.9400000000000012E-2</c:v>
                </c:pt>
                <c:pt idx="459">
                  <c:v>7.9400000000000012E-2</c:v>
                </c:pt>
                <c:pt idx="460">
                  <c:v>7.9400000000000012E-2</c:v>
                </c:pt>
                <c:pt idx="461">
                  <c:v>7.9400000000000012E-2</c:v>
                </c:pt>
                <c:pt idx="462">
                  <c:v>7.9400000000000012E-2</c:v>
                </c:pt>
                <c:pt idx="463">
                  <c:v>7.9400000000000012E-2</c:v>
                </c:pt>
                <c:pt idx="464">
                  <c:v>7.9400000000000012E-2</c:v>
                </c:pt>
                <c:pt idx="465">
                  <c:v>7.9400000000000012E-2</c:v>
                </c:pt>
                <c:pt idx="466">
                  <c:v>7.9400000000000012E-2</c:v>
                </c:pt>
                <c:pt idx="467">
                  <c:v>7.9400000000000012E-2</c:v>
                </c:pt>
                <c:pt idx="468">
                  <c:v>7.9400000000000012E-2</c:v>
                </c:pt>
                <c:pt idx="469">
                  <c:v>7.9400000000000012E-2</c:v>
                </c:pt>
                <c:pt idx="470">
                  <c:v>7.9400000000000012E-2</c:v>
                </c:pt>
                <c:pt idx="471">
                  <c:v>7.9400000000000012E-2</c:v>
                </c:pt>
                <c:pt idx="472">
                  <c:v>7.9400000000000012E-2</c:v>
                </c:pt>
                <c:pt idx="473">
                  <c:v>7.9400000000000012E-2</c:v>
                </c:pt>
                <c:pt idx="474">
                  <c:v>7.9400000000000012E-2</c:v>
                </c:pt>
                <c:pt idx="475">
                  <c:v>7.9400000000000012E-2</c:v>
                </c:pt>
                <c:pt idx="476">
                  <c:v>7.9400000000000012E-2</c:v>
                </c:pt>
                <c:pt idx="477">
                  <c:v>7.9400000000000012E-2</c:v>
                </c:pt>
                <c:pt idx="478">
                  <c:v>7.8600000000000003E-2</c:v>
                </c:pt>
                <c:pt idx="479">
                  <c:v>7.8600000000000003E-2</c:v>
                </c:pt>
                <c:pt idx="480">
                  <c:v>7.8600000000000003E-2</c:v>
                </c:pt>
                <c:pt idx="481">
                  <c:v>7.8600000000000003E-2</c:v>
                </c:pt>
                <c:pt idx="482">
                  <c:v>7.8600000000000003E-2</c:v>
                </c:pt>
                <c:pt idx="483">
                  <c:v>7.8600000000000003E-2</c:v>
                </c:pt>
                <c:pt idx="484">
                  <c:v>7.8600000000000003E-2</c:v>
                </c:pt>
                <c:pt idx="485">
                  <c:v>7.8600000000000003E-2</c:v>
                </c:pt>
                <c:pt idx="486">
                  <c:v>7.8600000000000003E-2</c:v>
                </c:pt>
                <c:pt idx="487">
                  <c:v>7.8600000000000003E-2</c:v>
                </c:pt>
                <c:pt idx="488">
                  <c:v>7.8600000000000003E-2</c:v>
                </c:pt>
                <c:pt idx="489">
                  <c:v>7.8600000000000003E-2</c:v>
                </c:pt>
                <c:pt idx="490">
                  <c:v>7.8600000000000003E-2</c:v>
                </c:pt>
                <c:pt idx="491">
                  <c:v>7.8600000000000003E-2</c:v>
                </c:pt>
                <c:pt idx="492">
                  <c:v>7.8600000000000003E-2</c:v>
                </c:pt>
                <c:pt idx="493">
                  <c:v>7.8600000000000003E-2</c:v>
                </c:pt>
                <c:pt idx="494">
                  <c:v>7.8600000000000003E-2</c:v>
                </c:pt>
                <c:pt idx="495">
                  <c:v>7.8600000000000003E-2</c:v>
                </c:pt>
                <c:pt idx="496">
                  <c:v>7.8600000000000003E-2</c:v>
                </c:pt>
                <c:pt idx="497">
                  <c:v>7.8600000000000003E-2</c:v>
                </c:pt>
                <c:pt idx="498">
                  <c:v>7.8600000000000003E-2</c:v>
                </c:pt>
                <c:pt idx="499">
                  <c:v>7.8600000000000003E-2</c:v>
                </c:pt>
                <c:pt idx="500">
                  <c:v>8.0399999999999999E-2</c:v>
                </c:pt>
                <c:pt idx="501">
                  <c:v>8.0399999999999999E-2</c:v>
                </c:pt>
                <c:pt idx="502">
                  <c:v>8.0399999999999999E-2</c:v>
                </c:pt>
                <c:pt idx="503">
                  <c:v>8.0399999999999999E-2</c:v>
                </c:pt>
                <c:pt idx="504">
                  <c:v>8.0399999999999999E-2</c:v>
                </c:pt>
                <c:pt idx="505">
                  <c:v>8.0399999999999999E-2</c:v>
                </c:pt>
                <c:pt idx="506">
                  <c:v>8.0399999999999999E-2</c:v>
                </c:pt>
                <c:pt idx="507">
                  <c:v>8.0399999999999999E-2</c:v>
                </c:pt>
                <c:pt idx="508">
                  <c:v>8.0399999999999999E-2</c:v>
                </c:pt>
                <c:pt idx="509">
                  <c:v>8.0399999999999999E-2</c:v>
                </c:pt>
                <c:pt idx="510">
                  <c:v>8.0399999999999999E-2</c:v>
                </c:pt>
                <c:pt idx="511">
                  <c:v>8.0399999999999999E-2</c:v>
                </c:pt>
                <c:pt idx="512">
                  <c:v>8.0399999999999999E-2</c:v>
                </c:pt>
                <c:pt idx="513">
                  <c:v>8.0399999999999999E-2</c:v>
                </c:pt>
                <c:pt idx="514">
                  <c:v>8.0399999999999999E-2</c:v>
                </c:pt>
                <c:pt idx="515">
                  <c:v>8.0399999999999999E-2</c:v>
                </c:pt>
                <c:pt idx="516">
                  <c:v>8.0399999999999999E-2</c:v>
                </c:pt>
                <c:pt idx="517">
                  <c:v>8.0399999999999999E-2</c:v>
                </c:pt>
                <c:pt idx="518">
                  <c:v>8.0399999999999999E-2</c:v>
                </c:pt>
                <c:pt idx="519">
                  <c:v>8.0399999999999999E-2</c:v>
                </c:pt>
                <c:pt idx="520">
                  <c:v>8.0399999999999999E-2</c:v>
                </c:pt>
                <c:pt idx="521">
                  <c:v>8.0399999999999999E-2</c:v>
                </c:pt>
                <c:pt idx="522">
                  <c:v>8.2100000000000006E-2</c:v>
                </c:pt>
                <c:pt idx="523">
                  <c:v>8.2100000000000006E-2</c:v>
                </c:pt>
                <c:pt idx="524">
                  <c:v>8.2100000000000006E-2</c:v>
                </c:pt>
                <c:pt idx="525">
                  <c:v>8.2100000000000006E-2</c:v>
                </c:pt>
                <c:pt idx="526">
                  <c:v>8.2100000000000006E-2</c:v>
                </c:pt>
                <c:pt idx="527">
                  <c:v>8.2100000000000006E-2</c:v>
                </c:pt>
                <c:pt idx="528">
                  <c:v>8.2100000000000006E-2</c:v>
                </c:pt>
                <c:pt idx="529">
                  <c:v>8.2100000000000006E-2</c:v>
                </c:pt>
                <c:pt idx="530">
                  <c:v>8.2100000000000006E-2</c:v>
                </c:pt>
                <c:pt idx="531">
                  <c:v>8.2100000000000006E-2</c:v>
                </c:pt>
                <c:pt idx="532">
                  <c:v>8.2100000000000006E-2</c:v>
                </c:pt>
                <c:pt idx="533">
                  <c:v>8.2100000000000006E-2</c:v>
                </c:pt>
                <c:pt idx="534">
                  <c:v>8.2100000000000006E-2</c:v>
                </c:pt>
                <c:pt idx="535">
                  <c:v>8.2100000000000006E-2</c:v>
                </c:pt>
                <c:pt idx="536">
                  <c:v>8.2100000000000006E-2</c:v>
                </c:pt>
                <c:pt idx="537">
                  <c:v>8.2100000000000006E-2</c:v>
                </c:pt>
                <c:pt idx="538">
                  <c:v>8.2100000000000006E-2</c:v>
                </c:pt>
                <c:pt idx="539">
                  <c:v>8.2100000000000006E-2</c:v>
                </c:pt>
                <c:pt idx="540">
                  <c:v>8.2100000000000006E-2</c:v>
                </c:pt>
                <c:pt idx="541">
                  <c:v>8.2100000000000006E-2</c:v>
                </c:pt>
                <c:pt idx="542">
                  <c:v>8.2799999999999999E-2</c:v>
                </c:pt>
                <c:pt idx="543">
                  <c:v>8.2799999999999999E-2</c:v>
                </c:pt>
                <c:pt idx="544">
                  <c:v>8.2799999999999999E-2</c:v>
                </c:pt>
                <c:pt idx="545">
                  <c:v>8.2799999999999999E-2</c:v>
                </c:pt>
                <c:pt idx="546">
                  <c:v>8.2799999999999999E-2</c:v>
                </c:pt>
                <c:pt idx="547">
                  <c:v>8.2799999999999999E-2</c:v>
                </c:pt>
                <c:pt idx="548">
                  <c:v>8.2799999999999999E-2</c:v>
                </c:pt>
                <c:pt idx="549">
                  <c:v>8.2799999999999999E-2</c:v>
                </c:pt>
                <c:pt idx="550">
                  <c:v>8.2799999999999999E-2</c:v>
                </c:pt>
                <c:pt idx="551">
                  <c:v>8.2799999999999999E-2</c:v>
                </c:pt>
                <c:pt idx="552">
                  <c:v>8.2799999999999999E-2</c:v>
                </c:pt>
                <c:pt idx="553">
                  <c:v>8.2799999999999999E-2</c:v>
                </c:pt>
                <c:pt idx="554">
                  <c:v>8.2799999999999999E-2</c:v>
                </c:pt>
                <c:pt idx="555">
                  <c:v>8.2799999999999999E-2</c:v>
                </c:pt>
                <c:pt idx="556">
                  <c:v>8.2799999999999999E-2</c:v>
                </c:pt>
                <c:pt idx="557">
                  <c:v>8.2799999999999999E-2</c:v>
                </c:pt>
                <c:pt idx="558">
                  <c:v>8.2799999999999999E-2</c:v>
                </c:pt>
                <c:pt idx="559">
                  <c:v>8.2799999999999999E-2</c:v>
                </c:pt>
                <c:pt idx="560">
                  <c:v>8.2799999999999999E-2</c:v>
                </c:pt>
                <c:pt idx="561">
                  <c:v>8.2799999999999999E-2</c:v>
                </c:pt>
                <c:pt idx="562">
                  <c:v>8.2799999999999999E-2</c:v>
                </c:pt>
                <c:pt idx="563">
                  <c:v>8.2799999999999999E-2</c:v>
                </c:pt>
                <c:pt idx="564">
                  <c:v>8.2799999999999999E-2</c:v>
                </c:pt>
                <c:pt idx="565">
                  <c:v>8.3599999999999994E-2</c:v>
                </c:pt>
                <c:pt idx="566">
                  <c:v>8.3599999999999994E-2</c:v>
                </c:pt>
                <c:pt idx="567">
                  <c:v>8.3599999999999994E-2</c:v>
                </c:pt>
                <c:pt idx="568">
                  <c:v>8.3599999999999994E-2</c:v>
                </c:pt>
                <c:pt idx="569">
                  <c:v>8.3599999999999994E-2</c:v>
                </c:pt>
                <c:pt idx="570">
                  <c:v>8.3599999999999994E-2</c:v>
                </c:pt>
                <c:pt idx="571">
                  <c:v>8.3599999999999994E-2</c:v>
                </c:pt>
                <c:pt idx="572">
                  <c:v>8.3599999999999994E-2</c:v>
                </c:pt>
                <c:pt idx="573">
                  <c:v>8.3599999999999994E-2</c:v>
                </c:pt>
                <c:pt idx="574">
                  <c:v>8.3599999999999994E-2</c:v>
                </c:pt>
                <c:pt idx="575">
                  <c:v>8.3599999999999994E-2</c:v>
                </c:pt>
                <c:pt idx="576">
                  <c:v>8.3599999999999994E-2</c:v>
                </c:pt>
                <c:pt idx="577">
                  <c:v>8.3599999999999994E-2</c:v>
                </c:pt>
                <c:pt idx="578">
                  <c:v>8.3599999999999994E-2</c:v>
                </c:pt>
                <c:pt idx="579">
                  <c:v>8.3599999999999994E-2</c:v>
                </c:pt>
                <c:pt idx="580">
                  <c:v>8.3599999999999994E-2</c:v>
                </c:pt>
                <c:pt idx="581">
                  <c:v>8.3599999999999994E-2</c:v>
                </c:pt>
                <c:pt idx="582">
                  <c:v>8.3599999999999994E-2</c:v>
                </c:pt>
                <c:pt idx="583">
                  <c:v>8.3599999999999994E-2</c:v>
                </c:pt>
                <c:pt idx="584">
                  <c:v>8.3599999999999994E-2</c:v>
                </c:pt>
                <c:pt idx="585">
                  <c:v>8.4700000000000011E-2</c:v>
                </c:pt>
                <c:pt idx="586">
                  <c:v>8.4700000000000011E-2</c:v>
                </c:pt>
                <c:pt idx="587">
                  <c:v>8.4700000000000011E-2</c:v>
                </c:pt>
                <c:pt idx="588">
                  <c:v>8.4700000000000011E-2</c:v>
                </c:pt>
                <c:pt idx="589">
                  <c:v>8.4700000000000011E-2</c:v>
                </c:pt>
                <c:pt idx="590">
                  <c:v>8.4700000000000011E-2</c:v>
                </c:pt>
                <c:pt idx="591">
                  <c:v>8.4700000000000011E-2</c:v>
                </c:pt>
                <c:pt idx="592">
                  <c:v>8.4700000000000011E-2</c:v>
                </c:pt>
                <c:pt idx="593">
                  <c:v>8.4700000000000011E-2</c:v>
                </c:pt>
                <c:pt idx="594">
                  <c:v>8.4700000000000011E-2</c:v>
                </c:pt>
                <c:pt idx="595">
                  <c:v>8.4700000000000011E-2</c:v>
                </c:pt>
                <c:pt idx="596">
                  <c:v>8.4700000000000011E-2</c:v>
                </c:pt>
                <c:pt idx="597">
                  <c:v>8.4700000000000011E-2</c:v>
                </c:pt>
                <c:pt idx="598">
                  <c:v>8.4700000000000011E-2</c:v>
                </c:pt>
                <c:pt idx="599">
                  <c:v>8.4700000000000011E-2</c:v>
                </c:pt>
                <c:pt idx="600">
                  <c:v>8.4700000000000011E-2</c:v>
                </c:pt>
                <c:pt idx="601">
                  <c:v>8.4700000000000011E-2</c:v>
                </c:pt>
                <c:pt idx="602">
                  <c:v>8.4700000000000011E-2</c:v>
                </c:pt>
                <c:pt idx="603">
                  <c:v>8.4700000000000011E-2</c:v>
                </c:pt>
                <c:pt idx="604">
                  <c:v>8.4700000000000011E-2</c:v>
                </c:pt>
                <c:pt idx="605">
                  <c:v>8.4700000000000011E-2</c:v>
                </c:pt>
                <c:pt idx="606">
                  <c:v>8.4700000000000011E-2</c:v>
                </c:pt>
                <c:pt idx="607">
                  <c:v>8.4700000000000011E-2</c:v>
                </c:pt>
                <c:pt idx="608">
                  <c:v>8.6899999999999991E-2</c:v>
                </c:pt>
                <c:pt idx="609">
                  <c:v>8.6899999999999991E-2</c:v>
                </c:pt>
                <c:pt idx="610">
                  <c:v>8.6899999999999991E-2</c:v>
                </c:pt>
                <c:pt idx="611">
                  <c:v>8.6899999999999991E-2</c:v>
                </c:pt>
                <c:pt idx="612">
                  <c:v>8.6899999999999991E-2</c:v>
                </c:pt>
                <c:pt idx="613">
                  <c:v>8.6899999999999991E-2</c:v>
                </c:pt>
                <c:pt idx="614">
                  <c:v>8.6899999999999991E-2</c:v>
                </c:pt>
                <c:pt idx="615">
                  <c:v>8.6899999999999991E-2</c:v>
                </c:pt>
                <c:pt idx="616">
                  <c:v>8.6899999999999991E-2</c:v>
                </c:pt>
                <c:pt idx="617">
                  <c:v>8.6899999999999991E-2</c:v>
                </c:pt>
                <c:pt idx="618">
                  <c:v>8.6899999999999991E-2</c:v>
                </c:pt>
                <c:pt idx="619">
                  <c:v>8.6899999999999991E-2</c:v>
                </c:pt>
                <c:pt idx="620">
                  <c:v>8.6899999999999991E-2</c:v>
                </c:pt>
                <c:pt idx="621">
                  <c:v>8.6899999999999991E-2</c:v>
                </c:pt>
                <c:pt idx="622">
                  <c:v>8.6899999999999991E-2</c:v>
                </c:pt>
                <c:pt idx="623">
                  <c:v>8.6899999999999991E-2</c:v>
                </c:pt>
                <c:pt idx="624">
                  <c:v>8.6899999999999991E-2</c:v>
                </c:pt>
                <c:pt idx="625">
                  <c:v>8.6899999999999991E-2</c:v>
                </c:pt>
                <c:pt idx="626">
                  <c:v>8.6899999999999991E-2</c:v>
                </c:pt>
                <c:pt idx="627">
                  <c:v>8.6899999999999991E-2</c:v>
                </c:pt>
                <c:pt idx="628">
                  <c:v>8.6899999999999991E-2</c:v>
                </c:pt>
                <c:pt idx="629">
                  <c:v>8.6899999999999991E-2</c:v>
                </c:pt>
                <c:pt idx="630">
                  <c:v>8.8900000000000007E-2</c:v>
                </c:pt>
                <c:pt idx="631">
                  <c:v>8.8900000000000007E-2</c:v>
                </c:pt>
                <c:pt idx="632">
                  <c:v>8.8900000000000007E-2</c:v>
                </c:pt>
                <c:pt idx="633">
                  <c:v>8.8900000000000007E-2</c:v>
                </c:pt>
                <c:pt idx="634">
                  <c:v>8.8900000000000007E-2</c:v>
                </c:pt>
                <c:pt idx="635">
                  <c:v>8.8900000000000007E-2</c:v>
                </c:pt>
                <c:pt idx="636">
                  <c:v>8.8900000000000007E-2</c:v>
                </c:pt>
                <c:pt idx="637">
                  <c:v>8.8900000000000007E-2</c:v>
                </c:pt>
                <c:pt idx="638">
                  <c:v>8.8900000000000007E-2</c:v>
                </c:pt>
                <c:pt idx="639">
                  <c:v>8.8900000000000007E-2</c:v>
                </c:pt>
                <c:pt idx="640">
                  <c:v>8.8900000000000007E-2</c:v>
                </c:pt>
                <c:pt idx="641">
                  <c:v>8.8900000000000007E-2</c:v>
                </c:pt>
                <c:pt idx="642">
                  <c:v>8.8900000000000007E-2</c:v>
                </c:pt>
                <c:pt idx="643">
                  <c:v>8.8900000000000007E-2</c:v>
                </c:pt>
                <c:pt idx="644">
                  <c:v>8.8900000000000007E-2</c:v>
                </c:pt>
                <c:pt idx="645">
                  <c:v>8.8900000000000007E-2</c:v>
                </c:pt>
                <c:pt idx="646">
                  <c:v>8.8900000000000007E-2</c:v>
                </c:pt>
                <c:pt idx="647">
                  <c:v>8.8900000000000007E-2</c:v>
                </c:pt>
                <c:pt idx="648">
                  <c:v>8.8900000000000007E-2</c:v>
                </c:pt>
                <c:pt idx="649">
                  <c:v>8.8900000000000007E-2</c:v>
                </c:pt>
                <c:pt idx="650">
                  <c:v>8.8900000000000007E-2</c:v>
                </c:pt>
                <c:pt idx="651">
                  <c:v>8.8499999999999995E-2</c:v>
                </c:pt>
                <c:pt idx="652">
                  <c:v>8.8499999999999995E-2</c:v>
                </c:pt>
                <c:pt idx="653">
                  <c:v>8.8499999999999995E-2</c:v>
                </c:pt>
                <c:pt idx="654">
                  <c:v>8.8499999999999995E-2</c:v>
                </c:pt>
                <c:pt idx="655">
                  <c:v>8.8499999999999995E-2</c:v>
                </c:pt>
                <c:pt idx="656">
                  <c:v>8.8499999999999995E-2</c:v>
                </c:pt>
                <c:pt idx="657">
                  <c:v>8.8499999999999995E-2</c:v>
                </c:pt>
                <c:pt idx="658">
                  <c:v>8.8499999999999995E-2</c:v>
                </c:pt>
                <c:pt idx="659">
                  <c:v>8.8499999999999995E-2</c:v>
                </c:pt>
                <c:pt idx="660">
                  <c:v>8.8499999999999995E-2</c:v>
                </c:pt>
                <c:pt idx="661">
                  <c:v>8.8499999999999995E-2</c:v>
                </c:pt>
                <c:pt idx="662">
                  <c:v>8.8499999999999995E-2</c:v>
                </c:pt>
                <c:pt idx="663">
                  <c:v>8.8499999999999995E-2</c:v>
                </c:pt>
                <c:pt idx="664">
                  <c:v>8.8499999999999995E-2</c:v>
                </c:pt>
                <c:pt idx="665">
                  <c:v>8.8499999999999995E-2</c:v>
                </c:pt>
                <c:pt idx="666">
                  <c:v>8.8499999999999995E-2</c:v>
                </c:pt>
                <c:pt idx="667">
                  <c:v>8.8499999999999995E-2</c:v>
                </c:pt>
                <c:pt idx="668">
                  <c:v>8.8499999999999995E-2</c:v>
                </c:pt>
                <c:pt idx="669">
                  <c:v>8.8499999999999995E-2</c:v>
                </c:pt>
                <c:pt idx="670">
                  <c:v>8.8499999999999995E-2</c:v>
                </c:pt>
                <c:pt idx="671">
                  <c:v>8.8499999999999995E-2</c:v>
                </c:pt>
                <c:pt idx="672">
                  <c:v>8.8499999999999995E-2</c:v>
                </c:pt>
                <c:pt idx="673">
                  <c:v>8.8499999999999995E-2</c:v>
                </c:pt>
                <c:pt idx="674">
                  <c:v>8.7400000000000005E-2</c:v>
                </c:pt>
                <c:pt idx="675">
                  <c:v>8.7400000000000005E-2</c:v>
                </c:pt>
                <c:pt idx="676">
                  <c:v>8.7400000000000005E-2</c:v>
                </c:pt>
                <c:pt idx="677">
                  <c:v>8.7400000000000005E-2</c:v>
                </c:pt>
                <c:pt idx="678">
                  <c:v>8.7400000000000005E-2</c:v>
                </c:pt>
                <c:pt idx="679">
                  <c:v>8.7400000000000005E-2</c:v>
                </c:pt>
                <c:pt idx="680">
                  <c:v>8.7400000000000005E-2</c:v>
                </c:pt>
                <c:pt idx="681">
                  <c:v>8.7400000000000005E-2</c:v>
                </c:pt>
                <c:pt idx="682">
                  <c:v>8.7400000000000005E-2</c:v>
                </c:pt>
                <c:pt idx="683">
                  <c:v>8.7400000000000005E-2</c:v>
                </c:pt>
                <c:pt idx="684">
                  <c:v>8.7400000000000005E-2</c:v>
                </c:pt>
                <c:pt idx="685">
                  <c:v>8.7400000000000005E-2</c:v>
                </c:pt>
                <c:pt idx="686">
                  <c:v>8.7400000000000005E-2</c:v>
                </c:pt>
                <c:pt idx="687">
                  <c:v>8.7400000000000005E-2</c:v>
                </c:pt>
                <c:pt idx="688">
                  <c:v>8.7400000000000005E-2</c:v>
                </c:pt>
                <c:pt idx="689">
                  <c:v>8.7400000000000005E-2</c:v>
                </c:pt>
                <c:pt idx="690">
                  <c:v>8.7400000000000005E-2</c:v>
                </c:pt>
                <c:pt idx="691">
                  <c:v>8.7400000000000005E-2</c:v>
                </c:pt>
                <c:pt idx="692">
                  <c:v>8.7400000000000005E-2</c:v>
                </c:pt>
                <c:pt idx="693">
                  <c:v>8.7400000000000005E-2</c:v>
                </c:pt>
                <c:pt idx="694">
                  <c:v>8.7400000000000005E-2</c:v>
                </c:pt>
                <c:pt idx="695">
                  <c:v>8.8900000000000007E-2</c:v>
                </c:pt>
                <c:pt idx="696">
                  <c:v>8.8900000000000007E-2</c:v>
                </c:pt>
                <c:pt idx="697">
                  <c:v>8.8900000000000007E-2</c:v>
                </c:pt>
                <c:pt idx="698">
                  <c:v>8.8900000000000007E-2</c:v>
                </c:pt>
                <c:pt idx="699">
                  <c:v>8.8900000000000007E-2</c:v>
                </c:pt>
                <c:pt idx="700">
                  <c:v>8.8900000000000007E-2</c:v>
                </c:pt>
                <c:pt idx="701">
                  <c:v>8.8900000000000007E-2</c:v>
                </c:pt>
                <c:pt idx="702">
                  <c:v>8.8900000000000007E-2</c:v>
                </c:pt>
                <c:pt idx="703">
                  <c:v>8.8900000000000007E-2</c:v>
                </c:pt>
                <c:pt idx="704">
                  <c:v>8.8900000000000007E-2</c:v>
                </c:pt>
                <c:pt idx="705">
                  <c:v>8.8900000000000007E-2</c:v>
                </c:pt>
                <c:pt idx="706">
                  <c:v>8.8900000000000007E-2</c:v>
                </c:pt>
                <c:pt idx="707">
                  <c:v>8.8900000000000007E-2</c:v>
                </c:pt>
                <c:pt idx="708">
                  <c:v>8.8900000000000007E-2</c:v>
                </c:pt>
                <c:pt idx="709">
                  <c:v>8.8900000000000007E-2</c:v>
                </c:pt>
                <c:pt idx="710">
                  <c:v>8.8900000000000007E-2</c:v>
                </c:pt>
                <c:pt idx="711">
                  <c:v>8.8900000000000007E-2</c:v>
                </c:pt>
                <c:pt idx="712">
                  <c:v>8.8900000000000007E-2</c:v>
                </c:pt>
                <c:pt idx="713">
                  <c:v>8.8900000000000007E-2</c:v>
                </c:pt>
                <c:pt idx="714">
                  <c:v>8.8900000000000007E-2</c:v>
                </c:pt>
                <c:pt idx="715">
                  <c:v>8.8900000000000007E-2</c:v>
                </c:pt>
                <c:pt idx="716">
                  <c:v>8.8900000000000007E-2</c:v>
                </c:pt>
                <c:pt idx="717">
                  <c:v>9.3900000000000011E-2</c:v>
                </c:pt>
                <c:pt idx="718">
                  <c:v>9.3900000000000011E-2</c:v>
                </c:pt>
                <c:pt idx="719">
                  <c:v>9.3900000000000011E-2</c:v>
                </c:pt>
                <c:pt idx="720">
                  <c:v>9.3900000000000011E-2</c:v>
                </c:pt>
                <c:pt idx="721">
                  <c:v>9.3900000000000011E-2</c:v>
                </c:pt>
                <c:pt idx="722">
                  <c:v>9.3900000000000011E-2</c:v>
                </c:pt>
                <c:pt idx="723">
                  <c:v>9.3900000000000011E-2</c:v>
                </c:pt>
                <c:pt idx="724">
                  <c:v>9.3900000000000011E-2</c:v>
                </c:pt>
                <c:pt idx="725">
                  <c:v>9.3900000000000011E-2</c:v>
                </c:pt>
                <c:pt idx="726">
                  <c:v>9.3900000000000011E-2</c:v>
                </c:pt>
                <c:pt idx="727">
                  <c:v>9.3900000000000011E-2</c:v>
                </c:pt>
                <c:pt idx="728">
                  <c:v>9.3900000000000011E-2</c:v>
                </c:pt>
                <c:pt idx="729">
                  <c:v>9.3900000000000011E-2</c:v>
                </c:pt>
                <c:pt idx="730">
                  <c:v>9.3900000000000011E-2</c:v>
                </c:pt>
                <c:pt idx="731">
                  <c:v>9.3900000000000011E-2</c:v>
                </c:pt>
                <c:pt idx="732">
                  <c:v>9.3900000000000011E-2</c:v>
                </c:pt>
                <c:pt idx="733">
                  <c:v>9.3900000000000011E-2</c:v>
                </c:pt>
                <c:pt idx="734">
                  <c:v>9.3900000000000011E-2</c:v>
                </c:pt>
                <c:pt idx="735">
                  <c:v>9.3900000000000011E-2</c:v>
                </c:pt>
                <c:pt idx="736">
                  <c:v>9.3900000000000011E-2</c:v>
                </c:pt>
                <c:pt idx="737">
                  <c:v>9.3900000000000011E-2</c:v>
                </c:pt>
                <c:pt idx="738">
                  <c:v>9.3900000000000011E-2</c:v>
                </c:pt>
                <c:pt idx="739">
                  <c:v>9.4200000000000006E-2</c:v>
                </c:pt>
                <c:pt idx="740">
                  <c:v>9.4200000000000006E-2</c:v>
                </c:pt>
                <c:pt idx="741">
                  <c:v>9.4200000000000006E-2</c:v>
                </c:pt>
                <c:pt idx="742">
                  <c:v>9.4200000000000006E-2</c:v>
                </c:pt>
                <c:pt idx="743">
                  <c:v>9.4200000000000006E-2</c:v>
                </c:pt>
                <c:pt idx="744">
                  <c:v>9.4200000000000006E-2</c:v>
                </c:pt>
                <c:pt idx="745">
                  <c:v>9.4200000000000006E-2</c:v>
                </c:pt>
                <c:pt idx="746">
                  <c:v>9.4200000000000006E-2</c:v>
                </c:pt>
                <c:pt idx="747">
                  <c:v>9.4200000000000006E-2</c:v>
                </c:pt>
                <c:pt idx="748">
                  <c:v>9.4200000000000006E-2</c:v>
                </c:pt>
                <c:pt idx="749">
                  <c:v>9.4200000000000006E-2</c:v>
                </c:pt>
                <c:pt idx="750">
                  <c:v>9.4200000000000006E-2</c:v>
                </c:pt>
                <c:pt idx="751">
                  <c:v>9.4200000000000006E-2</c:v>
                </c:pt>
                <c:pt idx="752">
                  <c:v>9.4200000000000006E-2</c:v>
                </c:pt>
                <c:pt idx="753">
                  <c:v>9.4200000000000006E-2</c:v>
                </c:pt>
                <c:pt idx="754">
                  <c:v>9.4200000000000006E-2</c:v>
                </c:pt>
                <c:pt idx="755">
                  <c:v>9.4200000000000006E-2</c:v>
                </c:pt>
                <c:pt idx="756">
                  <c:v>9.4200000000000006E-2</c:v>
                </c:pt>
                <c:pt idx="757">
                  <c:v>9.4200000000000006E-2</c:v>
                </c:pt>
                <c:pt idx="758">
                  <c:v>9.4200000000000006E-2</c:v>
                </c:pt>
                <c:pt idx="759">
                  <c:v>9.4200000000000006E-2</c:v>
                </c:pt>
                <c:pt idx="760">
                  <c:v>9.8000000000000004E-2</c:v>
                </c:pt>
                <c:pt idx="761">
                  <c:v>9.8000000000000004E-2</c:v>
                </c:pt>
                <c:pt idx="762">
                  <c:v>9.8000000000000004E-2</c:v>
                </c:pt>
                <c:pt idx="763">
                  <c:v>9.8000000000000004E-2</c:v>
                </c:pt>
                <c:pt idx="764">
                  <c:v>9.8000000000000004E-2</c:v>
                </c:pt>
                <c:pt idx="765">
                  <c:v>9.8000000000000004E-2</c:v>
                </c:pt>
                <c:pt idx="766">
                  <c:v>9.8000000000000004E-2</c:v>
                </c:pt>
                <c:pt idx="767">
                  <c:v>9.8000000000000004E-2</c:v>
                </c:pt>
                <c:pt idx="768">
                  <c:v>9.8000000000000004E-2</c:v>
                </c:pt>
                <c:pt idx="769">
                  <c:v>9.8000000000000004E-2</c:v>
                </c:pt>
                <c:pt idx="770">
                  <c:v>9.8000000000000004E-2</c:v>
                </c:pt>
                <c:pt idx="771">
                  <c:v>9.8000000000000004E-2</c:v>
                </c:pt>
                <c:pt idx="772">
                  <c:v>9.8000000000000004E-2</c:v>
                </c:pt>
                <c:pt idx="773">
                  <c:v>9.8000000000000004E-2</c:v>
                </c:pt>
                <c:pt idx="774">
                  <c:v>9.8000000000000004E-2</c:v>
                </c:pt>
                <c:pt idx="775">
                  <c:v>9.8000000000000004E-2</c:v>
                </c:pt>
                <c:pt idx="776">
                  <c:v>9.8000000000000004E-2</c:v>
                </c:pt>
                <c:pt idx="777">
                  <c:v>9.8000000000000004E-2</c:v>
                </c:pt>
                <c:pt idx="778">
                  <c:v>9.8000000000000004E-2</c:v>
                </c:pt>
                <c:pt idx="779">
                  <c:v>9.8000000000000004E-2</c:v>
                </c:pt>
                <c:pt idx="780">
                  <c:v>9.8000000000000004E-2</c:v>
                </c:pt>
                <c:pt idx="781">
                  <c:v>9.8000000000000004E-2</c:v>
                </c:pt>
                <c:pt idx="782">
                  <c:v>9.8000000000000004E-2</c:v>
                </c:pt>
                <c:pt idx="783">
                  <c:v>9.5199999999999993E-2</c:v>
                </c:pt>
                <c:pt idx="784">
                  <c:v>9.5199999999999993E-2</c:v>
                </c:pt>
                <c:pt idx="785">
                  <c:v>9.5199999999999993E-2</c:v>
                </c:pt>
                <c:pt idx="786">
                  <c:v>9.5199999999999993E-2</c:v>
                </c:pt>
                <c:pt idx="787">
                  <c:v>9.5199999999999993E-2</c:v>
                </c:pt>
                <c:pt idx="788">
                  <c:v>9.5199999999999993E-2</c:v>
                </c:pt>
                <c:pt idx="789">
                  <c:v>9.5199999999999993E-2</c:v>
                </c:pt>
                <c:pt idx="790">
                  <c:v>9.5199999999999993E-2</c:v>
                </c:pt>
                <c:pt idx="791">
                  <c:v>9.5199999999999993E-2</c:v>
                </c:pt>
                <c:pt idx="792">
                  <c:v>9.5199999999999993E-2</c:v>
                </c:pt>
                <c:pt idx="793">
                  <c:v>9.5199999999999993E-2</c:v>
                </c:pt>
                <c:pt idx="794">
                  <c:v>9.5199999999999993E-2</c:v>
                </c:pt>
                <c:pt idx="795">
                  <c:v>9.5199999999999993E-2</c:v>
                </c:pt>
                <c:pt idx="796">
                  <c:v>9.5199999999999993E-2</c:v>
                </c:pt>
                <c:pt idx="797">
                  <c:v>9.5199999999999993E-2</c:v>
                </c:pt>
                <c:pt idx="798">
                  <c:v>9.5199999999999993E-2</c:v>
                </c:pt>
                <c:pt idx="799">
                  <c:v>9.5199999999999993E-2</c:v>
                </c:pt>
                <c:pt idx="800">
                  <c:v>9.5199999999999993E-2</c:v>
                </c:pt>
                <c:pt idx="801">
                  <c:v>9.5199999999999993E-2</c:v>
                </c:pt>
                <c:pt idx="802">
                  <c:v>9.5199999999999993E-2</c:v>
                </c:pt>
                <c:pt idx="803">
                  <c:v>9.7200000000000009E-2</c:v>
                </c:pt>
                <c:pt idx="804">
                  <c:v>9.7200000000000009E-2</c:v>
                </c:pt>
                <c:pt idx="805">
                  <c:v>9.7200000000000009E-2</c:v>
                </c:pt>
                <c:pt idx="806">
                  <c:v>9.7200000000000009E-2</c:v>
                </c:pt>
                <c:pt idx="807">
                  <c:v>9.7200000000000009E-2</c:v>
                </c:pt>
                <c:pt idx="808">
                  <c:v>9.7200000000000009E-2</c:v>
                </c:pt>
                <c:pt idx="809">
                  <c:v>9.7200000000000009E-2</c:v>
                </c:pt>
                <c:pt idx="810">
                  <c:v>9.7200000000000009E-2</c:v>
                </c:pt>
                <c:pt idx="811">
                  <c:v>9.7200000000000009E-2</c:v>
                </c:pt>
                <c:pt idx="812">
                  <c:v>9.7200000000000009E-2</c:v>
                </c:pt>
                <c:pt idx="813">
                  <c:v>9.7200000000000009E-2</c:v>
                </c:pt>
                <c:pt idx="814">
                  <c:v>9.7200000000000009E-2</c:v>
                </c:pt>
                <c:pt idx="815">
                  <c:v>9.7200000000000009E-2</c:v>
                </c:pt>
                <c:pt idx="816">
                  <c:v>9.7200000000000009E-2</c:v>
                </c:pt>
                <c:pt idx="817">
                  <c:v>9.7200000000000009E-2</c:v>
                </c:pt>
                <c:pt idx="818">
                  <c:v>9.7200000000000009E-2</c:v>
                </c:pt>
                <c:pt idx="819">
                  <c:v>9.7200000000000009E-2</c:v>
                </c:pt>
                <c:pt idx="820">
                  <c:v>9.7200000000000009E-2</c:v>
                </c:pt>
                <c:pt idx="821">
                  <c:v>9.7200000000000009E-2</c:v>
                </c:pt>
                <c:pt idx="822">
                  <c:v>9.7200000000000009E-2</c:v>
                </c:pt>
                <c:pt idx="823">
                  <c:v>9.7200000000000009E-2</c:v>
                </c:pt>
                <c:pt idx="824">
                  <c:v>9.7200000000000009E-2</c:v>
                </c:pt>
                <c:pt idx="825">
                  <c:v>9.6400000000000013E-2</c:v>
                </c:pt>
                <c:pt idx="826">
                  <c:v>9.6400000000000013E-2</c:v>
                </c:pt>
                <c:pt idx="827">
                  <c:v>9.6400000000000013E-2</c:v>
                </c:pt>
                <c:pt idx="828">
                  <c:v>9.6400000000000013E-2</c:v>
                </c:pt>
                <c:pt idx="829">
                  <c:v>9.6400000000000013E-2</c:v>
                </c:pt>
                <c:pt idx="830">
                  <c:v>9.6400000000000013E-2</c:v>
                </c:pt>
                <c:pt idx="831">
                  <c:v>9.6400000000000013E-2</c:v>
                </c:pt>
                <c:pt idx="832">
                  <c:v>9.6400000000000013E-2</c:v>
                </c:pt>
                <c:pt idx="833">
                  <c:v>9.6400000000000013E-2</c:v>
                </c:pt>
                <c:pt idx="834">
                  <c:v>9.6400000000000013E-2</c:v>
                </c:pt>
                <c:pt idx="835">
                  <c:v>9.6400000000000013E-2</c:v>
                </c:pt>
                <c:pt idx="836">
                  <c:v>9.6400000000000013E-2</c:v>
                </c:pt>
                <c:pt idx="837">
                  <c:v>9.6400000000000013E-2</c:v>
                </c:pt>
                <c:pt idx="838">
                  <c:v>9.6400000000000013E-2</c:v>
                </c:pt>
                <c:pt idx="839">
                  <c:v>9.6400000000000013E-2</c:v>
                </c:pt>
                <c:pt idx="840">
                  <c:v>9.6400000000000013E-2</c:v>
                </c:pt>
                <c:pt idx="841">
                  <c:v>9.6400000000000013E-2</c:v>
                </c:pt>
                <c:pt idx="842">
                  <c:v>9.6400000000000013E-2</c:v>
                </c:pt>
                <c:pt idx="843">
                  <c:v>9.6400000000000013E-2</c:v>
                </c:pt>
                <c:pt idx="844">
                  <c:v>9.6400000000000013E-2</c:v>
                </c:pt>
                <c:pt idx="845">
                  <c:v>9.6400000000000013E-2</c:v>
                </c:pt>
                <c:pt idx="846">
                  <c:v>9.7899999999999987E-2</c:v>
                </c:pt>
                <c:pt idx="847">
                  <c:v>9.7899999999999987E-2</c:v>
                </c:pt>
                <c:pt idx="848">
                  <c:v>9.7899999999999987E-2</c:v>
                </c:pt>
                <c:pt idx="849">
                  <c:v>9.7899999999999987E-2</c:v>
                </c:pt>
                <c:pt idx="850">
                  <c:v>9.7899999999999987E-2</c:v>
                </c:pt>
                <c:pt idx="851">
                  <c:v>9.7899999999999987E-2</c:v>
                </c:pt>
                <c:pt idx="852">
                  <c:v>9.7899999999999987E-2</c:v>
                </c:pt>
                <c:pt idx="853">
                  <c:v>9.7899999999999987E-2</c:v>
                </c:pt>
                <c:pt idx="854">
                  <c:v>9.7899999999999987E-2</c:v>
                </c:pt>
                <c:pt idx="855">
                  <c:v>9.7899999999999987E-2</c:v>
                </c:pt>
                <c:pt idx="856">
                  <c:v>9.7899999999999987E-2</c:v>
                </c:pt>
                <c:pt idx="857">
                  <c:v>9.7899999999999987E-2</c:v>
                </c:pt>
                <c:pt idx="858">
                  <c:v>9.7899999999999987E-2</c:v>
                </c:pt>
                <c:pt idx="859">
                  <c:v>9.7899999999999987E-2</c:v>
                </c:pt>
                <c:pt idx="860">
                  <c:v>9.7899999999999987E-2</c:v>
                </c:pt>
                <c:pt idx="861">
                  <c:v>9.7899999999999987E-2</c:v>
                </c:pt>
                <c:pt idx="862">
                  <c:v>9.7899999999999987E-2</c:v>
                </c:pt>
                <c:pt idx="863">
                  <c:v>9.7899999999999987E-2</c:v>
                </c:pt>
                <c:pt idx="864">
                  <c:v>9.7899999999999987E-2</c:v>
                </c:pt>
                <c:pt idx="865">
                  <c:v>9.7899999999999987E-2</c:v>
                </c:pt>
                <c:pt idx="866">
                  <c:v>9.7899999999999987E-2</c:v>
                </c:pt>
                <c:pt idx="867">
                  <c:v>9.7899999999999987E-2</c:v>
                </c:pt>
                <c:pt idx="868">
                  <c:v>9.7899999999999987E-2</c:v>
                </c:pt>
                <c:pt idx="869">
                  <c:v>9.5600000000000004E-2</c:v>
                </c:pt>
                <c:pt idx="870">
                  <c:v>9.5600000000000004E-2</c:v>
                </c:pt>
                <c:pt idx="871">
                  <c:v>9.5600000000000004E-2</c:v>
                </c:pt>
                <c:pt idx="872">
                  <c:v>9.5600000000000004E-2</c:v>
                </c:pt>
                <c:pt idx="873">
                  <c:v>9.5600000000000004E-2</c:v>
                </c:pt>
                <c:pt idx="874">
                  <c:v>9.5600000000000004E-2</c:v>
                </c:pt>
                <c:pt idx="875">
                  <c:v>9.5600000000000004E-2</c:v>
                </c:pt>
                <c:pt idx="876">
                  <c:v>9.5600000000000004E-2</c:v>
                </c:pt>
                <c:pt idx="877">
                  <c:v>9.5600000000000004E-2</c:v>
                </c:pt>
                <c:pt idx="878">
                  <c:v>9.5600000000000004E-2</c:v>
                </c:pt>
                <c:pt idx="879">
                  <c:v>9.5600000000000004E-2</c:v>
                </c:pt>
                <c:pt idx="880">
                  <c:v>9.5600000000000004E-2</c:v>
                </c:pt>
                <c:pt idx="881">
                  <c:v>9.5600000000000004E-2</c:v>
                </c:pt>
                <c:pt idx="882">
                  <c:v>9.5600000000000004E-2</c:v>
                </c:pt>
                <c:pt idx="883">
                  <c:v>9.5600000000000004E-2</c:v>
                </c:pt>
                <c:pt idx="884">
                  <c:v>9.5600000000000004E-2</c:v>
                </c:pt>
                <c:pt idx="885">
                  <c:v>9.5600000000000004E-2</c:v>
                </c:pt>
                <c:pt idx="886">
                  <c:v>9.5600000000000004E-2</c:v>
                </c:pt>
                <c:pt idx="887">
                  <c:v>9.5600000000000004E-2</c:v>
                </c:pt>
                <c:pt idx="888">
                  <c:v>9.5600000000000004E-2</c:v>
                </c:pt>
                <c:pt idx="889">
                  <c:v>9.5600000000000004E-2</c:v>
                </c:pt>
                <c:pt idx="890">
                  <c:v>9.240000000000001E-2</c:v>
                </c:pt>
                <c:pt idx="891">
                  <c:v>9.240000000000001E-2</c:v>
                </c:pt>
                <c:pt idx="892">
                  <c:v>9.240000000000001E-2</c:v>
                </c:pt>
                <c:pt idx="893">
                  <c:v>9.240000000000001E-2</c:v>
                </c:pt>
                <c:pt idx="894">
                  <c:v>9.240000000000001E-2</c:v>
                </c:pt>
                <c:pt idx="895">
                  <c:v>9.240000000000001E-2</c:v>
                </c:pt>
                <c:pt idx="896">
                  <c:v>9.240000000000001E-2</c:v>
                </c:pt>
                <c:pt idx="897">
                  <c:v>9.240000000000001E-2</c:v>
                </c:pt>
                <c:pt idx="898">
                  <c:v>9.240000000000001E-2</c:v>
                </c:pt>
                <c:pt idx="899">
                  <c:v>9.240000000000001E-2</c:v>
                </c:pt>
                <c:pt idx="900">
                  <c:v>9.240000000000001E-2</c:v>
                </c:pt>
                <c:pt idx="901">
                  <c:v>9.240000000000001E-2</c:v>
                </c:pt>
                <c:pt idx="902">
                  <c:v>9.240000000000001E-2</c:v>
                </c:pt>
                <c:pt idx="903">
                  <c:v>9.240000000000001E-2</c:v>
                </c:pt>
                <c:pt idx="904">
                  <c:v>9.240000000000001E-2</c:v>
                </c:pt>
                <c:pt idx="905">
                  <c:v>9.240000000000001E-2</c:v>
                </c:pt>
                <c:pt idx="906">
                  <c:v>9.240000000000001E-2</c:v>
                </c:pt>
                <c:pt idx="907">
                  <c:v>9.240000000000001E-2</c:v>
                </c:pt>
                <c:pt idx="908">
                  <c:v>9.240000000000001E-2</c:v>
                </c:pt>
                <c:pt idx="909">
                  <c:v>9.240000000000001E-2</c:v>
                </c:pt>
                <c:pt idx="910">
                  <c:v>9.240000000000001E-2</c:v>
                </c:pt>
                <c:pt idx="911">
                  <c:v>9.240000000000001E-2</c:v>
                </c:pt>
                <c:pt idx="912">
                  <c:v>9.4500000000000001E-2</c:v>
                </c:pt>
                <c:pt idx="913">
                  <c:v>9.4500000000000001E-2</c:v>
                </c:pt>
                <c:pt idx="914">
                  <c:v>9.4500000000000001E-2</c:v>
                </c:pt>
                <c:pt idx="915">
                  <c:v>9.4500000000000001E-2</c:v>
                </c:pt>
                <c:pt idx="916">
                  <c:v>9.4500000000000001E-2</c:v>
                </c:pt>
                <c:pt idx="917">
                  <c:v>9.4500000000000001E-2</c:v>
                </c:pt>
                <c:pt idx="918">
                  <c:v>9.4500000000000001E-2</c:v>
                </c:pt>
                <c:pt idx="919">
                  <c:v>9.4500000000000001E-2</c:v>
                </c:pt>
                <c:pt idx="920">
                  <c:v>9.4500000000000001E-2</c:v>
                </c:pt>
                <c:pt idx="921">
                  <c:v>9.4500000000000001E-2</c:v>
                </c:pt>
                <c:pt idx="922">
                  <c:v>9.4500000000000001E-2</c:v>
                </c:pt>
                <c:pt idx="923">
                  <c:v>9.4500000000000001E-2</c:v>
                </c:pt>
                <c:pt idx="924">
                  <c:v>9.4500000000000001E-2</c:v>
                </c:pt>
                <c:pt idx="925">
                  <c:v>9.4500000000000001E-2</c:v>
                </c:pt>
                <c:pt idx="926">
                  <c:v>9.4500000000000001E-2</c:v>
                </c:pt>
                <c:pt idx="927">
                  <c:v>9.4500000000000001E-2</c:v>
                </c:pt>
                <c:pt idx="928">
                  <c:v>9.4500000000000001E-2</c:v>
                </c:pt>
                <c:pt idx="929">
                  <c:v>9.4500000000000001E-2</c:v>
                </c:pt>
                <c:pt idx="930">
                  <c:v>9.4500000000000001E-2</c:v>
                </c:pt>
                <c:pt idx="931">
                  <c:v>9.4500000000000001E-2</c:v>
                </c:pt>
                <c:pt idx="932">
                  <c:v>9.4500000000000001E-2</c:v>
                </c:pt>
                <c:pt idx="933">
                  <c:v>9.4500000000000001E-2</c:v>
                </c:pt>
                <c:pt idx="934">
                  <c:v>9.4500000000000001E-2</c:v>
                </c:pt>
                <c:pt idx="935">
                  <c:v>9.7300000000000011E-2</c:v>
                </c:pt>
                <c:pt idx="936">
                  <c:v>9.7300000000000011E-2</c:v>
                </c:pt>
                <c:pt idx="937">
                  <c:v>9.7300000000000011E-2</c:v>
                </c:pt>
                <c:pt idx="938">
                  <c:v>9.7300000000000011E-2</c:v>
                </c:pt>
                <c:pt idx="939">
                  <c:v>9.7300000000000011E-2</c:v>
                </c:pt>
                <c:pt idx="940">
                  <c:v>9.7300000000000011E-2</c:v>
                </c:pt>
                <c:pt idx="941">
                  <c:v>9.7300000000000011E-2</c:v>
                </c:pt>
                <c:pt idx="942">
                  <c:v>9.7300000000000011E-2</c:v>
                </c:pt>
                <c:pt idx="943">
                  <c:v>9.7300000000000011E-2</c:v>
                </c:pt>
                <c:pt idx="944">
                  <c:v>9.7300000000000011E-2</c:v>
                </c:pt>
                <c:pt idx="945">
                  <c:v>9.7300000000000011E-2</c:v>
                </c:pt>
                <c:pt idx="946">
                  <c:v>9.7300000000000011E-2</c:v>
                </c:pt>
                <c:pt idx="947">
                  <c:v>9.7300000000000011E-2</c:v>
                </c:pt>
                <c:pt idx="948">
                  <c:v>9.7300000000000011E-2</c:v>
                </c:pt>
                <c:pt idx="949">
                  <c:v>9.7300000000000011E-2</c:v>
                </c:pt>
                <c:pt idx="950">
                  <c:v>9.7300000000000011E-2</c:v>
                </c:pt>
                <c:pt idx="951">
                  <c:v>9.7300000000000011E-2</c:v>
                </c:pt>
                <c:pt idx="952">
                  <c:v>9.7300000000000011E-2</c:v>
                </c:pt>
                <c:pt idx="953">
                  <c:v>9.7300000000000011E-2</c:v>
                </c:pt>
                <c:pt idx="954">
                  <c:v>9.7300000000000011E-2</c:v>
                </c:pt>
                <c:pt idx="955">
                  <c:v>0.1008</c:v>
                </c:pt>
                <c:pt idx="956">
                  <c:v>0.1008</c:v>
                </c:pt>
                <c:pt idx="957">
                  <c:v>0.1008</c:v>
                </c:pt>
                <c:pt idx="958">
                  <c:v>0.1008</c:v>
                </c:pt>
                <c:pt idx="959">
                  <c:v>0.1008</c:v>
                </c:pt>
                <c:pt idx="960">
                  <c:v>0.1008</c:v>
                </c:pt>
                <c:pt idx="961">
                  <c:v>0.1008</c:v>
                </c:pt>
                <c:pt idx="962">
                  <c:v>0.1008</c:v>
                </c:pt>
                <c:pt idx="963">
                  <c:v>0.1008</c:v>
                </c:pt>
                <c:pt idx="964">
                  <c:v>0.1008</c:v>
                </c:pt>
                <c:pt idx="965">
                  <c:v>0.1008</c:v>
                </c:pt>
                <c:pt idx="966">
                  <c:v>0.1008</c:v>
                </c:pt>
                <c:pt idx="967">
                  <c:v>0.1008</c:v>
                </c:pt>
                <c:pt idx="968">
                  <c:v>0.1008</c:v>
                </c:pt>
                <c:pt idx="969">
                  <c:v>0.1008</c:v>
                </c:pt>
                <c:pt idx="970">
                  <c:v>0.1008</c:v>
                </c:pt>
                <c:pt idx="971">
                  <c:v>0.1008</c:v>
                </c:pt>
                <c:pt idx="972">
                  <c:v>0.1008</c:v>
                </c:pt>
                <c:pt idx="973">
                  <c:v>0.1008</c:v>
                </c:pt>
                <c:pt idx="974">
                  <c:v>0.1008</c:v>
                </c:pt>
                <c:pt idx="975">
                  <c:v>0.1008</c:v>
                </c:pt>
                <c:pt idx="976">
                  <c:v>0.1008</c:v>
                </c:pt>
                <c:pt idx="977">
                  <c:v>0.1008</c:v>
                </c:pt>
                <c:pt idx="978">
                  <c:v>0.11710000000000001</c:v>
                </c:pt>
                <c:pt idx="979">
                  <c:v>0.11710000000000001</c:v>
                </c:pt>
                <c:pt idx="980">
                  <c:v>0.11710000000000001</c:v>
                </c:pt>
                <c:pt idx="981">
                  <c:v>0.11710000000000001</c:v>
                </c:pt>
                <c:pt idx="982">
                  <c:v>0.11710000000000001</c:v>
                </c:pt>
                <c:pt idx="983">
                  <c:v>0.11710000000000001</c:v>
                </c:pt>
                <c:pt idx="984">
                  <c:v>0.11710000000000001</c:v>
                </c:pt>
                <c:pt idx="985">
                  <c:v>0.11710000000000001</c:v>
                </c:pt>
                <c:pt idx="986">
                  <c:v>0.11710000000000001</c:v>
                </c:pt>
                <c:pt idx="987">
                  <c:v>0.11710000000000001</c:v>
                </c:pt>
                <c:pt idx="988">
                  <c:v>0.11710000000000001</c:v>
                </c:pt>
                <c:pt idx="989">
                  <c:v>0.11710000000000001</c:v>
                </c:pt>
                <c:pt idx="990">
                  <c:v>0.11710000000000001</c:v>
                </c:pt>
                <c:pt idx="991">
                  <c:v>0.11710000000000001</c:v>
                </c:pt>
                <c:pt idx="992">
                  <c:v>0.11710000000000001</c:v>
                </c:pt>
                <c:pt idx="993">
                  <c:v>0.11710000000000001</c:v>
                </c:pt>
                <c:pt idx="994">
                  <c:v>0.11710000000000001</c:v>
                </c:pt>
                <c:pt idx="995">
                  <c:v>0.11710000000000001</c:v>
                </c:pt>
                <c:pt idx="996">
                  <c:v>0.11710000000000001</c:v>
                </c:pt>
                <c:pt idx="997">
                  <c:v>0.11710000000000001</c:v>
                </c:pt>
                <c:pt idx="998">
                  <c:v>0.11710000000000001</c:v>
                </c:pt>
                <c:pt idx="999">
                  <c:v>0.11710000000000001</c:v>
                </c:pt>
                <c:pt idx="1000">
                  <c:v>0.1109</c:v>
                </c:pt>
                <c:pt idx="1001">
                  <c:v>0.1109</c:v>
                </c:pt>
                <c:pt idx="1002">
                  <c:v>0.1109</c:v>
                </c:pt>
                <c:pt idx="1003">
                  <c:v>0.1109</c:v>
                </c:pt>
                <c:pt idx="1004">
                  <c:v>0.1109</c:v>
                </c:pt>
                <c:pt idx="1005">
                  <c:v>0.1109</c:v>
                </c:pt>
                <c:pt idx="1006">
                  <c:v>0.1109</c:v>
                </c:pt>
                <c:pt idx="1007">
                  <c:v>0.1109</c:v>
                </c:pt>
                <c:pt idx="1008">
                  <c:v>0.1109</c:v>
                </c:pt>
                <c:pt idx="1009">
                  <c:v>0.1109</c:v>
                </c:pt>
                <c:pt idx="1010">
                  <c:v>0.1109</c:v>
                </c:pt>
                <c:pt idx="1011">
                  <c:v>0.1109</c:v>
                </c:pt>
                <c:pt idx="1012">
                  <c:v>0.1109</c:v>
                </c:pt>
                <c:pt idx="1013">
                  <c:v>0.1109</c:v>
                </c:pt>
                <c:pt idx="1014">
                  <c:v>0.1109</c:v>
                </c:pt>
                <c:pt idx="1015">
                  <c:v>0.1109</c:v>
                </c:pt>
                <c:pt idx="1016">
                  <c:v>0.1109</c:v>
                </c:pt>
                <c:pt idx="1017">
                  <c:v>0.1109</c:v>
                </c:pt>
                <c:pt idx="1018">
                  <c:v>0.1109</c:v>
                </c:pt>
                <c:pt idx="1019">
                  <c:v>0.1109</c:v>
                </c:pt>
                <c:pt idx="1020">
                  <c:v>0.1109</c:v>
                </c:pt>
                <c:pt idx="1021">
                  <c:v>0.1119</c:v>
                </c:pt>
                <c:pt idx="1022">
                  <c:v>0.1119</c:v>
                </c:pt>
                <c:pt idx="1023">
                  <c:v>0.1119</c:v>
                </c:pt>
                <c:pt idx="1024">
                  <c:v>0.1119</c:v>
                </c:pt>
                <c:pt idx="1025">
                  <c:v>0.1119</c:v>
                </c:pt>
                <c:pt idx="1026">
                  <c:v>0.1119</c:v>
                </c:pt>
                <c:pt idx="1027">
                  <c:v>0.1119</c:v>
                </c:pt>
                <c:pt idx="1028">
                  <c:v>0.1119</c:v>
                </c:pt>
                <c:pt idx="1029">
                  <c:v>0.1119</c:v>
                </c:pt>
                <c:pt idx="1030">
                  <c:v>0.1119</c:v>
                </c:pt>
                <c:pt idx="1031">
                  <c:v>0.1119</c:v>
                </c:pt>
                <c:pt idx="1032">
                  <c:v>0.1119</c:v>
                </c:pt>
                <c:pt idx="1033">
                  <c:v>0.1119</c:v>
                </c:pt>
                <c:pt idx="1034">
                  <c:v>0.1119</c:v>
                </c:pt>
                <c:pt idx="1035">
                  <c:v>0.1119</c:v>
                </c:pt>
                <c:pt idx="1036">
                  <c:v>0.1119</c:v>
                </c:pt>
                <c:pt idx="1037">
                  <c:v>0.1119</c:v>
                </c:pt>
                <c:pt idx="1038">
                  <c:v>0.1119</c:v>
                </c:pt>
                <c:pt idx="1039">
                  <c:v>0.1119</c:v>
                </c:pt>
                <c:pt idx="1040">
                  <c:v>0.1119</c:v>
                </c:pt>
                <c:pt idx="1041">
                  <c:v>0.1119</c:v>
                </c:pt>
                <c:pt idx="1042">
                  <c:v>0.1119</c:v>
                </c:pt>
                <c:pt idx="1043">
                  <c:v>0.1119</c:v>
                </c:pt>
                <c:pt idx="1044">
                  <c:v>0.1193</c:v>
                </c:pt>
                <c:pt idx="1045">
                  <c:v>0.1193</c:v>
                </c:pt>
                <c:pt idx="1046">
                  <c:v>0.1193</c:v>
                </c:pt>
                <c:pt idx="1047">
                  <c:v>0.1193</c:v>
                </c:pt>
                <c:pt idx="1048">
                  <c:v>0.1193</c:v>
                </c:pt>
                <c:pt idx="1049">
                  <c:v>0.1193</c:v>
                </c:pt>
                <c:pt idx="1050">
                  <c:v>0.1193</c:v>
                </c:pt>
                <c:pt idx="1051">
                  <c:v>0.1193</c:v>
                </c:pt>
                <c:pt idx="1052">
                  <c:v>0.1193</c:v>
                </c:pt>
                <c:pt idx="1053">
                  <c:v>0.1193</c:v>
                </c:pt>
                <c:pt idx="1054">
                  <c:v>0.1193</c:v>
                </c:pt>
                <c:pt idx="1055">
                  <c:v>0.1193</c:v>
                </c:pt>
                <c:pt idx="1056">
                  <c:v>0.1193</c:v>
                </c:pt>
                <c:pt idx="1057">
                  <c:v>0.1193</c:v>
                </c:pt>
                <c:pt idx="1058">
                  <c:v>0.1193</c:v>
                </c:pt>
                <c:pt idx="1059">
                  <c:v>0.1193</c:v>
                </c:pt>
                <c:pt idx="1060">
                  <c:v>0.1193</c:v>
                </c:pt>
                <c:pt idx="1061">
                  <c:v>0.1193</c:v>
                </c:pt>
                <c:pt idx="1062">
                  <c:v>0.1193</c:v>
                </c:pt>
                <c:pt idx="1063">
                  <c:v>0.1193</c:v>
                </c:pt>
                <c:pt idx="1064">
                  <c:v>0.13820000000000002</c:v>
                </c:pt>
                <c:pt idx="1065">
                  <c:v>0.13820000000000002</c:v>
                </c:pt>
                <c:pt idx="1066">
                  <c:v>0.13820000000000002</c:v>
                </c:pt>
                <c:pt idx="1067">
                  <c:v>0.13820000000000002</c:v>
                </c:pt>
                <c:pt idx="1068">
                  <c:v>0.13820000000000002</c:v>
                </c:pt>
                <c:pt idx="1069">
                  <c:v>0.13820000000000002</c:v>
                </c:pt>
                <c:pt idx="1070">
                  <c:v>0.13820000000000002</c:v>
                </c:pt>
                <c:pt idx="1071">
                  <c:v>0.13820000000000002</c:v>
                </c:pt>
                <c:pt idx="1072">
                  <c:v>0.13820000000000002</c:v>
                </c:pt>
                <c:pt idx="1073">
                  <c:v>0.13820000000000002</c:v>
                </c:pt>
                <c:pt idx="1074">
                  <c:v>0.13820000000000002</c:v>
                </c:pt>
                <c:pt idx="1075">
                  <c:v>0.13820000000000002</c:v>
                </c:pt>
                <c:pt idx="1076">
                  <c:v>0.13820000000000002</c:v>
                </c:pt>
                <c:pt idx="1077">
                  <c:v>0.13820000000000002</c:v>
                </c:pt>
                <c:pt idx="1078">
                  <c:v>0.13820000000000002</c:v>
                </c:pt>
                <c:pt idx="1079">
                  <c:v>0.13820000000000002</c:v>
                </c:pt>
                <c:pt idx="1080">
                  <c:v>0.13820000000000002</c:v>
                </c:pt>
                <c:pt idx="1081">
                  <c:v>0.13820000000000002</c:v>
                </c:pt>
                <c:pt idx="1082">
                  <c:v>0.13820000000000002</c:v>
                </c:pt>
                <c:pt idx="1083">
                  <c:v>0.13820000000000002</c:v>
                </c:pt>
                <c:pt idx="1084">
                  <c:v>0.13820000000000002</c:v>
                </c:pt>
                <c:pt idx="1085">
                  <c:v>0.13820000000000002</c:v>
                </c:pt>
                <c:pt idx="1086">
                  <c:v>0.14099999999999999</c:v>
                </c:pt>
                <c:pt idx="1087">
                  <c:v>0.14099999999999999</c:v>
                </c:pt>
                <c:pt idx="1088">
                  <c:v>0.14099999999999999</c:v>
                </c:pt>
                <c:pt idx="1089">
                  <c:v>0.14099999999999999</c:v>
                </c:pt>
                <c:pt idx="1090">
                  <c:v>0.14099999999999999</c:v>
                </c:pt>
                <c:pt idx="1091">
                  <c:v>0.14099999999999999</c:v>
                </c:pt>
                <c:pt idx="1092">
                  <c:v>0.14099999999999999</c:v>
                </c:pt>
                <c:pt idx="1093">
                  <c:v>0.14099999999999999</c:v>
                </c:pt>
                <c:pt idx="1094">
                  <c:v>0.14099999999999999</c:v>
                </c:pt>
                <c:pt idx="1095">
                  <c:v>0.14099999999999999</c:v>
                </c:pt>
                <c:pt idx="1096">
                  <c:v>0.14099999999999999</c:v>
                </c:pt>
                <c:pt idx="1097">
                  <c:v>0.14099999999999999</c:v>
                </c:pt>
                <c:pt idx="1098">
                  <c:v>0.14099999999999999</c:v>
                </c:pt>
                <c:pt idx="1099">
                  <c:v>0.14099999999999999</c:v>
                </c:pt>
                <c:pt idx="1100">
                  <c:v>0.14099999999999999</c:v>
                </c:pt>
                <c:pt idx="1101">
                  <c:v>0.14099999999999999</c:v>
                </c:pt>
                <c:pt idx="1102">
                  <c:v>0.14099999999999999</c:v>
                </c:pt>
                <c:pt idx="1103">
                  <c:v>0.14099999999999999</c:v>
                </c:pt>
                <c:pt idx="1104">
                  <c:v>0.14099999999999999</c:v>
                </c:pt>
                <c:pt idx="1105">
                  <c:v>0.14099999999999999</c:v>
                </c:pt>
                <c:pt idx="1106">
                  <c:v>0.14099999999999999</c:v>
                </c:pt>
                <c:pt idx="1107">
                  <c:v>0.14099999999999999</c:v>
                </c:pt>
                <c:pt idx="1108">
                  <c:v>0.1135</c:v>
                </c:pt>
                <c:pt idx="1109">
                  <c:v>0.1135</c:v>
                </c:pt>
                <c:pt idx="1110">
                  <c:v>0.1135</c:v>
                </c:pt>
                <c:pt idx="1111">
                  <c:v>0.1135</c:v>
                </c:pt>
                <c:pt idx="1112">
                  <c:v>0.1135</c:v>
                </c:pt>
                <c:pt idx="1113">
                  <c:v>0.1135</c:v>
                </c:pt>
                <c:pt idx="1114">
                  <c:v>0.1135</c:v>
                </c:pt>
                <c:pt idx="1115">
                  <c:v>0.1135</c:v>
                </c:pt>
                <c:pt idx="1116">
                  <c:v>0.1135</c:v>
                </c:pt>
                <c:pt idx="1117">
                  <c:v>0.1135</c:v>
                </c:pt>
                <c:pt idx="1118">
                  <c:v>0.1135</c:v>
                </c:pt>
                <c:pt idx="1119">
                  <c:v>0.1135</c:v>
                </c:pt>
                <c:pt idx="1120">
                  <c:v>0.1135</c:v>
                </c:pt>
                <c:pt idx="1121">
                  <c:v>0.1135</c:v>
                </c:pt>
                <c:pt idx="1122">
                  <c:v>0.1135</c:v>
                </c:pt>
                <c:pt idx="1123">
                  <c:v>0.1135</c:v>
                </c:pt>
                <c:pt idx="1124">
                  <c:v>0.1135</c:v>
                </c:pt>
                <c:pt idx="1125">
                  <c:v>0.1135</c:v>
                </c:pt>
                <c:pt idx="1126">
                  <c:v>0.1135</c:v>
                </c:pt>
                <c:pt idx="1127">
                  <c:v>0.1135</c:v>
                </c:pt>
                <c:pt idx="1128">
                  <c:v>0.1135</c:v>
                </c:pt>
                <c:pt idx="1129">
                  <c:v>0.1135</c:v>
                </c:pt>
                <c:pt idx="1130">
                  <c:v>0.10340000000000001</c:v>
                </c:pt>
                <c:pt idx="1131">
                  <c:v>0.10340000000000001</c:v>
                </c:pt>
                <c:pt idx="1132">
                  <c:v>0.10340000000000001</c:v>
                </c:pt>
                <c:pt idx="1133">
                  <c:v>0.10340000000000001</c:v>
                </c:pt>
                <c:pt idx="1134">
                  <c:v>0.10340000000000001</c:v>
                </c:pt>
                <c:pt idx="1135">
                  <c:v>0.10340000000000001</c:v>
                </c:pt>
                <c:pt idx="1136">
                  <c:v>0.10340000000000001</c:v>
                </c:pt>
                <c:pt idx="1137">
                  <c:v>0.10340000000000001</c:v>
                </c:pt>
                <c:pt idx="1138">
                  <c:v>0.10340000000000001</c:v>
                </c:pt>
                <c:pt idx="1139">
                  <c:v>0.10340000000000001</c:v>
                </c:pt>
                <c:pt idx="1140">
                  <c:v>0.10340000000000001</c:v>
                </c:pt>
                <c:pt idx="1141">
                  <c:v>0.10340000000000001</c:v>
                </c:pt>
                <c:pt idx="1142">
                  <c:v>0.10340000000000001</c:v>
                </c:pt>
                <c:pt idx="1143">
                  <c:v>0.10340000000000001</c:v>
                </c:pt>
                <c:pt idx="1144">
                  <c:v>0.10340000000000001</c:v>
                </c:pt>
                <c:pt idx="1145">
                  <c:v>0.10340000000000001</c:v>
                </c:pt>
                <c:pt idx="1146">
                  <c:v>0.10340000000000001</c:v>
                </c:pt>
                <c:pt idx="1147">
                  <c:v>0.10340000000000001</c:v>
                </c:pt>
                <c:pt idx="1148">
                  <c:v>0.10340000000000001</c:v>
                </c:pt>
                <c:pt idx="1149">
                  <c:v>0.10340000000000001</c:v>
                </c:pt>
                <c:pt idx="1150">
                  <c:v>0.10340000000000001</c:v>
                </c:pt>
                <c:pt idx="1151">
                  <c:v>0.1018</c:v>
                </c:pt>
                <c:pt idx="1152">
                  <c:v>0.1018</c:v>
                </c:pt>
                <c:pt idx="1153">
                  <c:v>0.1018</c:v>
                </c:pt>
                <c:pt idx="1154">
                  <c:v>0.1018</c:v>
                </c:pt>
                <c:pt idx="1155">
                  <c:v>0.1018</c:v>
                </c:pt>
                <c:pt idx="1156">
                  <c:v>0.1018</c:v>
                </c:pt>
                <c:pt idx="1157">
                  <c:v>0.1018</c:v>
                </c:pt>
                <c:pt idx="1158">
                  <c:v>0.1018</c:v>
                </c:pt>
                <c:pt idx="1159">
                  <c:v>0.1018</c:v>
                </c:pt>
                <c:pt idx="1160">
                  <c:v>0.1018</c:v>
                </c:pt>
                <c:pt idx="1161">
                  <c:v>0.1018</c:v>
                </c:pt>
                <c:pt idx="1162">
                  <c:v>0.1018</c:v>
                </c:pt>
                <c:pt idx="1163">
                  <c:v>0.1018</c:v>
                </c:pt>
                <c:pt idx="1164">
                  <c:v>0.1018</c:v>
                </c:pt>
                <c:pt idx="1165">
                  <c:v>0.1018</c:v>
                </c:pt>
                <c:pt idx="1166">
                  <c:v>0.1018</c:v>
                </c:pt>
                <c:pt idx="1167">
                  <c:v>0.1018</c:v>
                </c:pt>
                <c:pt idx="1168">
                  <c:v>0.1018</c:v>
                </c:pt>
                <c:pt idx="1169">
                  <c:v>0.1018</c:v>
                </c:pt>
                <c:pt idx="1170">
                  <c:v>0.1018</c:v>
                </c:pt>
                <c:pt idx="1171">
                  <c:v>0.1018</c:v>
                </c:pt>
                <c:pt idx="1172">
                  <c:v>0.1018</c:v>
                </c:pt>
                <c:pt idx="1173">
                  <c:v>0.1018</c:v>
                </c:pt>
                <c:pt idx="1174">
                  <c:v>0.10740000000000001</c:v>
                </c:pt>
                <c:pt idx="1175">
                  <c:v>0.10740000000000001</c:v>
                </c:pt>
                <c:pt idx="1176">
                  <c:v>0.10740000000000001</c:v>
                </c:pt>
                <c:pt idx="1177">
                  <c:v>0.10740000000000001</c:v>
                </c:pt>
                <c:pt idx="1178">
                  <c:v>0.10740000000000001</c:v>
                </c:pt>
                <c:pt idx="1179">
                  <c:v>0.10740000000000001</c:v>
                </c:pt>
                <c:pt idx="1180">
                  <c:v>0.10740000000000001</c:v>
                </c:pt>
                <c:pt idx="1181">
                  <c:v>0.10740000000000001</c:v>
                </c:pt>
                <c:pt idx="1182">
                  <c:v>0.10740000000000001</c:v>
                </c:pt>
                <c:pt idx="1183">
                  <c:v>0.10740000000000001</c:v>
                </c:pt>
                <c:pt idx="1184">
                  <c:v>0.10740000000000001</c:v>
                </c:pt>
                <c:pt idx="1185">
                  <c:v>0.10740000000000001</c:v>
                </c:pt>
                <c:pt idx="1186">
                  <c:v>0.10740000000000001</c:v>
                </c:pt>
                <c:pt idx="1187">
                  <c:v>0.10740000000000001</c:v>
                </c:pt>
                <c:pt idx="1188">
                  <c:v>0.10740000000000001</c:v>
                </c:pt>
                <c:pt idx="1189">
                  <c:v>0.10740000000000001</c:v>
                </c:pt>
                <c:pt idx="1190">
                  <c:v>0.10740000000000001</c:v>
                </c:pt>
                <c:pt idx="1191">
                  <c:v>0.10740000000000001</c:v>
                </c:pt>
                <c:pt idx="1192">
                  <c:v>0.10740000000000001</c:v>
                </c:pt>
                <c:pt idx="1193">
                  <c:v>0.10740000000000001</c:v>
                </c:pt>
                <c:pt idx="1194">
                  <c:v>0.10740000000000001</c:v>
                </c:pt>
                <c:pt idx="1195">
                  <c:v>0.1195</c:v>
                </c:pt>
                <c:pt idx="1196">
                  <c:v>0.1195</c:v>
                </c:pt>
                <c:pt idx="1197">
                  <c:v>0.1195</c:v>
                </c:pt>
                <c:pt idx="1198">
                  <c:v>0.1195</c:v>
                </c:pt>
                <c:pt idx="1199">
                  <c:v>0.1195</c:v>
                </c:pt>
                <c:pt idx="1200">
                  <c:v>0.1195</c:v>
                </c:pt>
                <c:pt idx="1201">
                  <c:v>0.1195</c:v>
                </c:pt>
                <c:pt idx="1202">
                  <c:v>0.1195</c:v>
                </c:pt>
                <c:pt idx="1203">
                  <c:v>0.1195</c:v>
                </c:pt>
                <c:pt idx="1204">
                  <c:v>0.1195</c:v>
                </c:pt>
                <c:pt idx="1205">
                  <c:v>0.1195</c:v>
                </c:pt>
                <c:pt idx="1206">
                  <c:v>0.1195</c:v>
                </c:pt>
                <c:pt idx="1207">
                  <c:v>0.1195</c:v>
                </c:pt>
                <c:pt idx="1208">
                  <c:v>0.1195</c:v>
                </c:pt>
                <c:pt idx="1209">
                  <c:v>0.1195</c:v>
                </c:pt>
                <c:pt idx="1210">
                  <c:v>0.1195</c:v>
                </c:pt>
                <c:pt idx="1211">
                  <c:v>0.1195</c:v>
                </c:pt>
                <c:pt idx="1212">
                  <c:v>0.1195</c:v>
                </c:pt>
                <c:pt idx="1213">
                  <c:v>0.1195</c:v>
                </c:pt>
                <c:pt idx="1214">
                  <c:v>0.1195</c:v>
                </c:pt>
                <c:pt idx="1215">
                  <c:v>0.1195</c:v>
                </c:pt>
                <c:pt idx="1216">
                  <c:v>0.1195</c:v>
                </c:pt>
                <c:pt idx="1217">
                  <c:v>0.12429999999999999</c:v>
                </c:pt>
                <c:pt idx="1218">
                  <c:v>0.12429999999999999</c:v>
                </c:pt>
                <c:pt idx="1219">
                  <c:v>0.12429999999999999</c:v>
                </c:pt>
                <c:pt idx="1220">
                  <c:v>0.12429999999999999</c:v>
                </c:pt>
                <c:pt idx="1221">
                  <c:v>0.12429999999999999</c:v>
                </c:pt>
                <c:pt idx="1222">
                  <c:v>0.12429999999999999</c:v>
                </c:pt>
                <c:pt idx="1223">
                  <c:v>0.12429999999999999</c:v>
                </c:pt>
                <c:pt idx="1224">
                  <c:v>0.12429999999999999</c:v>
                </c:pt>
                <c:pt idx="1225">
                  <c:v>0.12429999999999999</c:v>
                </c:pt>
                <c:pt idx="1226">
                  <c:v>0.12429999999999999</c:v>
                </c:pt>
                <c:pt idx="1227">
                  <c:v>0.12429999999999999</c:v>
                </c:pt>
                <c:pt idx="1228">
                  <c:v>0.12429999999999999</c:v>
                </c:pt>
                <c:pt idx="1229">
                  <c:v>0.12429999999999999</c:v>
                </c:pt>
                <c:pt idx="1230">
                  <c:v>0.12429999999999999</c:v>
                </c:pt>
                <c:pt idx="1231">
                  <c:v>0.12429999999999999</c:v>
                </c:pt>
                <c:pt idx="1232">
                  <c:v>0.12429999999999999</c:v>
                </c:pt>
                <c:pt idx="1233">
                  <c:v>0.12429999999999999</c:v>
                </c:pt>
                <c:pt idx="1234">
                  <c:v>0.12429999999999999</c:v>
                </c:pt>
                <c:pt idx="1235">
                  <c:v>0.12429999999999999</c:v>
                </c:pt>
                <c:pt idx="1236">
                  <c:v>0.12429999999999999</c:v>
                </c:pt>
                <c:pt idx="1237">
                  <c:v>0.12429999999999999</c:v>
                </c:pt>
                <c:pt idx="1238">
                  <c:v>0.12429999999999999</c:v>
                </c:pt>
                <c:pt idx="1239">
                  <c:v>0.12429999999999999</c:v>
                </c:pt>
                <c:pt idx="1240">
                  <c:v>0.1313</c:v>
                </c:pt>
                <c:pt idx="1241">
                  <c:v>0.1313</c:v>
                </c:pt>
                <c:pt idx="1242">
                  <c:v>0.1313</c:v>
                </c:pt>
                <c:pt idx="1243">
                  <c:v>0.1313</c:v>
                </c:pt>
                <c:pt idx="1244">
                  <c:v>0.1313</c:v>
                </c:pt>
                <c:pt idx="1245">
                  <c:v>0.1313</c:v>
                </c:pt>
                <c:pt idx="1246">
                  <c:v>0.1313</c:v>
                </c:pt>
                <c:pt idx="1247">
                  <c:v>0.1313</c:v>
                </c:pt>
                <c:pt idx="1248">
                  <c:v>0.1313</c:v>
                </c:pt>
                <c:pt idx="1249">
                  <c:v>0.1313</c:v>
                </c:pt>
                <c:pt idx="1250">
                  <c:v>0.1313</c:v>
                </c:pt>
                <c:pt idx="1251">
                  <c:v>0.1313</c:v>
                </c:pt>
                <c:pt idx="1252">
                  <c:v>0.1313</c:v>
                </c:pt>
                <c:pt idx="1253">
                  <c:v>0.1313</c:v>
                </c:pt>
                <c:pt idx="1254">
                  <c:v>0.1313</c:v>
                </c:pt>
                <c:pt idx="1255">
                  <c:v>0.1313</c:v>
                </c:pt>
                <c:pt idx="1256">
                  <c:v>0.1313</c:v>
                </c:pt>
                <c:pt idx="1257">
                  <c:v>0.1313</c:v>
                </c:pt>
                <c:pt idx="1258">
                  <c:v>0.1313</c:v>
                </c:pt>
                <c:pt idx="1259">
                  <c:v>0.1313</c:v>
                </c:pt>
                <c:pt idx="1260">
                  <c:v>0.1353</c:v>
                </c:pt>
                <c:pt idx="1261">
                  <c:v>0.1353</c:v>
                </c:pt>
                <c:pt idx="1262">
                  <c:v>0.1353</c:v>
                </c:pt>
                <c:pt idx="1263">
                  <c:v>0.1353</c:v>
                </c:pt>
                <c:pt idx="1264">
                  <c:v>0.1353</c:v>
                </c:pt>
                <c:pt idx="1265">
                  <c:v>0.1353</c:v>
                </c:pt>
                <c:pt idx="1266">
                  <c:v>0.1353</c:v>
                </c:pt>
                <c:pt idx="1267">
                  <c:v>0.1353</c:v>
                </c:pt>
                <c:pt idx="1268">
                  <c:v>0.1353</c:v>
                </c:pt>
                <c:pt idx="1269">
                  <c:v>0.1353</c:v>
                </c:pt>
                <c:pt idx="1270">
                  <c:v>0.1353</c:v>
                </c:pt>
                <c:pt idx="1271">
                  <c:v>0.1353</c:v>
                </c:pt>
                <c:pt idx="1272">
                  <c:v>0.1353</c:v>
                </c:pt>
                <c:pt idx="1273">
                  <c:v>0.1353</c:v>
                </c:pt>
                <c:pt idx="1274">
                  <c:v>0.1353</c:v>
                </c:pt>
                <c:pt idx="1275">
                  <c:v>0.1353</c:v>
                </c:pt>
                <c:pt idx="1276">
                  <c:v>0.1353</c:v>
                </c:pt>
                <c:pt idx="1277">
                  <c:v>0.1353</c:v>
                </c:pt>
                <c:pt idx="1278">
                  <c:v>0.1353</c:v>
                </c:pt>
                <c:pt idx="1279">
                  <c:v>0.1353</c:v>
                </c:pt>
                <c:pt idx="1280">
                  <c:v>0.1353</c:v>
                </c:pt>
                <c:pt idx="1281">
                  <c:v>0.1353</c:v>
                </c:pt>
                <c:pt idx="1282">
                  <c:v>0.1353</c:v>
                </c:pt>
                <c:pt idx="1283">
                  <c:v>0.1303</c:v>
                </c:pt>
                <c:pt idx="1284">
                  <c:v>0.1303</c:v>
                </c:pt>
                <c:pt idx="1285">
                  <c:v>0.1303</c:v>
                </c:pt>
                <c:pt idx="1286">
                  <c:v>0.1303</c:v>
                </c:pt>
                <c:pt idx="1287">
                  <c:v>0.1303</c:v>
                </c:pt>
                <c:pt idx="1288">
                  <c:v>0.1303</c:v>
                </c:pt>
                <c:pt idx="1289">
                  <c:v>0.1303</c:v>
                </c:pt>
                <c:pt idx="1290">
                  <c:v>0.1303</c:v>
                </c:pt>
                <c:pt idx="1291">
                  <c:v>0.1303</c:v>
                </c:pt>
                <c:pt idx="1292">
                  <c:v>0.1303</c:v>
                </c:pt>
                <c:pt idx="1293">
                  <c:v>0.1303</c:v>
                </c:pt>
                <c:pt idx="1294">
                  <c:v>0.1303</c:v>
                </c:pt>
                <c:pt idx="1295">
                  <c:v>0.1303</c:v>
                </c:pt>
                <c:pt idx="1296">
                  <c:v>0.1303</c:v>
                </c:pt>
                <c:pt idx="1297">
                  <c:v>0.1303</c:v>
                </c:pt>
                <c:pt idx="1298">
                  <c:v>0.1303</c:v>
                </c:pt>
                <c:pt idx="1299">
                  <c:v>0.1303</c:v>
                </c:pt>
                <c:pt idx="1300">
                  <c:v>0.1303</c:v>
                </c:pt>
                <c:pt idx="1301">
                  <c:v>0.1303</c:v>
                </c:pt>
                <c:pt idx="1302">
                  <c:v>0.1303</c:v>
                </c:pt>
                <c:pt idx="1303">
                  <c:v>0.1303</c:v>
                </c:pt>
                <c:pt idx="1304">
                  <c:v>0.1303</c:v>
                </c:pt>
                <c:pt idx="1305">
                  <c:v>0.1328</c:v>
                </c:pt>
                <c:pt idx="1306">
                  <c:v>0.1328</c:v>
                </c:pt>
                <c:pt idx="1307">
                  <c:v>0.1328</c:v>
                </c:pt>
                <c:pt idx="1308">
                  <c:v>0.1328</c:v>
                </c:pt>
                <c:pt idx="1309">
                  <c:v>0.1328</c:v>
                </c:pt>
                <c:pt idx="1310">
                  <c:v>0.1328</c:v>
                </c:pt>
                <c:pt idx="1311">
                  <c:v>0.1328</c:v>
                </c:pt>
                <c:pt idx="1312">
                  <c:v>0.1328</c:v>
                </c:pt>
                <c:pt idx="1313">
                  <c:v>0.1328</c:v>
                </c:pt>
                <c:pt idx="1314">
                  <c:v>0.1328</c:v>
                </c:pt>
                <c:pt idx="1315">
                  <c:v>0.1328</c:v>
                </c:pt>
                <c:pt idx="1316">
                  <c:v>0.1328</c:v>
                </c:pt>
                <c:pt idx="1317">
                  <c:v>0.1328</c:v>
                </c:pt>
                <c:pt idx="1318">
                  <c:v>0.1328</c:v>
                </c:pt>
                <c:pt idx="1319">
                  <c:v>0.1328</c:v>
                </c:pt>
                <c:pt idx="1320">
                  <c:v>0.1328</c:v>
                </c:pt>
                <c:pt idx="1321">
                  <c:v>0.1328</c:v>
                </c:pt>
                <c:pt idx="1322">
                  <c:v>0.1328</c:v>
                </c:pt>
                <c:pt idx="1323">
                  <c:v>0.1328</c:v>
                </c:pt>
                <c:pt idx="1324">
                  <c:v>0.1328</c:v>
                </c:pt>
                <c:pt idx="1325">
                  <c:v>0.13919999999999999</c:v>
                </c:pt>
                <c:pt idx="1326">
                  <c:v>0.13919999999999999</c:v>
                </c:pt>
                <c:pt idx="1327">
                  <c:v>0.13919999999999999</c:v>
                </c:pt>
                <c:pt idx="1328">
                  <c:v>0.13919999999999999</c:v>
                </c:pt>
                <c:pt idx="1329">
                  <c:v>0.13919999999999999</c:v>
                </c:pt>
                <c:pt idx="1330">
                  <c:v>0.13919999999999999</c:v>
                </c:pt>
                <c:pt idx="1331">
                  <c:v>0.13919999999999999</c:v>
                </c:pt>
                <c:pt idx="1332">
                  <c:v>0.13919999999999999</c:v>
                </c:pt>
                <c:pt idx="1333">
                  <c:v>0.13919999999999999</c:v>
                </c:pt>
                <c:pt idx="1334">
                  <c:v>0.13919999999999999</c:v>
                </c:pt>
                <c:pt idx="1335">
                  <c:v>0.13919999999999999</c:v>
                </c:pt>
                <c:pt idx="1336">
                  <c:v>0.13919999999999999</c:v>
                </c:pt>
                <c:pt idx="1337">
                  <c:v>0.13919999999999999</c:v>
                </c:pt>
                <c:pt idx="1338">
                  <c:v>0.13919999999999999</c:v>
                </c:pt>
                <c:pt idx="1339">
                  <c:v>0.13919999999999999</c:v>
                </c:pt>
                <c:pt idx="1340">
                  <c:v>0.13919999999999999</c:v>
                </c:pt>
                <c:pt idx="1341">
                  <c:v>0.13919999999999999</c:v>
                </c:pt>
                <c:pt idx="1342">
                  <c:v>0.13919999999999999</c:v>
                </c:pt>
                <c:pt idx="1343">
                  <c:v>0.13919999999999999</c:v>
                </c:pt>
                <c:pt idx="1344">
                  <c:v>0.13919999999999999</c:v>
                </c:pt>
                <c:pt idx="1345">
                  <c:v>0.13919999999999999</c:v>
                </c:pt>
                <c:pt idx="1346">
                  <c:v>0.13919999999999999</c:v>
                </c:pt>
                <c:pt idx="1347">
                  <c:v>0.13640000000000002</c:v>
                </c:pt>
                <c:pt idx="1348">
                  <c:v>0.13640000000000002</c:v>
                </c:pt>
                <c:pt idx="1349">
                  <c:v>0.13640000000000002</c:v>
                </c:pt>
                <c:pt idx="1350">
                  <c:v>0.13640000000000002</c:v>
                </c:pt>
                <c:pt idx="1351">
                  <c:v>0.13640000000000002</c:v>
                </c:pt>
                <c:pt idx="1352">
                  <c:v>0.13640000000000002</c:v>
                </c:pt>
                <c:pt idx="1353">
                  <c:v>0.13640000000000002</c:v>
                </c:pt>
                <c:pt idx="1354">
                  <c:v>0.13640000000000002</c:v>
                </c:pt>
                <c:pt idx="1355">
                  <c:v>0.13640000000000002</c:v>
                </c:pt>
                <c:pt idx="1356">
                  <c:v>0.13640000000000002</c:v>
                </c:pt>
                <c:pt idx="1357">
                  <c:v>0.13640000000000002</c:v>
                </c:pt>
                <c:pt idx="1358">
                  <c:v>0.13640000000000002</c:v>
                </c:pt>
                <c:pt idx="1359">
                  <c:v>0.13640000000000002</c:v>
                </c:pt>
                <c:pt idx="1360">
                  <c:v>0.13640000000000002</c:v>
                </c:pt>
                <c:pt idx="1361">
                  <c:v>0.13640000000000002</c:v>
                </c:pt>
                <c:pt idx="1362">
                  <c:v>0.13640000000000002</c:v>
                </c:pt>
                <c:pt idx="1363">
                  <c:v>0.13640000000000002</c:v>
                </c:pt>
                <c:pt idx="1364">
                  <c:v>0.13640000000000002</c:v>
                </c:pt>
                <c:pt idx="1365">
                  <c:v>0.13640000000000002</c:v>
                </c:pt>
                <c:pt idx="1366">
                  <c:v>0.13640000000000002</c:v>
                </c:pt>
                <c:pt idx="1367">
                  <c:v>0.13640000000000002</c:v>
                </c:pt>
                <c:pt idx="1368">
                  <c:v>0.13640000000000002</c:v>
                </c:pt>
                <c:pt idx="1369">
                  <c:v>0.1474</c:v>
                </c:pt>
                <c:pt idx="1370">
                  <c:v>0.1474</c:v>
                </c:pt>
                <c:pt idx="1371">
                  <c:v>0.1474</c:v>
                </c:pt>
                <c:pt idx="1372">
                  <c:v>0.1474</c:v>
                </c:pt>
                <c:pt idx="1373">
                  <c:v>0.1474</c:v>
                </c:pt>
                <c:pt idx="1374">
                  <c:v>0.1474</c:v>
                </c:pt>
                <c:pt idx="1375">
                  <c:v>0.1474</c:v>
                </c:pt>
                <c:pt idx="1376">
                  <c:v>0.1474</c:v>
                </c:pt>
                <c:pt idx="1377">
                  <c:v>0.1474</c:v>
                </c:pt>
                <c:pt idx="1378">
                  <c:v>0.1474</c:v>
                </c:pt>
                <c:pt idx="1379">
                  <c:v>0.1474</c:v>
                </c:pt>
                <c:pt idx="1380">
                  <c:v>0.1474</c:v>
                </c:pt>
                <c:pt idx="1381">
                  <c:v>0.1474</c:v>
                </c:pt>
                <c:pt idx="1382">
                  <c:v>0.1474</c:v>
                </c:pt>
                <c:pt idx="1383">
                  <c:v>0.1474</c:v>
                </c:pt>
                <c:pt idx="1384">
                  <c:v>0.1474</c:v>
                </c:pt>
                <c:pt idx="1385">
                  <c:v>0.1474</c:v>
                </c:pt>
                <c:pt idx="1386">
                  <c:v>0.1474</c:v>
                </c:pt>
                <c:pt idx="1387">
                  <c:v>0.1474</c:v>
                </c:pt>
                <c:pt idx="1388">
                  <c:v>0.1474</c:v>
                </c:pt>
                <c:pt idx="1389">
                  <c:v>0.1474</c:v>
                </c:pt>
                <c:pt idx="1390">
                  <c:v>0.1431</c:v>
                </c:pt>
                <c:pt idx="1391">
                  <c:v>0.1431</c:v>
                </c:pt>
                <c:pt idx="1392">
                  <c:v>0.1431</c:v>
                </c:pt>
                <c:pt idx="1393">
                  <c:v>0.1431</c:v>
                </c:pt>
                <c:pt idx="1394">
                  <c:v>0.1431</c:v>
                </c:pt>
                <c:pt idx="1395">
                  <c:v>0.1431</c:v>
                </c:pt>
                <c:pt idx="1396">
                  <c:v>0.1431</c:v>
                </c:pt>
                <c:pt idx="1397">
                  <c:v>0.1431</c:v>
                </c:pt>
                <c:pt idx="1398">
                  <c:v>0.1431</c:v>
                </c:pt>
                <c:pt idx="1399">
                  <c:v>0.1431</c:v>
                </c:pt>
                <c:pt idx="1400">
                  <c:v>0.1431</c:v>
                </c:pt>
                <c:pt idx="1401">
                  <c:v>0.1431</c:v>
                </c:pt>
                <c:pt idx="1402">
                  <c:v>0.1431</c:v>
                </c:pt>
                <c:pt idx="1403">
                  <c:v>0.1431</c:v>
                </c:pt>
                <c:pt idx="1404">
                  <c:v>0.1431</c:v>
                </c:pt>
                <c:pt idx="1405">
                  <c:v>0.1431</c:v>
                </c:pt>
                <c:pt idx="1406">
                  <c:v>0.1431</c:v>
                </c:pt>
                <c:pt idx="1407">
                  <c:v>0.1431</c:v>
                </c:pt>
                <c:pt idx="1408">
                  <c:v>0.1431</c:v>
                </c:pt>
                <c:pt idx="1409">
                  <c:v>0.1431</c:v>
                </c:pt>
                <c:pt idx="1410">
                  <c:v>0.1431</c:v>
                </c:pt>
                <c:pt idx="1411">
                  <c:v>0.1431</c:v>
                </c:pt>
                <c:pt idx="1412">
                  <c:v>0.14529999999999998</c:v>
                </c:pt>
                <c:pt idx="1413">
                  <c:v>0.14529999999999998</c:v>
                </c:pt>
                <c:pt idx="1414">
                  <c:v>0.14529999999999998</c:v>
                </c:pt>
                <c:pt idx="1415">
                  <c:v>0.14529999999999998</c:v>
                </c:pt>
                <c:pt idx="1416">
                  <c:v>0.14529999999999998</c:v>
                </c:pt>
                <c:pt idx="1417">
                  <c:v>0.14529999999999998</c:v>
                </c:pt>
                <c:pt idx="1418">
                  <c:v>0.14529999999999998</c:v>
                </c:pt>
                <c:pt idx="1419">
                  <c:v>0.14529999999999998</c:v>
                </c:pt>
                <c:pt idx="1420">
                  <c:v>0.14529999999999998</c:v>
                </c:pt>
                <c:pt idx="1421">
                  <c:v>0.14529999999999998</c:v>
                </c:pt>
                <c:pt idx="1422">
                  <c:v>0.14529999999999998</c:v>
                </c:pt>
                <c:pt idx="1423">
                  <c:v>0.14529999999999998</c:v>
                </c:pt>
                <c:pt idx="1424">
                  <c:v>0.14529999999999998</c:v>
                </c:pt>
                <c:pt idx="1425">
                  <c:v>0.14529999999999998</c:v>
                </c:pt>
                <c:pt idx="1426">
                  <c:v>0.14529999999999998</c:v>
                </c:pt>
                <c:pt idx="1427">
                  <c:v>0.14529999999999998</c:v>
                </c:pt>
                <c:pt idx="1428">
                  <c:v>0.14529999999999998</c:v>
                </c:pt>
                <c:pt idx="1429">
                  <c:v>0.14529999999999998</c:v>
                </c:pt>
                <c:pt idx="1430">
                  <c:v>0.14529999999999998</c:v>
                </c:pt>
                <c:pt idx="1431">
                  <c:v>0.14529999999999998</c:v>
                </c:pt>
                <c:pt idx="1432">
                  <c:v>0.14529999999999998</c:v>
                </c:pt>
                <c:pt idx="1433">
                  <c:v>0.14529999999999998</c:v>
                </c:pt>
                <c:pt idx="1434">
                  <c:v>0.14529999999999998</c:v>
                </c:pt>
                <c:pt idx="1435">
                  <c:v>0.1545</c:v>
                </c:pt>
                <c:pt idx="1436">
                  <c:v>0.1545</c:v>
                </c:pt>
                <c:pt idx="1437">
                  <c:v>0.1545</c:v>
                </c:pt>
                <c:pt idx="1438">
                  <c:v>0.1545</c:v>
                </c:pt>
                <c:pt idx="1439">
                  <c:v>0.1545</c:v>
                </c:pt>
                <c:pt idx="1440">
                  <c:v>0.1545</c:v>
                </c:pt>
                <c:pt idx="1441">
                  <c:v>0.1545</c:v>
                </c:pt>
                <c:pt idx="1442">
                  <c:v>0.1545</c:v>
                </c:pt>
                <c:pt idx="1443">
                  <c:v>0.1545</c:v>
                </c:pt>
                <c:pt idx="1444">
                  <c:v>0.1545</c:v>
                </c:pt>
                <c:pt idx="1445">
                  <c:v>0.1545</c:v>
                </c:pt>
                <c:pt idx="1446">
                  <c:v>0.1545</c:v>
                </c:pt>
                <c:pt idx="1447">
                  <c:v>0.1545</c:v>
                </c:pt>
                <c:pt idx="1448">
                  <c:v>0.1545</c:v>
                </c:pt>
                <c:pt idx="1449">
                  <c:v>0.1545</c:v>
                </c:pt>
                <c:pt idx="1450">
                  <c:v>0.1545</c:v>
                </c:pt>
                <c:pt idx="1451">
                  <c:v>0.1545</c:v>
                </c:pt>
                <c:pt idx="1452">
                  <c:v>0.1545</c:v>
                </c:pt>
                <c:pt idx="1453">
                  <c:v>0.1545</c:v>
                </c:pt>
                <c:pt idx="1454">
                  <c:v>0.1545</c:v>
                </c:pt>
                <c:pt idx="1455">
                  <c:v>0.1545</c:v>
                </c:pt>
                <c:pt idx="1456">
                  <c:v>0.16300000000000001</c:v>
                </c:pt>
                <c:pt idx="1457">
                  <c:v>0.16300000000000001</c:v>
                </c:pt>
                <c:pt idx="1458">
                  <c:v>0.16300000000000001</c:v>
                </c:pt>
                <c:pt idx="1459">
                  <c:v>0.16300000000000001</c:v>
                </c:pt>
                <c:pt idx="1460">
                  <c:v>0.16300000000000001</c:v>
                </c:pt>
                <c:pt idx="1461">
                  <c:v>0.16300000000000001</c:v>
                </c:pt>
                <c:pt idx="1462">
                  <c:v>0.16300000000000001</c:v>
                </c:pt>
                <c:pt idx="1463">
                  <c:v>0.16300000000000001</c:v>
                </c:pt>
                <c:pt idx="1464">
                  <c:v>0.16300000000000001</c:v>
                </c:pt>
                <c:pt idx="1465">
                  <c:v>0.16300000000000001</c:v>
                </c:pt>
                <c:pt idx="1466">
                  <c:v>0.16300000000000001</c:v>
                </c:pt>
                <c:pt idx="1467">
                  <c:v>0.16300000000000001</c:v>
                </c:pt>
                <c:pt idx="1468">
                  <c:v>0.16300000000000001</c:v>
                </c:pt>
                <c:pt idx="1469">
                  <c:v>0.16300000000000001</c:v>
                </c:pt>
                <c:pt idx="1470">
                  <c:v>0.16300000000000001</c:v>
                </c:pt>
                <c:pt idx="1471">
                  <c:v>0.16300000000000001</c:v>
                </c:pt>
                <c:pt idx="1472">
                  <c:v>0.16300000000000001</c:v>
                </c:pt>
                <c:pt idx="1473">
                  <c:v>0.16300000000000001</c:v>
                </c:pt>
                <c:pt idx="1474">
                  <c:v>0.16300000000000001</c:v>
                </c:pt>
                <c:pt idx="1475">
                  <c:v>0.16300000000000001</c:v>
                </c:pt>
                <c:pt idx="1476">
                  <c:v>0.16300000000000001</c:v>
                </c:pt>
                <c:pt idx="1477">
                  <c:v>0.16300000000000001</c:v>
                </c:pt>
                <c:pt idx="1478">
                  <c:v>0.16500000000000001</c:v>
                </c:pt>
                <c:pt idx="1479">
                  <c:v>0.16500000000000001</c:v>
                </c:pt>
                <c:pt idx="1480">
                  <c:v>0.16500000000000001</c:v>
                </c:pt>
                <c:pt idx="1481">
                  <c:v>0.16500000000000001</c:v>
                </c:pt>
                <c:pt idx="1482">
                  <c:v>0.16500000000000001</c:v>
                </c:pt>
                <c:pt idx="1483">
                  <c:v>0.16500000000000001</c:v>
                </c:pt>
                <c:pt idx="1484">
                  <c:v>0.16500000000000001</c:v>
                </c:pt>
                <c:pt idx="1485">
                  <c:v>0.16500000000000001</c:v>
                </c:pt>
                <c:pt idx="1486">
                  <c:v>0.16500000000000001</c:v>
                </c:pt>
                <c:pt idx="1487">
                  <c:v>0.16500000000000001</c:v>
                </c:pt>
                <c:pt idx="1488">
                  <c:v>0.16500000000000001</c:v>
                </c:pt>
                <c:pt idx="1489">
                  <c:v>0.16500000000000001</c:v>
                </c:pt>
                <c:pt idx="1490">
                  <c:v>0.16500000000000001</c:v>
                </c:pt>
                <c:pt idx="1491">
                  <c:v>0.16500000000000001</c:v>
                </c:pt>
                <c:pt idx="1492">
                  <c:v>0.16500000000000001</c:v>
                </c:pt>
                <c:pt idx="1493">
                  <c:v>0.16500000000000001</c:v>
                </c:pt>
                <c:pt idx="1494">
                  <c:v>0.16500000000000001</c:v>
                </c:pt>
                <c:pt idx="1495">
                  <c:v>0.16500000000000001</c:v>
                </c:pt>
                <c:pt idx="1496">
                  <c:v>0.16500000000000001</c:v>
                </c:pt>
                <c:pt idx="1497">
                  <c:v>0.16500000000000001</c:v>
                </c:pt>
                <c:pt idx="1498">
                  <c:v>0.16500000000000001</c:v>
                </c:pt>
                <c:pt idx="1499">
                  <c:v>0.16500000000000001</c:v>
                </c:pt>
                <c:pt idx="1500">
                  <c:v>0.15230000000000002</c:v>
                </c:pt>
                <c:pt idx="1501">
                  <c:v>0.15230000000000002</c:v>
                </c:pt>
                <c:pt idx="1502">
                  <c:v>0.15230000000000002</c:v>
                </c:pt>
                <c:pt idx="1503">
                  <c:v>0.15230000000000002</c:v>
                </c:pt>
                <c:pt idx="1504">
                  <c:v>0.15230000000000002</c:v>
                </c:pt>
                <c:pt idx="1505">
                  <c:v>0.15230000000000002</c:v>
                </c:pt>
                <c:pt idx="1506">
                  <c:v>0.15230000000000002</c:v>
                </c:pt>
                <c:pt idx="1507">
                  <c:v>0.15230000000000002</c:v>
                </c:pt>
                <c:pt idx="1508">
                  <c:v>0.15230000000000002</c:v>
                </c:pt>
                <c:pt idx="1509">
                  <c:v>0.15230000000000002</c:v>
                </c:pt>
                <c:pt idx="1510">
                  <c:v>0.15230000000000002</c:v>
                </c:pt>
                <c:pt idx="1511">
                  <c:v>0.15230000000000002</c:v>
                </c:pt>
                <c:pt idx="1512">
                  <c:v>0.15230000000000002</c:v>
                </c:pt>
                <c:pt idx="1513">
                  <c:v>0.15230000000000002</c:v>
                </c:pt>
                <c:pt idx="1514">
                  <c:v>0.15230000000000002</c:v>
                </c:pt>
                <c:pt idx="1515">
                  <c:v>0.15230000000000002</c:v>
                </c:pt>
                <c:pt idx="1516">
                  <c:v>0.15230000000000002</c:v>
                </c:pt>
                <c:pt idx="1517">
                  <c:v>0.15230000000000002</c:v>
                </c:pt>
                <c:pt idx="1518">
                  <c:v>0.15230000000000002</c:v>
                </c:pt>
                <c:pt idx="1519">
                  <c:v>0.15230000000000002</c:v>
                </c:pt>
                <c:pt idx="1520">
                  <c:v>0.15230000000000002</c:v>
                </c:pt>
                <c:pt idx="1521">
                  <c:v>0.13320000000000001</c:v>
                </c:pt>
                <c:pt idx="1522">
                  <c:v>0.13320000000000001</c:v>
                </c:pt>
                <c:pt idx="1523">
                  <c:v>0.13320000000000001</c:v>
                </c:pt>
                <c:pt idx="1524">
                  <c:v>0.13320000000000001</c:v>
                </c:pt>
                <c:pt idx="1525">
                  <c:v>0.13320000000000001</c:v>
                </c:pt>
                <c:pt idx="1526">
                  <c:v>0.13320000000000001</c:v>
                </c:pt>
                <c:pt idx="1527">
                  <c:v>0.13320000000000001</c:v>
                </c:pt>
                <c:pt idx="1528">
                  <c:v>0.13320000000000001</c:v>
                </c:pt>
                <c:pt idx="1529">
                  <c:v>0.13320000000000001</c:v>
                </c:pt>
                <c:pt idx="1530">
                  <c:v>0.13320000000000001</c:v>
                </c:pt>
                <c:pt idx="1531">
                  <c:v>0.13320000000000001</c:v>
                </c:pt>
                <c:pt idx="1532">
                  <c:v>0.13320000000000001</c:v>
                </c:pt>
                <c:pt idx="1533">
                  <c:v>0.13320000000000001</c:v>
                </c:pt>
                <c:pt idx="1534">
                  <c:v>0.13320000000000001</c:v>
                </c:pt>
                <c:pt idx="1535">
                  <c:v>0.13320000000000001</c:v>
                </c:pt>
                <c:pt idx="1536">
                  <c:v>0.13320000000000001</c:v>
                </c:pt>
                <c:pt idx="1537">
                  <c:v>0.13320000000000001</c:v>
                </c:pt>
                <c:pt idx="1538">
                  <c:v>0.13320000000000001</c:v>
                </c:pt>
                <c:pt idx="1539">
                  <c:v>0.13320000000000001</c:v>
                </c:pt>
                <c:pt idx="1540">
                  <c:v>0.13320000000000001</c:v>
                </c:pt>
                <c:pt idx="1541">
                  <c:v>0.13320000000000001</c:v>
                </c:pt>
                <c:pt idx="1542">
                  <c:v>0.13320000000000001</c:v>
                </c:pt>
                <c:pt idx="1543">
                  <c:v>0.13320000000000001</c:v>
                </c:pt>
                <c:pt idx="1544">
                  <c:v>0.1464</c:v>
                </c:pt>
                <c:pt idx="1545">
                  <c:v>0.1464</c:v>
                </c:pt>
                <c:pt idx="1546">
                  <c:v>0.1464</c:v>
                </c:pt>
                <c:pt idx="1547">
                  <c:v>0.1464</c:v>
                </c:pt>
                <c:pt idx="1548">
                  <c:v>0.1464</c:v>
                </c:pt>
                <c:pt idx="1549">
                  <c:v>0.1464</c:v>
                </c:pt>
                <c:pt idx="1550">
                  <c:v>0.1464</c:v>
                </c:pt>
                <c:pt idx="1551">
                  <c:v>0.1464</c:v>
                </c:pt>
                <c:pt idx="1552">
                  <c:v>0.1464</c:v>
                </c:pt>
                <c:pt idx="1553">
                  <c:v>0.1464</c:v>
                </c:pt>
                <c:pt idx="1554">
                  <c:v>0.1464</c:v>
                </c:pt>
                <c:pt idx="1555">
                  <c:v>0.1464</c:v>
                </c:pt>
                <c:pt idx="1556">
                  <c:v>0.1464</c:v>
                </c:pt>
                <c:pt idx="1557">
                  <c:v>0.1464</c:v>
                </c:pt>
                <c:pt idx="1558">
                  <c:v>0.1464</c:v>
                </c:pt>
                <c:pt idx="1559">
                  <c:v>0.1464</c:v>
                </c:pt>
                <c:pt idx="1560">
                  <c:v>0.1464</c:v>
                </c:pt>
                <c:pt idx="1561">
                  <c:v>0.1464</c:v>
                </c:pt>
                <c:pt idx="1562">
                  <c:v>0.1464</c:v>
                </c:pt>
                <c:pt idx="1563">
                  <c:v>0.1464</c:v>
                </c:pt>
                <c:pt idx="1564">
                  <c:v>0.1464</c:v>
                </c:pt>
                <c:pt idx="1565">
                  <c:v>0.14830000000000002</c:v>
                </c:pt>
                <c:pt idx="1566">
                  <c:v>0.14830000000000002</c:v>
                </c:pt>
                <c:pt idx="1567">
                  <c:v>0.14830000000000002</c:v>
                </c:pt>
                <c:pt idx="1568">
                  <c:v>0.14830000000000002</c:v>
                </c:pt>
                <c:pt idx="1569">
                  <c:v>0.14830000000000002</c:v>
                </c:pt>
                <c:pt idx="1570">
                  <c:v>0.14830000000000002</c:v>
                </c:pt>
                <c:pt idx="1571">
                  <c:v>0.14830000000000002</c:v>
                </c:pt>
                <c:pt idx="1572">
                  <c:v>0.14830000000000002</c:v>
                </c:pt>
                <c:pt idx="1573">
                  <c:v>0.14830000000000002</c:v>
                </c:pt>
                <c:pt idx="1574">
                  <c:v>0.14830000000000002</c:v>
                </c:pt>
                <c:pt idx="1575">
                  <c:v>0.14830000000000002</c:v>
                </c:pt>
                <c:pt idx="1576">
                  <c:v>0.14830000000000002</c:v>
                </c:pt>
                <c:pt idx="1577">
                  <c:v>0.14830000000000002</c:v>
                </c:pt>
                <c:pt idx="1578">
                  <c:v>0.14830000000000002</c:v>
                </c:pt>
                <c:pt idx="1579">
                  <c:v>0.14830000000000002</c:v>
                </c:pt>
                <c:pt idx="1580">
                  <c:v>0.14830000000000002</c:v>
                </c:pt>
                <c:pt idx="1581">
                  <c:v>0.14830000000000002</c:v>
                </c:pt>
                <c:pt idx="1582">
                  <c:v>0.14830000000000002</c:v>
                </c:pt>
                <c:pt idx="1583">
                  <c:v>0.14830000000000002</c:v>
                </c:pt>
                <c:pt idx="1584">
                  <c:v>0.14830000000000002</c:v>
                </c:pt>
                <c:pt idx="1585">
                  <c:v>0.1464</c:v>
                </c:pt>
                <c:pt idx="1586">
                  <c:v>0.1464</c:v>
                </c:pt>
                <c:pt idx="1587">
                  <c:v>0.1464</c:v>
                </c:pt>
                <c:pt idx="1588">
                  <c:v>0.1464</c:v>
                </c:pt>
                <c:pt idx="1589">
                  <c:v>0.1464</c:v>
                </c:pt>
                <c:pt idx="1590">
                  <c:v>0.1464</c:v>
                </c:pt>
                <c:pt idx="1591">
                  <c:v>0.1464</c:v>
                </c:pt>
                <c:pt idx="1592">
                  <c:v>0.1464</c:v>
                </c:pt>
                <c:pt idx="1593">
                  <c:v>0.1464</c:v>
                </c:pt>
                <c:pt idx="1594">
                  <c:v>0.1464</c:v>
                </c:pt>
                <c:pt idx="1595">
                  <c:v>0.1464</c:v>
                </c:pt>
                <c:pt idx="1596">
                  <c:v>0.1464</c:v>
                </c:pt>
                <c:pt idx="1597">
                  <c:v>0.1464</c:v>
                </c:pt>
                <c:pt idx="1598">
                  <c:v>0.1464</c:v>
                </c:pt>
                <c:pt idx="1599">
                  <c:v>0.1464</c:v>
                </c:pt>
                <c:pt idx="1600">
                  <c:v>0.1464</c:v>
                </c:pt>
                <c:pt idx="1601">
                  <c:v>0.1464</c:v>
                </c:pt>
                <c:pt idx="1602">
                  <c:v>0.1464</c:v>
                </c:pt>
                <c:pt idx="1603">
                  <c:v>0.1464</c:v>
                </c:pt>
                <c:pt idx="1604">
                  <c:v>0.1464</c:v>
                </c:pt>
                <c:pt idx="1605">
                  <c:v>0.1464</c:v>
                </c:pt>
                <c:pt idx="1606">
                  <c:v>0.1464</c:v>
                </c:pt>
                <c:pt idx="1607">
                  <c:v>0.1464</c:v>
                </c:pt>
                <c:pt idx="1608">
                  <c:v>0.14699999999999999</c:v>
                </c:pt>
                <c:pt idx="1609">
                  <c:v>0.14699999999999999</c:v>
                </c:pt>
                <c:pt idx="1610">
                  <c:v>0.14699999999999999</c:v>
                </c:pt>
                <c:pt idx="1611">
                  <c:v>0.14699999999999999</c:v>
                </c:pt>
                <c:pt idx="1612">
                  <c:v>0.14699999999999999</c:v>
                </c:pt>
                <c:pt idx="1613">
                  <c:v>0.14699999999999999</c:v>
                </c:pt>
                <c:pt idx="1614">
                  <c:v>0.14699999999999999</c:v>
                </c:pt>
                <c:pt idx="1615">
                  <c:v>0.14699999999999999</c:v>
                </c:pt>
                <c:pt idx="1616">
                  <c:v>0.14699999999999999</c:v>
                </c:pt>
                <c:pt idx="1617">
                  <c:v>0.14699999999999999</c:v>
                </c:pt>
                <c:pt idx="1618">
                  <c:v>0.14699999999999999</c:v>
                </c:pt>
                <c:pt idx="1619">
                  <c:v>0.14699999999999999</c:v>
                </c:pt>
                <c:pt idx="1620">
                  <c:v>0.14699999999999999</c:v>
                </c:pt>
                <c:pt idx="1621">
                  <c:v>0.14699999999999999</c:v>
                </c:pt>
                <c:pt idx="1622">
                  <c:v>0.14699999999999999</c:v>
                </c:pt>
                <c:pt idx="1623">
                  <c:v>0.14699999999999999</c:v>
                </c:pt>
                <c:pt idx="1624">
                  <c:v>0.14699999999999999</c:v>
                </c:pt>
                <c:pt idx="1625">
                  <c:v>0.14699999999999999</c:v>
                </c:pt>
                <c:pt idx="1626">
                  <c:v>0.14699999999999999</c:v>
                </c:pt>
                <c:pt idx="1627">
                  <c:v>0.14699999999999999</c:v>
                </c:pt>
                <c:pt idx="1628">
                  <c:v>0.14699999999999999</c:v>
                </c:pt>
                <c:pt idx="1629">
                  <c:v>0.14699999999999999</c:v>
                </c:pt>
                <c:pt idx="1630">
                  <c:v>0.14330000000000001</c:v>
                </c:pt>
                <c:pt idx="1631">
                  <c:v>0.14330000000000001</c:v>
                </c:pt>
                <c:pt idx="1632">
                  <c:v>0.14330000000000001</c:v>
                </c:pt>
                <c:pt idx="1633">
                  <c:v>0.14330000000000001</c:v>
                </c:pt>
                <c:pt idx="1634">
                  <c:v>0.14330000000000001</c:v>
                </c:pt>
                <c:pt idx="1635">
                  <c:v>0.14330000000000001</c:v>
                </c:pt>
                <c:pt idx="1636">
                  <c:v>0.14330000000000001</c:v>
                </c:pt>
                <c:pt idx="1637">
                  <c:v>0.14330000000000001</c:v>
                </c:pt>
                <c:pt idx="1638">
                  <c:v>0.14330000000000001</c:v>
                </c:pt>
                <c:pt idx="1639">
                  <c:v>0.14330000000000001</c:v>
                </c:pt>
                <c:pt idx="1640">
                  <c:v>0.14330000000000001</c:v>
                </c:pt>
                <c:pt idx="1641">
                  <c:v>0.14330000000000001</c:v>
                </c:pt>
                <c:pt idx="1642">
                  <c:v>0.14330000000000001</c:v>
                </c:pt>
                <c:pt idx="1643">
                  <c:v>0.14330000000000001</c:v>
                </c:pt>
                <c:pt idx="1644">
                  <c:v>0.14330000000000001</c:v>
                </c:pt>
                <c:pt idx="1645">
                  <c:v>0.14330000000000001</c:v>
                </c:pt>
                <c:pt idx="1646">
                  <c:v>0.14330000000000001</c:v>
                </c:pt>
                <c:pt idx="1647">
                  <c:v>0.14330000000000001</c:v>
                </c:pt>
                <c:pt idx="1648">
                  <c:v>0.14330000000000001</c:v>
                </c:pt>
                <c:pt idx="1649">
                  <c:v>0.14330000000000001</c:v>
                </c:pt>
                <c:pt idx="1650">
                  <c:v>0.14130000000000001</c:v>
                </c:pt>
                <c:pt idx="1651">
                  <c:v>0.14130000000000001</c:v>
                </c:pt>
                <c:pt idx="1652">
                  <c:v>0.14130000000000001</c:v>
                </c:pt>
                <c:pt idx="1653">
                  <c:v>0.14130000000000001</c:v>
                </c:pt>
                <c:pt idx="1654">
                  <c:v>0.14130000000000001</c:v>
                </c:pt>
                <c:pt idx="1655">
                  <c:v>0.14130000000000001</c:v>
                </c:pt>
                <c:pt idx="1656">
                  <c:v>0.14130000000000001</c:v>
                </c:pt>
                <c:pt idx="1657">
                  <c:v>0.14130000000000001</c:v>
                </c:pt>
                <c:pt idx="1658">
                  <c:v>0.14130000000000001</c:v>
                </c:pt>
                <c:pt idx="1659">
                  <c:v>0.14130000000000001</c:v>
                </c:pt>
                <c:pt idx="1660">
                  <c:v>0.14130000000000001</c:v>
                </c:pt>
                <c:pt idx="1661">
                  <c:v>0.14130000000000001</c:v>
                </c:pt>
                <c:pt idx="1662">
                  <c:v>0.14130000000000001</c:v>
                </c:pt>
                <c:pt idx="1663">
                  <c:v>0.14130000000000001</c:v>
                </c:pt>
                <c:pt idx="1664">
                  <c:v>0.14130000000000001</c:v>
                </c:pt>
                <c:pt idx="1665">
                  <c:v>0.14130000000000001</c:v>
                </c:pt>
                <c:pt idx="1666">
                  <c:v>0.14130000000000001</c:v>
                </c:pt>
                <c:pt idx="1667">
                  <c:v>0.14130000000000001</c:v>
                </c:pt>
                <c:pt idx="1668">
                  <c:v>0.14130000000000001</c:v>
                </c:pt>
                <c:pt idx="1669">
                  <c:v>0.14130000000000001</c:v>
                </c:pt>
                <c:pt idx="1670">
                  <c:v>0.14130000000000001</c:v>
                </c:pt>
                <c:pt idx="1671">
                  <c:v>0.14130000000000001</c:v>
                </c:pt>
                <c:pt idx="1672">
                  <c:v>0.14130000000000001</c:v>
                </c:pt>
                <c:pt idx="1673">
                  <c:v>0.14940000000000001</c:v>
                </c:pt>
                <c:pt idx="1674">
                  <c:v>0.14940000000000001</c:v>
                </c:pt>
                <c:pt idx="1675">
                  <c:v>0.14940000000000001</c:v>
                </c:pt>
                <c:pt idx="1676">
                  <c:v>0.14940000000000001</c:v>
                </c:pt>
                <c:pt idx="1677">
                  <c:v>0.14940000000000001</c:v>
                </c:pt>
                <c:pt idx="1678">
                  <c:v>0.14940000000000001</c:v>
                </c:pt>
                <c:pt idx="1679">
                  <c:v>0.14940000000000001</c:v>
                </c:pt>
                <c:pt idx="1680">
                  <c:v>0.14940000000000001</c:v>
                </c:pt>
                <c:pt idx="1681">
                  <c:v>0.14940000000000001</c:v>
                </c:pt>
                <c:pt idx="1682">
                  <c:v>0.14940000000000001</c:v>
                </c:pt>
                <c:pt idx="1683">
                  <c:v>0.14940000000000001</c:v>
                </c:pt>
                <c:pt idx="1684">
                  <c:v>0.14940000000000001</c:v>
                </c:pt>
                <c:pt idx="1685">
                  <c:v>0.14940000000000001</c:v>
                </c:pt>
                <c:pt idx="1686">
                  <c:v>0.14940000000000001</c:v>
                </c:pt>
                <c:pt idx="1687">
                  <c:v>0.14940000000000001</c:v>
                </c:pt>
                <c:pt idx="1688">
                  <c:v>0.14940000000000001</c:v>
                </c:pt>
                <c:pt idx="1689">
                  <c:v>0.14940000000000001</c:v>
                </c:pt>
                <c:pt idx="1690">
                  <c:v>0.14940000000000001</c:v>
                </c:pt>
                <c:pt idx="1691">
                  <c:v>0.14940000000000001</c:v>
                </c:pt>
                <c:pt idx="1692">
                  <c:v>0.14940000000000001</c:v>
                </c:pt>
                <c:pt idx="1693">
                  <c:v>0.14940000000000001</c:v>
                </c:pt>
                <c:pt idx="1694">
                  <c:v>0.14940000000000001</c:v>
                </c:pt>
                <c:pt idx="1695">
                  <c:v>0.1404</c:v>
                </c:pt>
                <c:pt idx="1696">
                  <c:v>0.1404</c:v>
                </c:pt>
                <c:pt idx="1697">
                  <c:v>0.1404</c:v>
                </c:pt>
                <c:pt idx="1698">
                  <c:v>0.1404</c:v>
                </c:pt>
                <c:pt idx="1699">
                  <c:v>0.1404</c:v>
                </c:pt>
                <c:pt idx="1700">
                  <c:v>0.1404</c:v>
                </c:pt>
                <c:pt idx="1701">
                  <c:v>0.1404</c:v>
                </c:pt>
                <c:pt idx="1702">
                  <c:v>0.1404</c:v>
                </c:pt>
                <c:pt idx="1703">
                  <c:v>0.1404</c:v>
                </c:pt>
                <c:pt idx="1704">
                  <c:v>0.1404</c:v>
                </c:pt>
                <c:pt idx="1705">
                  <c:v>0.1404</c:v>
                </c:pt>
                <c:pt idx="1706">
                  <c:v>0.1404</c:v>
                </c:pt>
                <c:pt idx="1707">
                  <c:v>0.1404</c:v>
                </c:pt>
                <c:pt idx="1708">
                  <c:v>0.1404</c:v>
                </c:pt>
                <c:pt idx="1709">
                  <c:v>0.1404</c:v>
                </c:pt>
                <c:pt idx="1710">
                  <c:v>0.1404</c:v>
                </c:pt>
                <c:pt idx="1711">
                  <c:v>0.1404</c:v>
                </c:pt>
                <c:pt idx="1712">
                  <c:v>0.1404</c:v>
                </c:pt>
                <c:pt idx="1713">
                  <c:v>0.1404</c:v>
                </c:pt>
                <c:pt idx="1714">
                  <c:v>0.1404</c:v>
                </c:pt>
                <c:pt idx="1715">
                  <c:v>0.1404</c:v>
                </c:pt>
                <c:pt idx="1716">
                  <c:v>0.1404</c:v>
                </c:pt>
                <c:pt idx="1717">
                  <c:v>0.12960000000000002</c:v>
                </c:pt>
                <c:pt idx="1718">
                  <c:v>0.12960000000000002</c:v>
                </c:pt>
                <c:pt idx="1719">
                  <c:v>0.12960000000000002</c:v>
                </c:pt>
                <c:pt idx="1720">
                  <c:v>0.12960000000000002</c:v>
                </c:pt>
                <c:pt idx="1721">
                  <c:v>0.12960000000000002</c:v>
                </c:pt>
                <c:pt idx="1722">
                  <c:v>0.12960000000000002</c:v>
                </c:pt>
                <c:pt idx="1723">
                  <c:v>0.12960000000000002</c:v>
                </c:pt>
                <c:pt idx="1724">
                  <c:v>0.12960000000000002</c:v>
                </c:pt>
                <c:pt idx="1725">
                  <c:v>0.12960000000000002</c:v>
                </c:pt>
                <c:pt idx="1726">
                  <c:v>0.12960000000000002</c:v>
                </c:pt>
                <c:pt idx="1727">
                  <c:v>0.12960000000000002</c:v>
                </c:pt>
                <c:pt idx="1728">
                  <c:v>0.12960000000000002</c:v>
                </c:pt>
                <c:pt idx="1729">
                  <c:v>0.12960000000000002</c:v>
                </c:pt>
                <c:pt idx="1730">
                  <c:v>0.12960000000000002</c:v>
                </c:pt>
                <c:pt idx="1731">
                  <c:v>0.12960000000000002</c:v>
                </c:pt>
                <c:pt idx="1732">
                  <c:v>0.12960000000000002</c:v>
                </c:pt>
                <c:pt idx="1733">
                  <c:v>0.12960000000000002</c:v>
                </c:pt>
                <c:pt idx="1734">
                  <c:v>0.12960000000000002</c:v>
                </c:pt>
                <c:pt idx="1735">
                  <c:v>0.12960000000000002</c:v>
                </c:pt>
                <c:pt idx="1736">
                  <c:v>0.12960000000000002</c:v>
                </c:pt>
                <c:pt idx="1737">
                  <c:v>0.12960000000000002</c:v>
                </c:pt>
                <c:pt idx="1738">
                  <c:v>0.12960000000000002</c:v>
                </c:pt>
                <c:pt idx="1739">
                  <c:v>0.1229</c:v>
                </c:pt>
                <c:pt idx="1740">
                  <c:v>0.1229</c:v>
                </c:pt>
                <c:pt idx="1741">
                  <c:v>0.1229</c:v>
                </c:pt>
                <c:pt idx="1742">
                  <c:v>0.1229</c:v>
                </c:pt>
                <c:pt idx="1743">
                  <c:v>0.1229</c:v>
                </c:pt>
                <c:pt idx="1744">
                  <c:v>0.1229</c:v>
                </c:pt>
                <c:pt idx="1745">
                  <c:v>0.1229</c:v>
                </c:pt>
                <c:pt idx="1746">
                  <c:v>0.1229</c:v>
                </c:pt>
                <c:pt idx="1747">
                  <c:v>0.1229</c:v>
                </c:pt>
                <c:pt idx="1748">
                  <c:v>0.1229</c:v>
                </c:pt>
                <c:pt idx="1749">
                  <c:v>0.1229</c:v>
                </c:pt>
                <c:pt idx="1750">
                  <c:v>0.1229</c:v>
                </c:pt>
                <c:pt idx="1751">
                  <c:v>0.1229</c:v>
                </c:pt>
                <c:pt idx="1752">
                  <c:v>0.1229</c:v>
                </c:pt>
                <c:pt idx="1753">
                  <c:v>0.1229</c:v>
                </c:pt>
                <c:pt idx="1754">
                  <c:v>0.1229</c:v>
                </c:pt>
                <c:pt idx="1755">
                  <c:v>0.1229</c:v>
                </c:pt>
                <c:pt idx="1756">
                  <c:v>0.1229</c:v>
                </c:pt>
                <c:pt idx="1757">
                  <c:v>0.1229</c:v>
                </c:pt>
                <c:pt idx="1758">
                  <c:v>0.1229</c:v>
                </c:pt>
                <c:pt idx="1759">
                  <c:v>0.1229</c:v>
                </c:pt>
                <c:pt idx="1760">
                  <c:v>0.11269999999999999</c:v>
                </c:pt>
                <c:pt idx="1761">
                  <c:v>0.11269999999999999</c:v>
                </c:pt>
                <c:pt idx="1762">
                  <c:v>0.11269999999999999</c:v>
                </c:pt>
                <c:pt idx="1763">
                  <c:v>0.11269999999999999</c:v>
                </c:pt>
                <c:pt idx="1764">
                  <c:v>0.11269999999999999</c:v>
                </c:pt>
                <c:pt idx="1765">
                  <c:v>0.11269999999999999</c:v>
                </c:pt>
                <c:pt idx="1766">
                  <c:v>0.11269999999999999</c:v>
                </c:pt>
                <c:pt idx="1767">
                  <c:v>0.11269999999999999</c:v>
                </c:pt>
                <c:pt idx="1768">
                  <c:v>0.11269999999999999</c:v>
                </c:pt>
                <c:pt idx="1769">
                  <c:v>0.11269999999999999</c:v>
                </c:pt>
                <c:pt idx="1770">
                  <c:v>0.11269999999999999</c:v>
                </c:pt>
                <c:pt idx="1771">
                  <c:v>0.11269999999999999</c:v>
                </c:pt>
                <c:pt idx="1772">
                  <c:v>0.11269999999999999</c:v>
                </c:pt>
                <c:pt idx="1773">
                  <c:v>0.11269999999999999</c:v>
                </c:pt>
                <c:pt idx="1774">
                  <c:v>0.11269999999999999</c:v>
                </c:pt>
                <c:pt idx="1775">
                  <c:v>0.11269999999999999</c:v>
                </c:pt>
                <c:pt idx="1776">
                  <c:v>0.11269999999999999</c:v>
                </c:pt>
                <c:pt idx="1777">
                  <c:v>0.11269999999999999</c:v>
                </c:pt>
                <c:pt idx="1778">
                  <c:v>0.11269999999999999</c:v>
                </c:pt>
                <c:pt idx="1779">
                  <c:v>0.11269999999999999</c:v>
                </c:pt>
                <c:pt idx="1780">
                  <c:v>0.11269999999999999</c:v>
                </c:pt>
                <c:pt idx="1781">
                  <c:v>0.11269999999999999</c:v>
                </c:pt>
                <c:pt idx="1782">
                  <c:v>0.11230000000000001</c:v>
                </c:pt>
                <c:pt idx="1783">
                  <c:v>0.11230000000000001</c:v>
                </c:pt>
                <c:pt idx="1784">
                  <c:v>0.11230000000000001</c:v>
                </c:pt>
                <c:pt idx="1785">
                  <c:v>0.11230000000000001</c:v>
                </c:pt>
                <c:pt idx="1786">
                  <c:v>0.11230000000000001</c:v>
                </c:pt>
                <c:pt idx="1787">
                  <c:v>0.11230000000000001</c:v>
                </c:pt>
                <c:pt idx="1788">
                  <c:v>0.11230000000000001</c:v>
                </c:pt>
                <c:pt idx="1789">
                  <c:v>0.11230000000000001</c:v>
                </c:pt>
                <c:pt idx="1790">
                  <c:v>0.11230000000000001</c:v>
                </c:pt>
                <c:pt idx="1791">
                  <c:v>0.11230000000000001</c:v>
                </c:pt>
                <c:pt idx="1792">
                  <c:v>0.11230000000000001</c:v>
                </c:pt>
                <c:pt idx="1793">
                  <c:v>0.11230000000000001</c:v>
                </c:pt>
                <c:pt idx="1794">
                  <c:v>0.11230000000000001</c:v>
                </c:pt>
                <c:pt idx="1795">
                  <c:v>0.11230000000000001</c:v>
                </c:pt>
                <c:pt idx="1796">
                  <c:v>0.11230000000000001</c:v>
                </c:pt>
                <c:pt idx="1797">
                  <c:v>0.11230000000000001</c:v>
                </c:pt>
                <c:pt idx="1798">
                  <c:v>0.11230000000000001</c:v>
                </c:pt>
                <c:pt idx="1799">
                  <c:v>0.11230000000000001</c:v>
                </c:pt>
                <c:pt idx="1800">
                  <c:v>0.11230000000000001</c:v>
                </c:pt>
                <c:pt idx="1801">
                  <c:v>0.11230000000000001</c:v>
                </c:pt>
                <c:pt idx="1802">
                  <c:v>0.11230000000000001</c:v>
                </c:pt>
                <c:pt idx="1803">
                  <c:v>0.11230000000000001</c:v>
                </c:pt>
                <c:pt idx="1804">
                  <c:v>0.11230000000000001</c:v>
                </c:pt>
                <c:pt idx="1805">
                  <c:v>0.1095</c:v>
                </c:pt>
                <c:pt idx="1806">
                  <c:v>0.1095</c:v>
                </c:pt>
                <c:pt idx="1807">
                  <c:v>0.1095</c:v>
                </c:pt>
                <c:pt idx="1808">
                  <c:v>0.1095</c:v>
                </c:pt>
                <c:pt idx="1809">
                  <c:v>0.1095</c:v>
                </c:pt>
                <c:pt idx="1810">
                  <c:v>0.1095</c:v>
                </c:pt>
                <c:pt idx="1811">
                  <c:v>0.1095</c:v>
                </c:pt>
                <c:pt idx="1812">
                  <c:v>0.1095</c:v>
                </c:pt>
                <c:pt idx="1813">
                  <c:v>0.1095</c:v>
                </c:pt>
                <c:pt idx="1814">
                  <c:v>0.1095</c:v>
                </c:pt>
                <c:pt idx="1815">
                  <c:v>0.1095</c:v>
                </c:pt>
                <c:pt idx="1816">
                  <c:v>0.1095</c:v>
                </c:pt>
                <c:pt idx="1817">
                  <c:v>0.1095</c:v>
                </c:pt>
                <c:pt idx="1818">
                  <c:v>0.1095</c:v>
                </c:pt>
                <c:pt idx="1819">
                  <c:v>0.1095</c:v>
                </c:pt>
                <c:pt idx="1820">
                  <c:v>0.1095</c:v>
                </c:pt>
                <c:pt idx="1821">
                  <c:v>0.1095</c:v>
                </c:pt>
                <c:pt idx="1822">
                  <c:v>0.1095</c:v>
                </c:pt>
                <c:pt idx="1823">
                  <c:v>0.1095</c:v>
                </c:pt>
                <c:pt idx="1824">
                  <c:v>0.1095</c:v>
                </c:pt>
                <c:pt idx="1825">
                  <c:v>0.1095</c:v>
                </c:pt>
                <c:pt idx="1826">
                  <c:v>0.11050000000000001</c:v>
                </c:pt>
                <c:pt idx="1827">
                  <c:v>0.11050000000000001</c:v>
                </c:pt>
                <c:pt idx="1828">
                  <c:v>0.11050000000000001</c:v>
                </c:pt>
                <c:pt idx="1829">
                  <c:v>0.11050000000000001</c:v>
                </c:pt>
                <c:pt idx="1830">
                  <c:v>0.11050000000000001</c:v>
                </c:pt>
                <c:pt idx="1831">
                  <c:v>0.11050000000000001</c:v>
                </c:pt>
                <c:pt idx="1832">
                  <c:v>0.11050000000000001</c:v>
                </c:pt>
                <c:pt idx="1833">
                  <c:v>0.11050000000000001</c:v>
                </c:pt>
                <c:pt idx="1834">
                  <c:v>0.11050000000000001</c:v>
                </c:pt>
                <c:pt idx="1835">
                  <c:v>0.11050000000000001</c:v>
                </c:pt>
                <c:pt idx="1836">
                  <c:v>0.11050000000000001</c:v>
                </c:pt>
                <c:pt idx="1837">
                  <c:v>0.11050000000000001</c:v>
                </c:pt>
                <c:pt idx="1838">
                  <c:v>0.11050000000000001</c:v>
                </c:pt>
                <c:pt idx="1839">
                  <c:v>0.11050000000000001</c:v>
                </c:pt>
                <c:pt idx="1840">
                  <c:v>0.11050000000000001</c:v>
                </c:pt>
                <c:pt idx="1841">
                  <c:v>0.11050000000000001</c:v>
                </c:pt>
                <c:pt idx="1842">
                  <c:v>0.11050000000000001</c:v>
                </c:pt>
                <c:pt idx="1843">
                  <c:v>0.11050000000000001</c:v>
                </c:pt>
                <c:pt idx="1844">
                  <c:v>0.11050000000000001</c:v>
                </c:pt>
                <c:pt idx="1845">
                  <c:v>0.11050000000000001</c:v>
                </c:pt>
                <c:pt idx="1846">
                  <c:v>0.10640000000000001</c:v>
                </c:pt>
                <c:pt idx="1847">
                  <c:v>0.10640000000000001</c:v>
                </c:pt>
                <c:pt idx="1848">
                  <c:v>0.10640000000000001</c:v>
                </c:pt>
                <c:pt idx="1849">
                  <c:v>0.10640000000000001</c:v>
                </c:pt>
                <c:pt idx="1850">
                  <c:v>0.10640000000000001</c:v>
                </c:pt>
                <c:pt idx="1851">
                  <c:v>0.10640000000000001</c:v>
                </c:pt>
                <c:pt idx="1852">
                  <c:v>0.10640000000000001</c:v>
                </c:pt>
                <c:pt idx="1853">
                  <c:v>0.10640000000000001</c:v>
                </c:pt>
                <c:pt idx="1854">
                  <c:v>0.10640000000000001</c:v>
                </c:pt>
                <c:pt idx="1855">
                  <c:v>0.10640000000000001</c:v>
                </c:pt>
                <c:pt idx="1856">
                  <c:v>0.10640000000000001</c:v>
                </c:pt>
                <c:pt idx="1857">
                  <c:v>0.10640000000000001</c:v>
                </c:pt>
                <c:pt idx="1858">
                  <c:v>0.10640000000000001</c:v>
                </c:pt>
                <c:pt idx="1859">
                  <c:v>0.10640000000000001</c:v>
                </c:pt>
                <c:pt idx="1860">
                  <c:v>0.10640000000000001</c:v>
                </c:pt>
                <c:pt idx="1861">
                  <c:v>0.10640000000000001</c:v>
                </c:pt>
                <c:pt idx="1862">
                  <c:v>0.10640000000000001</c:v>
                </c:pt>
                <c:pt idx="1863">
                  <c:v>0.10640000000000001</c:v>
                </c:pt>
                <c:pt idx="1864">
                  <c:v>0.10640000000000001</c:v>
                </c:pt>
                <c:pt idx="1865">
                  <c:v>0.10640000000000001</c:v>
                </c:pt>
                <c:pt idx="1866">
                  <c:v>0.10640000000000001</c:v>
                </c:pt>
                <c:pt idx="1867">
                  <c:v>0.10640000000000001</c:v>
                </c:pt>
                <c:pt idx="1868">
                  <c:v>0.10640000000000001</c:v>
                </c:pt>
                <c:pt idx="1869">
                  <c:v>0.10880000000000001</c:v>
                </c:pt>
                <c:pt idx="1870">
                  <c:v>0.10880000000000001</c:v>
                </c:pt>
                <c:pt idx="1871">
                  <c:v>0.10880000000000001</c:v>
                </c:pt>
                <c:pt idx="1872">
                  <c:v>0.10880000000000001</c:v>
                </c:pt>
                <c:pt idx="1873">
                  <c:v>0.10880000000000001</c:v>
                </c:pt>
                <c:pt idx="1874">
                  <c:v>0.10880000000000001</c:v>
                </c:pt>
                <c:pt idx="1875">
                  <c:v>0.10880000000000001</c:v>
                </c:pt>
                <c:pt idx="1876">
                  <c:v>0.10880000000000001</c:v>
                </c:pt>
                <c:pt idx="1877">
                  <c:v>0.10880000000000001</c:v>
                </c:pt>
                <c:pt idx="1878">
                  <c:v>0.10880000000000001</c:v>
                </c:pt>
                <c:pt idx="1879">
                  <c:v>0.10880000000000001</c:v>
                </c:pt>
                <c:pt idx="1880">
                  <c:v>0.10880000000000001</c:v>
                </c:pt>
                <c:pt idx="1881">
                  <c:v>0.10880000000000001</c:v>
                </c:pt>
                <c:pt idx="1882">
                  <c:v>0.10880000000000001</c:v>
                </c:pt>
                <c:pt idx="1883">
                  <c:v>0.10880000000000001</c:v>
                </c:pt>
                <c:pt idx="1884">
                  <c:v>0.10880000000000001</c:v>
                </c:pt>
                <c:pt idx="1885">
                  <c:v>0.10880000000000001</c:v>
                </c:pt>
                <c:pt idx="1886">
                  <c:v>0.10880000000000001</c:v>
                </c:pt>
                <c:pt idx="1887">
                  <c:v>0.10880000000000001</c:v>
                </c:pt>
                <c:pt idx="1888">
                  <c:v>0.10880000000000001</c:v>
                </c:pt>
                <c:pt idx="1889">
                  <c:v>0.10880000000000001</c:v>
                </c:pt>
                <c:pt idx="1890">
                  <c:v>0.10460000000000001</c:v>
                </c:pt>
                <c:pt idx="1891">
                  <c:v>0.10460000000000001</c:v>
                </c:pt>
                <c:pt idx="1892">
                  <c:v>0.10460000000000001</c:v>
                </c:pt>
                <c:pt idx="1893">
                  <c:v>0.10460000000000001</c:v>
                </c:pt>
                <c:pt idx="1894">
                  <c:v>0.10460000000000001</c:v>
                </c:pt>
                <c:pt idx="1895">
                  <c:v>0.10460000000000001</c:v>
                </c:pt>
                <c:pt idx="1896">
                  <c:v>0.10460000000000001</c:v>
                </c:pt>
                <c:pt idx="1897">
                  <c:v>0.10460000000000001</c:v>
                </c:pt>
                <c:pt idx="1898">
                  <c:v>0.10460000000000001</c:v>
                </c:pt>
                <c:pt idx="1899">
                  <c:v>0.10460000000000001</c:v>
                </c:pt>
                <c:pt idx="1900">
                  <c:v>0.10460000000000001</c:v>
                </c:pt>
                <c:pt idx="1901">
                  <c:v>0.10460000000000001</c:v>
                </c:pt>
                <c:pt idx="1902">
                  <c:v>0.10460000000000001</c:v>
                </c:pt>
                <c:pt idx="1903">
                  <c:v>0.10460000000000001</c:v>
                </c:pt>
                <c:pt idx="1904">
                  <c:v>0.10460000000000001</c:v>
                </c:pt>
                <c:pt idx="1905">
                  <c:v>0.10460000000000001</c:v>
                </c:pt>
                <c:pt idx="1906">
                  <c:v>0.10460000000000001</c:v>
                </c:pt>
                <c:pt idx="1907">
                  <c:v>0.10460000000000001</c:v>
                </c:pt>
                <c:pt idx="1908">
                  <c:v>0.10460000000000001</c:v>
                </c:pt>
                <c:pt idx="1909">
                  <c:v>0.10460000000000001</c:v>
                </c:pt>
                <c:pt idx="1910">
                  <c:v>0.10460000000000001</c:v>
                </c:pt>
                <c:pt idx="1911">
                  <c:v>0.10460000000000001</c:v>
                </c:pt>
                <c:pt idx="1912">
                  <c:v>0.10960000000000002</c:v>
                </c:pt>
                <c:pt idx="1913">
                  <c:v>0.10960000000000002</c:v>
                </c:pt>
                <c:pt idx="1914">
                  <c:v>0.10960000000000002</c:v>
                </c:pt>
                <c:pt idx="1915">
                  <c:v>0.10960000000000002</c:v>
                </c:pt>
                <c:pt idx="1916">
                  <c:v>0.10960000000000002</c:v>
                </c:pt>
                <c:pt idx="1917">
                  <c:v>0.10960000000000002</c:v>
                </c:pt>
                <c:pt idx="1918">
                  <c:v>0.10960000000000002</c:v>
                </c:pt>
                <c:pt idx="1919">
                  <c:v>0.10960000000000002</c:v>
                </c:pt>
                <c:pt idx="1920">
                  <c:v>0.10960000000000002</c:v>
                </c:pt>
                <c:pt idx="1921">
                  <c:v>0.10960000000000002</c:v>
                </c:pt>
                <c:pt idx="1922">
                  <c:v>0.10960000000000002</c:v>
                </c:pt>
                <c:pt idx="1923">
                  <c:v>0.10960000000000002</c:v>
                </c:pt>
                <c:pt idx="1924">
                  <c:v>0.10960000000000002</c:v>
                </c:pt>
                <c:pt idx="1925">
                  <c:v>0.10960000000000002</c:v>
                </c:pt>
                <c:pt idx="1926">
                  <c:v>0.10960000000000002</c:v>
                </c:pt>
                <c:pt idx="1927">
                  <c:v>0.10960000000000002</c:v>
                </c:pt>
                <c:pt idx="1928">
                  <c:v>0.10960000000000002</c:v>
                </c:pt>
                <c:pt idx="1929">
                  <c:v>0.10960000000000002</c:v>
                </c:pt>
                <c:pt idx="1930">
                  <c:v>0.10960000000000002</c:v>
                </c:pt>
                <c:pt idx="1931">
                  <c:v>0.10960000000000002</c:v>
                </c:pt>
                <c:pt idx="1932">
                  <c:v>0.10960000000000002</c:v>
                </c:pt>
                <c:pt idx="1933">
                  <c:v>0.10960000000000002</c:v>
                </c:pt>
                <c:pt idx="1934">
                  <c:v>0.11220000000000001</c:v>
                </c:pt>
                <c:pt idx="1935">
                  <c:v>0.11220000000000001</c:v>
                </c:pt>
                <c:pt idx="1936">
                  <c:v>0.11220000000000001</c:v>
                </c:pt>
                <c:pt idx="1937">
                  <c:v>0.11220000000000001</c:v>
                </c:pt>
                <c:pt idx="1938">
                  <c:v>0.11220000000000001</c:v>
                </c:pt>
                <c:pt idx="1939">
                  <c:v>0.11220000000000001</c:v>
                </c:pt>
                <c:pt idx="1940">
                  <c:v>0.11220000000000001</c:v>
                </c:pt>
                <c:pt idx="1941">
                  <c:v>0.11220000000000001</c:v>
                </c:pt>
                <c:pt idx="1942">
                  <c:v>0.11220000000000001</c:v>
                </c:pt>
                <c:pt idx="1943">
                  <c:v>0.11220000000000001</c:v>
                </c:pt>
                <c:pt idx="1944">
                  <c:v>0.11220000000000001</c:v>
                </c:pt>
                <c:pt idx="1945">
                  <c:v>0.11220000000000001</c:v>
                </c:pt>
                <c:pt idx="1946">
                  <c:v>0.11220000000000001</c:v>
                </c:pt>
                <c:pt idx="1947">
                  <c:v>0.11220000000000001</c:v>
                </c:pt>
                <c:pt idx="1948">
                  <c:v>0.11220000000000001</c:v>
                </c:pt>
                <c:pt idx="1949">
                  <c:v>0.11220000000000001</c:v>
                </c:pt>
                <c:pt idx="1950">
                  <c:v>0.11220000000000001</c:v>
                </c:pt>
                <c:pt idx="1951">
                  <c:v>0.11220000000000001</c:v>
                </c:pt>
                <c:pt idx="1952">
                  <c:v>0.11220000000000001</c:v>
                </c:pt>
                <c:pt idx="1953">
                  <c:v>0.11220000000000001</c:v>
                </c:pt>
                <c:pt idx="1954">
                  <c:v>0.11220000000000001</c:v>
                </c:pt>
                <c:pt idx="1955">
                  <c:v>0.11970000000000001</c:v>
                </c:pt>
                <c:pt idx="1956">
                  <c:v>0.11970000000000001</c:v>
                </c:pt>
                <c:pt idx="1957">
                  <c:v>0.11970000000000001</c:v>
                </c:pt>
                <c:pt idx="1958">
                  <c:v>0.11970000000000001</c:v>
                </c:pt>
                <c:pt idx="1959">
                  <c:v>0.11970000000000001</c:v>
                </c:pt>
                <c:pt idx="1960">
                  <c:v>0.11970000000000001</c:v>
                </c:pt>
                <c:pt idx="1961">
                  <c:v>0.11970000000000001</c:v>
                </c:pt>
                <c:pt idx="1962">
                  <c:v>0.11970000000000001</c:v>
                </c:pt>
                <c:pt idx="1963">
                  <c:v>0.11970000000000001</c:v>
                </c:pt>
                <c:pt idx="1964">
                  <c:v>0.11970000000000001</c:v>
                </c:pt>
                <c:pt idx="1965">
                  <c:v>0.11970000000000001</c:v>
                </c:pt>
                <c:pt idx="1966">
                  <c:v>0.11970000000000001</c:v>
                </c:pt>
                <c:pt idx="1967">
                  <c:v>0.11970000000000001</c:v>
                </c:pt>
                <c:pt idx="1968">
                  <c:v>0.11970000000000001</c:v>
                </c:pt>
                <c:pt idx="1969">
                  <c:v>0.11970000000000001</c:v>
                </c:pt>
                <c:pt idx="1970">
                  <c:v>0.11970000000000001</c:v>
                </c:pt>
                <c:pt idx="1971">
                  <c:v>0.11970000000000001</c:v>
                </c:pt>
                <c:pt idx="1972">
                  <c:v>0.11970000000000001</c:v>
                </c:pt>
                <c:pt idx="1973">
                  <c:v>0.11970000000000001</c:v>
                </c:pt>
                <c:pt idx="1974">
                  <c:v>0.11970000000000001</c:v>
                </c:pt>
                <c:pt idx="1975">
                  <c:v>0.11970000000000001</c:v>
                </c:pt>
                <c:pt idx="1976">
                  <c:v>0.11970000000000001</c:v>
                </c:pt>
                <c:pt idx="1977">
                  <c:v>0.11970000000000001</c:v>
                </c:pt>
                <c:pt idx="1978">
                  <c:v>0.12050000000000001</c:v>
                </c:pt>
                <c:pt idx="1979">
                  <c:v>0.12050000000000001</c:v>
                </c:pt>
                <c:pt idx="1980">
                  <c:v>0.12050000000000001</c:v>
                </c:pt>
                <c:pt idx="1981">
                  <c:v>0.12050000000000001</c:v>
                </c:pt>
                <c:pt idx="1982">
                  <c:v>0.12050000000000001</c:v>
                </c:pt>
                <c:pt idx="1983">
                  <c:v>0.12050000000000001</c:v>
                </c:pt>
                <c:pt idx="1984">
                  <c:v>0.12050000000000001</c:v>
                </c:pt>
                <c:pt idx="1985">
                  <c:v>0.12050000000000001</c:v>
                </c:pt>
                <c:pt idx="1986">
                  <c:v>0.12050000000000001</c:v>
                </c:pt>
                <c:pt idx="1987">
                  <c:v>0.12050000000000001</c:v>
                </c:pt>
                <c:pt idx="1988">
                  <c:v>0.12050000000000001</c:v>
                </c:pt>
                <c:pt idx="1989">
                  <c:v>0.12050000000000001</c:v>
                </c:pt>
                <c:pt idx="1990">
                  <c:v>0.12050000000000001</c:v>
                </c:pt>
                <c:pt idx="1991">
                  <c:v>0.12050000000000001</c:v>
                </c:pt>
                <c:pt idx="1992">
                  <c:v>0.12050000000000001</c:v>
                </c:pt>
                <c:pt idx="1993">
                  <c:v>0.12050000000000001</c:v>
                </c:pt>
                <c:pt idx="1994">
                  <c:v>0.12050000000000001</c:v>
                </c:pt>
                <c:pt idx="1995">
                  <c:v>0.12050000000000001</c:v>
                </c:pt>
                <c:pt idx="1996">
                  <c:v>0.12050000000000001</c:v>
                </c:pt>
                <c:pt idx="1997">
                  <c:v>0.12050000000000001</c:v>
                </c:pt>
                <c:pt idx="1998">
                  <c:v>0.12050000000000001</c:v>
                </c:pt>
                <c:pt idx="1999">
                  <c:v>0.12050000000000001</c:v>
                </c:pt>
                <c:pt idx="2000">
                  <c:v>0.11480000000000001</c:v>
                </c:pt>
                <c:pt idx="2001">
                  <c:v>0.11480000000000001</c:v>
                </c:pt>
                <c:pt idx="2002">
                  <c:v>0.11480000000000001</c:v>
                </c:pt>
                <c:pt idx="2003">
                  <c:v>0.11480000000000001</c:v>
                </c:pt>
                <c:pt idx="2004">
                  <c:v>0.11480000000000001</c:v>
                </c:pt>
                <c:pt idx="2005">
                  <c:v>0.11480000000000001</c:v>
                </c:pt>
                <c:pt idx="2006">
                  <c:v>0.11480000000000001</c:v>
                </c:pt>
                <c:pt idx="2007">
                  <c:v>0.11480000000000001</c:v>
                </c:pt>
                <c:pt idx="2008">
                  <c:v>0.11480000000000001</c:v>
                </c:pt>
                <c:pt idx="2009">
                  <c:v>0.11480000000000001</c:v>
                </c:pt>
                <c:pt idx="2010">
                  <c:v>0.11480000000000001</c:v>
                </c:pt>
                <c:pt idx="2011">
                  <c:v>0.11480000000000001</c:v>
                </c:pt>
                <c:pt idx="2012">
                  <c:v>0.11480000000000001</c:v>
                </c:pt>
                <c:pt idx="2013">
                  <c:v>0.11480000000000001</c:v>
                </c:pt>
                <c:pt idx="2014">
                  <c:v>0.11480000000000001</c:v>
                </c:pt>
                <c:pt idx="2015">
                  <c:v>0.11480000000000001</c:v>
                </c:pt>
                <c:pt idx="2016">
                  <c:v>0.11480000000000001</c:v>
                </c:pt>
                <c:pt idx="2017">
                  <c:v>0.11480000000000001</c:v>
                </c:pt>
                <c:pt idx="2018">
                  <c:v>0.11480000000000001</c:v>
                </c:pt>
                <c:pt idx="2019">
                  <c:v>0.11480000000000001</c:v>
                </c:pt>
                <c:pt idx="2020">
                  <c:v>0.11480000000000001</c:v>
                </c:pt>
                <c:pt idx="2021">
                  <c:v>0.11630000000000001</c:v>
                </c:pt>
                <c:pt idx="2022">
                  <c:v>0.11630000000000001</c:v>
                </c:pt>
                <c:pt idx="2023">
                  <c:v>0.11630000000000001</c:v>
                </c:pt>
                <c:pt idx="2024">
                  <c:v>0.11630000000000001</c:v>
                </c:pt>
                <c:pt idx="2025">
                  <c:v>0.11630000000000001</c:v>
                </c:pt>
                <c:pt idx="2026">
                  <c:v>0.11630000000000001</c:v>
                </c:pt>
                <c:pt idx="2027">
                  <c:v>0.11630000000000001</c:v>
                </c:pt>
                <c:pt idx="2028">
                  <c:v>0.11630000000000001</c:v>
                </c:pt>
                <c:pt idx="2029">
                  <c:v>0.11630000000000001</c:v>
                </c:pt>
                <c:pt idx="2030">
                  <c:v>0.11630000000000001</c:v>
                </c:pt>
                <c:pt idx="2031">
                  <c:v>0.11630000000000001</c:v>
                </c:pt>
                <c:pt idx="2032">
                  <c:v>0.11630000000000001</c:v>
                </c:pt>
                <c:pt idx="2033">
                  <c:v>0.11630000000000001</c:v>
                </c:pt>
                <c:pt idx="2034">
                  <c:v>0.11630000000000001</c:v>
                </c:pt>
                <c:pt idx="2035">
                  <c:v>0.11630000000000001</c:v>
                </c:pt>
                <c:pt idx="2036">
                  <c:v>0.11630000000000001</c:v>
                </c:pt>
                <c:pt idx="2037">
                  <c:v>0.11630000000000001</c:v>
                </c:pt>
                <c:pt idx="2038">
                  <c:v>0.11630000000000001</c:v>
                </c:pt>
                <c:pt idx="2039">
                  <c:v>0.11630000000000001</c:v>
                </c:pt>
                <c:pt idx="2040">
                  <c:v>0.11630000000000001</c:v>
                </c:pt>
                <c:pt idx="2041">
                  <c:v>0.11630000000000001</c:v>
                </c:pt>
                <c:pt idx="2042">
                  <c:v>0.11630000000000001</c:v>
                </c:pt>
                <c:pt idx="2043">
                  <c:v>0.11609999999999999</c:v>
                </c:pt>
                <c:pt idx="2044">
                  <c:v>0.11609999999999999</c:v>
                </c:pt>
                <c:pt idx="2045">
                  <c:v>0.11609999999999999</c:v>
                </c:pt>
                <c:pt idx="2046">
                  <c:v>0.11609999999999999</c:v>
                </c:pt>
                <c:pt idx="2047">
                  <c:v>0.11609999999999999</c:v>
                </c:pt>
                <c:pt idx="2048">
                  <c:v>0.11609999999999999</c:v>
                </c:pt>
                <c:pt idx="2049">
                  <c:v>0.11609999999999999</c:v>
                </c:pt>
                <c:pt idx="2050">
                  <c:v>0.11609999999999999</c:v>
                </c:pt>
                <c:pt idx="2051">
                  <c:v>0.11609999999999999</c:v>
                </c:pt>
                <c:pt idx="2052">
                  <c:v>0.11609999999999999</c:v>
                </c:pt>
                <c:pt idx="2053">
                  <c:v>0.11609999999999999</c:v>
                </c:pt>
                <c:pt idx="2054">
                  <c:v>0.11609999999999999</c:v>
                </c:pt>
                <c:pt idx="2055">
                  <c:v>0.11609999999999999</c:v>
                </c:pt>
                <c:pt idx="2056">
                  <c:v>0.11609999999999999</c:v>
                </c:pt>
                <c:pt idx="2057">
                  <c:v>0.11609999999999999</c:v>
                </c:pt>
                <c:pt idx="2058">
                  <c:v>0.11609999999999999</c:v>
                </c:pt>
                <c:pt idx="2059">
                  <c:v>0.11609999999999999</c:v>
                </c:pt>
                <c:pt idx="2060">
                  <c:v>0.11609999999999999</c:v>
                </c:pt>
                <c:pt idx="2061">
                  <c:v>0.11609999999999999</c:v>
                </c:pt>
                <c:pt idx="2062">
                  <c:v>0.11609999999999999</c:v>
                </c:pt>
                <c:pt idx="2063">
                  <c:v>0.11609999999999999</c:v>
                </c:pt>
                <c:pt idx="2064">
                  <c:v>0.11609999999999999</c:v>
                </c:pt>
                <c:pt idx="2065">
                  <c:v>0.11789999999999999</c:v>
                </c:pt>
                <c:pt idx="2066">
                  <c:v>0.11789999999999999</c:v>
                </c:pt>
                <c:pt idx="2067">
                  <c:v>0.11789999999999999</c:v>
                </c:pt>
                <c:pt idx="2068">
                  <c:v>0.11789999999999999</c:v>
                </c:pt>
                <c:pt idx="2069">
                  <c:v>0.11789999999999999</c:v>
                </c:pt>
                <c:pt idx="2070">
                  <c:v>0.11789999999999999</c:v>
                </c:pt>
                <c:pt idx="2071">
                  <c:v>0.11789999999999999</c:v>
                </c:pt>
                <c:pt idx="2072">
                  <c:v>0.11789999999999999</c:v>
                </c:pt>
                <c:pt idx="2073">
                  <c:v>0.11789999999999999</c:v>
                </c:pt>
                <c:pt idx="2074">
                  <c:v>0.11789999999999999</c:v>
                </c:pt>
                <c:pt idx="2075">
                  <c:v>0.11789999999999999</c:v>
                </c:pt>
                <c:pt idx="2076">
                  <c:v>0.11789999999999999</c:v>
                </c:pt>
                <c:pt idx="2077">
                  <c:v>0.11789999999999999</c:v>
                </c:pt>
                <c:pt idx="2078">
                  <c:v>0.11789999999999999</c:v>
                </c:pt>
                <c:pt idx="2079">
                  <c:v>0.11789999999999999</c:v>
                </c:pt>
                <c:pt idx="2080">
                  <c:v>0.11789999999999999</c:v>
                </c:pt>
                <c:pt idx="2081">
                  <c:v>0.11789999999999999</c:v>
                </c:pt>
                <c:pt idx="2082">
                  <c:v>0.11789999999999999</c:v>
                </c:pt>
                <c:pt idx="2083">
                  <c:v>0.11789999999999999</c:v>
                </c:pt>
                <c:pt idx="2084">
                  <c:v>0.11789999999999999</c:v>
                </c:pt>
                <c:pt idx="2085">
                  <c:v>0.11789999999999999</c:v>
                </c:pt>
                <c:pt idx="2086">
                  <c:v>0.11789999999999999</c:v>
                </c:pt>
                <c:pt idx="2087">
                  <c:v>0.11539999999999999</c:v>
                </c:pt>
                <c:pt idx="2088">
                  <c:v>0.11539999999999999</c:v>
                </c:pt>
                <c:pt idx="2089">
                  <c:v>0.11539999999999999</c:v>
                </c:pt>
                <c:pt idx="2090">
                  <c:v>0.11539999999999999</c:v>
                </c:pt>
                <c:pt idx="2091">
                  <c:v>0.11539999999999999</c:v>
                </c:pt>
                <c:pt idx="2092">
                  <c:v>0.11539999999999999</c:v>
                </c:pt>
                <c:pt idx="2093">
                  <c:v>0.11539999999999999</c:v>
                </c:pt>
                <c:pt idx="2094">
                  <c:v>0.11539999999999999</c:v>
                </c:pt>
                <c:pt idx="2095">
                  <c:v>0.11539999999999999</c:v>
                </c:pt>
                <c:pt idx="2096">
                  <c:v>0.11539999999999999</c:v>
                </c:pt>
                <c:pt idx="2097">
                  <c:v>0.11539999999999999</c:v>
                </c:pt>
                <c:pt idx="2098">
                  <c:v>0.11539999999999999</c:v>
                </c:pt>
                <c:pt idx="2099">
                  <c:v>0.11539999999999999</c:v>
                </c:pt>
                <c:pt idx="2100">
                  <c:v>0.11539999999999999</c:v>
                </c:pt>
                <c:pt idx="2101">
                  <c:v>0.11539999999999999</c:v>
                </c:pt>
                <c:pt idx="2102">
                  <c:v>0.11539999999999999</c:v>
                </c:pt>
                <c:pt idx="2103">
                  <c:v>0.11539999999999999</c:v>
                </c:pt>
                <c:pt idx="2104">
                  <c:v>0.11539999999999999</c:v>
                </c:pt>
                <c:pt idx="2105">
                  <c:v>0.11539999999999999</c:v>
                </c:pt>
                <c:pt idx="2106">
                  <c:v>0.11539999999999999</c:v>
                </c:pt>
                <c:pt idx="2107">
                  <c:v>0.11880000000000002</c:v>
                </c:pt>
                <c:pt idx="2108">
                  <c:v>0.11880000000000002</c:v>
                </c:pt>
                <c:pt idx="2109">
                  <c:v>0.11880000000000002</c:v>
                </c:pt>
                <c:pt idx="2110">
                  <c:v>0.11880000000000002</c:v>
                </c:pt>
                <c:pt idx="2111">
                  <c:v>0.11880000000000002</c:v>
                </c:pt>
                <c:pt idx="2112">
                  <c:v>0.11880000000000002</c:v>
                </c:pt>
                <c:pt idx="2113">
                  <c:v>0.11880000000000002</c:v>
                </c:pt>
                <c:pt idx="2114">
                  <c:v>0.11880000000000002</c:v>
                </c:pt>
                <c:pt idx="2115">
                  <c:v>0.11880000000000002</c:v>
                </c:pt>
                <c:pt idx="2116">
                  <c:v>0.11880000000000002</c:v>
                </c:pt>
                <c:pt idx="2117">
                  <c:v>0.11880000000000002</c:v>
                </c:pt>
                <c:pt idx="2118">
                  <c:v>0.11880000000000002</c:v>
                </c:pt>
                <c:pt idx="2119">
                  <c:v>0.11880000000000002</c:v>
                </c:pt>
                <c:pt idx="2120">
                  <c:v>0.11880000000000002</c:v>
                </c:pt>
                <c:pt idx="2121">
                  <c:v>0.11880000000000002</c:v>
                </c:pt>
                <c:pt idx="2122">
                  <c:v>0.11880000000000002</c:v>
                </c:pt>
                <c:pt idx="2123">
                  <c:v>0.11880000000000002</c:v>
                </c:pt>
                <c:pt idx="2124">
                  <c:v>0.11880000000000002</c:v>
                </c:pt>
                <c:pt idx="2125">
                  <c:v>0.11880000000000002</c:v>
                </c:pt>
                <c:pt idx="2126">
                  <c:v>0.11880000000000002</c:v>
                </c:pt>
                <c:pt idx="2127">
                  <c:v>0.11880000000000002</c:v>
                </c:pt>
                <c:pt idx="2128">
                  <c:v>0.11880000000000002</c:v>
                </c:pt>
                <c:pt idx="2129">
                  <c:v>0.12400000000000001</c:v>
                </c:pt>
                <c:pt idx="2130">
                  <c:v>0.12400000000000001</c:v>
                </c:pt>
                <c:pt idx="2131">
                  <c:v>0.12400000000000001</c:v>
                </c:pt>
                <c:pt idx="2132">
                  <c:v>0.12400000000000001</c:v>
                </c:pt>
                <c:pt idx="2133">
                  <c:v>0.12400000000000001</c:v>
                </c:pt>
                <c:pt idx="2134">
                  <c:v>0.12400000000000001</c:v>
                </c:pt>
                <c:pt idx="2135">
                  <c:v>0.12400000000000001</c:v>
                </c:pt>
                <c:pt idx="2136">
                  <c:v>0.12400000000000001</c:v>
                </c:pt>
                <c:pt idx="2137">
                  <c:v>0.12400000000000001</c:v>
                </c:pt>
                <c:pt idx="2138">
                  <c:v>0.12400000000000001</c:v>
                </c:pt>
                <c:pt idx="2139">
                  <c:v>0.12400000000000001</c:v>
                </c:pt>
                <c:pt idx="2140">
                  <c:v>0.12400000000000001</c:v>
                </c:pt>
                <c:pt idx="2141">
                  <c:v>0.12400000000000001</c:v>
                </c:pt>
                <c:pt idx="2142">
                  <c:v>0.12400000000000001</c:v>
                </c:pt>
                <c:pt idx="2143">
                  <c:v>0.12400000000000001</c:v>
                </c:pt>
                <c:pt idx="2144">
                  <c:v>0.12400000000000001</c:v>
                </c:pt>
                <c:pt idx="2145">
                  <c:v>0.12400000000000001</c:v>
                </c:pt>
                <c:pt idx="2146">
                  <c:v>0.12400000000000001</c:v>
                </c:pt>
                <c:pt idx="2147">
                  <c:v>0.12400000000000001</c:v>
                </c:pt>
                <c:pt idx="2148">
                  <c:v>0.12400000000000001</c:v>
                </c:pt>
                <c:pt idx="2149">
                  <c:v>0.12400000000000001</c:v>
                </c:pt>
                <c:pt idx="2150">
                  <c:v>0.12689999999999999</c:v>
                </c:pt>
                <c:pt idx="2151">
                  <c:v>0.12689999999999999</c:v>
                </c:pt>
                <c:pt idx="2152">
                  <c:v>0.12689999999999999</c:v>
                </c:pt>
                <c:pt idx="2153">
                  <c:v>0.12689999999999999</c:v>
                </c:pt>
                <c:pt idx="2154">
                  <c:v>0.12689999999999999</c:v>
                </c:pt>
                <c:pt idx="2155">
                  <c:v>0.12689999999999999</c:v>
                </c:pt>
                <c:pt idx="2156">
                  <c:v>0.12689999999999999</c:v>
                </c:pt>
                <c:pt idx="2157">
                  <c:v>0.12689999999999999</c:v>
                </c:pt>
                <c:pt idx="2158">
                  <c:v>0.12689999999999999</c:v>
                </c:pt>
                <c:pt idx="2159">
                  <c:v>0.12689999999999999</c:v>
                </c:pt>
                <c:pt idx="2160">
                  <c:v>0.12689999999999999</c:v>
                </c:pt>
                <c:pt idx="2161">
                  <c:v>0.12689999999999999</c:v>
                </c:pt>
                <c:pt idx="2162">
                  <c:v>0.12689999999999999</c:v>
                </c:pt>
                <c:pt idx="2163">
                  <c:v>0.12689999999999999</c:v>
                </c:pt>
                <c:pt idx="2164">
                  <c:v>0.12689999999999999</c:v>
                </c:pt>
                <c:pt idx="2165">
                  <c:v>0.12689999999999999</c:v>
                </c:pt>
                <c:pt idx="2166">
                  <c:v>0.12689999999999999</c:v>
                </c:pt>
                <c:pt idx="2167">
                  <c:v>0.12689999999999999</c:v>
                </c:pt>
                <c:pt idx="2168">
                  <c:v>0.12689999999999999</c:v>
                </c:pt>
                <c:pt idx="2169">
                  <c:v>0.12689999999999999</c:v>
                </c:pt>
                <c:pt idx="2170">
                  <c:v>0.12689999999999999</c:v>
                </c:pt>
                <c:pt idx="2171">
                  <c:v>0.12689999999999999</c:v>
                </c:pt>
                <c:pt idx="2172">
                  <c:v>0.12689999999999999</c:v>
                </c:pt>
                <c:pt idx="2173">
                  <c:v>0.13780000000000001</c:v>
                </c:pt>
                <c:pt idx="2174">
                  <c:v>0.13780000000000001</c:v>
                </c:pt>
                <c:pt idx="2175">
                  <c:v>0.13780000000000001</c:v>
                </c:pt>
                <c:pt idx="2176">
                  <c:v>0.13780000000000001</c:v>
                </c:pt>
                <c:pt idx="2177">
                  <c:v>0.13780000000000001</c:v>
                </c:pt>
                <c:pt idx="2178">
                  <c:v>0.13780000000000001</c:v>
                </c:pt>
                <c:pt idx="2179">
                  <c:v>0.13780000000000001</c:v>
                </c:pt>
                <c:pt idx="2180">
                  <c:v>0.13780000000000001</c:v>
                </c:pt>
                <c:pt idx="2181">
                  <c:v>0.13780000000000001</c:v>
                </c:pt>
                <c:pt idx="2182">
                  <c:v>0.13780000000000001</c:v>
                </c:pt>
                <c:pt idx="2183">
                  <c:v>0.13780000000000001</c:v>
                </c:pt>
                <c:pt idx="2184">
                  <c:v>0.13780000000000001</c:v>
                </c:pt>
                <c:pt idx="2185">
                  <c:v>0.13780000000000001</c:v>
                </c:pt>
                <c:pt idx="2186">
                  <c:v>0.13780000000000001</c:v>
                </c:pt>
                <c:pt idx="2187">
                  <c:v>0.13780000000000001</c:v>
                </c:pt>
                <c:pt idx="2188">
                  <c:v>0.13780000000000001</c:v>
                </c:pt>
                <c:pt idx="2189">
                  <c:v>0.13780000000000001</c:v>
                </c:pt>
                <c:pt idx="2190">
                  <c:v>0.13780000000000001</c:v>
                </c:pt>
                <c:pt idx="2191">
                  <c:v>0.13780000000000001</c:v>
                </c:pt>
                <c:pt idx="2192">
                  <c:v>0.13780000000000001</c:v>
                </c:pt>
                <c:pt idx="2193">
                  <c:v>0.13780000000000001</c:v>
                </c:pt>
                <c:pt idx="2194">
                  <c:v>0.13769999999999999</c:v>
                </c:pt>
                <c:pt idx="2195">
                  <c:v>0.13769999999999999</c:v>
                </c:pt>
                <c:pt idx="2196">
                  <c:v>0.13769999999999999</c:v>
                </c:pt>
                <c:pt idx="2197">
                  <c:v>0.13769999999999999</c:v>
                </c:pt>
                <c:pt idx="2198">
                  <c:v>0.13769999999999999</c:v>
                </c:pt>
                <c:pt idx="2199">
                  <c:v>0.13769999999999999</c:v>
                </c:pt>
                <c:pt idx="2200">
                  <c:v>0.13769999999999999</c:v>
                </c:pt>
                <c:pt idx="2201">
                  <c:v>0.13769999999999999</c:v>
                </c:pt>
                <c:pt idx="2202">
                  <c:v>0.13769999999999999</c:v>
                </c:pt>
                <c:pt idx="2203">
                  <c:v>0.13769999999999999</c:v>
                </c:pt>
                <c:pt idx="2204">
                  <c:v>0.13769999999999999</c:v>
                </c:pt>
                <c:pt idx="2205">
                  <c:v>0.13769999999999999</c:v>
                </c:pt>
                <c:pt idx="2206">
                  <c:v>0.13769999999999999</c:v>
                </c:pt>
                <c:pt idx="2207">
                  <c:v>0.13769999999999999</c:v>
                </c:pt>
                <c:pt idx="2208">
                  <c:v>0.13769999999999999</c:v>
                </c:pt>
                <c:pt idx="2209">
                  <c:v>0.13769999999999999</c:v>
                </c:pt>
                <c:pt idx="2210">
                  <c:v>0.13769999999999999</c:v>
                </c:pt>
                <c:pt idx="2211">
                  <c:v>0.13769999999999999</c:v>
                </c:pt>
                <c:pt idx="2212">
                  <c:v>0.13769999999999999</c:v>
                </c:pt>
                <c:pt idx="2213">
                  <c:v>0.13769999999999999</c:v>
                </c:pt>
                <c:pt idx="2214">
                  <c:v>0.13769999999999999</c:v>
                </c:pt>
                <c:pt idx="2215">
                  <c:v>0.13769999999999999</c:v>
                </c:pt>
                <c:pt idx="2216">
                  <c:v>0.13100000000000001</c:v>
                </c:pt>
                <c:pt idx="2217">
                  <c:v>0.13100000000000001</c:v>
                </c:pt>
                <c:pt idx="2218">
                  <c:v>0.13100000000000001</c:v>
                </c:pt>
                <c:pt idx="2219">
                  <c:v>0.13100000000000001</c:v>
                </c:pt>
                <c:pt idx="2220">
                  <c:v>0.13100000000000001</c:v>
                </c:pt>
                <c:pt idx="2221">
                  <c:v>0.13100000000000001</c:v>
                </c:pt>
                <c:pt idx="2222">
                  <c:v>0.13100000000000001</c:v>
                </c:pt>
                <c:pt idx="2223">
                  <c:v>0.13100000000000001</c:v>
                </c:pt>
                <c:pt idx="2224">
                  <c:v>0.13100000000000001</c:v>
                </c:pt>
                <c:pt idx="2225">
                  <c:v>0.13100000000000001</c:v>
                </c:pt>
                <c:pt idx="2226">
                  <c:v>0.13100000000000001</c:v>
                </c:pt>
                <c:pt idx="2227">
                  <c:v>0.13100000000000001</c:v>
                </c:pt>
                <c:pt idx="2228">
                  <c:v>0.13100000000000001</c:v>
                </c:pt>
                <c:pt idx="2229">
                  <c:v>0.13100000000000001</c:v>
                </c:pt>
                <c:pt idx="2230">
                  <c:v>0.13100000000000001</c:v>
                </c:pt>
                <c:pt idx="2231">
                  <c:v>0.13100000000000001</c:v>
                </c:pt>
                <c:pt idx="2232">
                  <c:v>0.13100000000000001</c:v>
                </c:pt>
                <c:pt idx="2233">
                  <c:v>0.13100000000000001</c:v>
                </c:pt>
                <c:pt idx="2234">
                  <c:v>0.13100000000000001</c:v>
                </c:pt>
                <c:pt idx="2235">
                  <c:v>0.13100000000000001</c:v>
                </c:pt>
                <c:pt idx="2236">
                  <c:v>0.13100000000000001</c:v>
                </c:pt>
                <c:pt idx="2237">
                  <c:v>0.13100000000000001</c:v>
                </c:pt>
                <c:pt idx="2238">
                  <c:v>0.13100000000000001</c:v>
                </c:pt>
                <c:pt idx="2239">
                  <c:v>0.1298</c:v>
                </c:pt>
                <c:pt idx="2240">
                  <c:v>0.1298</c:v>
                </c:pt>
                <c:pt idx="2241">
                  <c:v>0.1298</c:v>
                </c:pt>
                <c:pt idx="2242">
                  <c:v>0.1298</c:v>
                </c:pt>
                <c:pt idx="2243">
                  <c:v>0.1298</c:v>
                </c:pt>
                <c:pt idx="2244">
                  <c:v>0.1298</c:v>
                </c:pt>
                <c:pt idx="2245">
                  <c:v>0.1298</c:v>
                </c:pt>
                <c:pt idx="2246">
                  <c:v>0.1298</c:v>
                </c:pt>
                <c:pt idx="2247">
                  <c:v>0.1298</c:v>
                </c:pt>
                <c:pt idx="2248">
                  <c:v>0.1298</c:v>
                </c:pt>
                <c:pt idx="2249">
                  <c:v>0.1298</c:v>
                </c:pt>
                <c:pt idx="2250">
                  <c:v>0.1298</c:v>
                </c:pt>
                <c:pt idx="2251">
                  <c:v>0.1298</c:v>
                </c:pt>
                <c:pt idx="2252">
                  <c:v>0.1298</c:v>
                </c:pt>
                <c:pt idx="2253">
                  <c:v>0.1298</c:v>
                </c:pt>
                <c:pt idx="2254">
                  <c:v>0.1298</c:v>
                </c:pt>
                <c:pt idx="2255">
                  <c:v>0.1298</c:v>
                </c:pt>
                <c:pt idx="2256">
                  <c:v>0.1298</c:v>
                </c:pt>
                <c:pt idx="2257">
                  <c:v>0.1298</c:v>
                </c:pt>
                <c:pt idx="2258">
                  <c:v>0.1298</c:v>
                </c:pt>
                <c:pt idx="2259">
                  <c:v>0.1265</c:v>
                </c:pt>
                <c:pt idx="2260">
                  <c:v>0.1265</c:v>
                </c:pt>
                <c:pt idx="2261">
                  <c:v>0.1265</c:v>
                </c:pt>
                <c:pt idx="2262">
                  <c:v>0.1265</c:v>
                </c:pt>
                <c:pt idx="2263">
                  <c:v>0.1265</c:v>
                </c:pt>
                <c:pt idx="2264">
                  <c:v>0.1265</c:v>
                </c:pt>
                <c:pt idx="2265">
                  <c:v>0.1265</c:v>
                </c:pt>
                <c:pt idx="2266">
                  <c:v>0.1265</c:v>
                </c:pt>
                <c:pt idx="2267">
                  <c:v>0.1265</c:v>
                </c:pt>
                <c:pt idx="2268">
                  <c:v>0.1265</c:v>
                </c:pt>
                <c:pt idx="2269">
                  <c:v>0.1265</c:v>
                </c:pt>
                <c:pt idx="2270">
                  <c:v>0.1265</c:v>
                </c:pt>
                <c:pt idx="2271">
                  <c:v>0.1265</c:v>
                </c:pt>
                <c:pt idx="2272">
                  <c:v>0.1265</c:v>
                </c:pt>
                <c:pt idx="2273">
                  <c:v>0.1265</c:v>
                </c:pt>
                <c:pt idx="2274">
                  <c:v>0.1265</c:v>
                </c:pt>
                <c:pt idx="2275">
                  <c:v>0.1265</c:v>
                </c:pt>
                <c:pt idx="2276">
                  <c:v>0.1265</c:v>
                </c:pt>
                <c:pt idx="2277">
                  <c:v>0.1265</c:v>
                </c:pt>
                <c:pt idx="2278">
                  <c:v>0.1265</c:v>
                </c:pt>
                <c:pt idx="2279">
                  <c:v>0.1265</c:v>
                </c:pt>
                <c:pt idx="2280">
                  <c:v>0.1265</c:v>
                </c:pt>
                <c:pt idx="2281">
                  <c:v>0.1265</c:v>
                </c:pt>
                <c:pt idx="2282">
                  <c:v>0.1186</c:v>
                </c:pt>
                <c:pt idx="2283">
                  <c:v>0.1186</c:v>
                </c:pt>
                <c:pt idx="2284">
                  <c:v>0.1186</c:v>
                </c:pt>
                <c:pt idx="2285">
                  <c:v>0.1186</c:v>
                </c:pt>
                <c:pt idx="2286">
                  <c:v>0.1186</c:v>
                </c:pt>
                <c:pt idx="2287">
                  <c:v>0.1186</c:v>
                </c:pt>
                <c:pt idx="2288">
                  <c:v>0.1186</c:v>
                </c:pt>
                <c:pt idx="2289">
                  <c:v>0.1186</c:v>
                </c:pt>
                <c:pt idx="2290">
                  <c:v>0.1186</c:v>
                </c:pt>
                <c:pt idx="2291">
                  <c:v>0.1186</c:v>
                </c:pt>
                <c:pt idx="2292">
                  <c:v>0.1186</c:v>
                </c:pt>
                <c:pt idx="2293">
                  <c:v>0.1186</c:v>
                </c:pt>
                <c:pt idx="2294">
                  <c:v>0.1186</c:v>
                </c:pt>
                <c:pt idx="2295">
                  <c:v>0.1186</c:v>
                </c:pt>
                <c:pt idx="2296">
                  <c:v>0.1186</c:v>
                </c:pt>
                <c:pt idx="2297">
                  <c:v>0.1186</c:v>
                </c:pt>
                <c:pt idx="2298">
                  <c:v>0.1186</c:v>
                </c:pt>
                <c:pt idx="2299">
                  <c:v>0.1186</c:v>
                </c:pt>
                <c:pt idx="2300">
                  <c:v>0.1186</c:v>
                </c:pt>
                <c:pt idx="2301">
                  <c:v>0.1186</c:v>
                </c:pt>
                <c:pt idx="2302">
                  <c:v>0.1186</c:v>
                </c:pt>
                <c:pt idx="2303">
                  <c:v>0.1186</c:v>
                </c:pt>
                <c:pt idx="2304">
                  <c:v>0.11550000000000001</c:v>
                </c:pt>
                <c:pt idx="2305">
                  <c:v>0.11550000000000001</c:v>
                </c:pt>
                <c:pt idx="2306">
                  <c:v>0.11550000000000001</c:v>
                </c:pt>
                <c:pt idx="2307">
                  <c:v>0.11550000000000001</c:v>
                </c:pt>
                <c:pt idx="2308">
                  <c:v>0.11550000000000001</c:v>
                </c:pt>
                <c:pt idx="2309">
                  <c:v>0.11550000000000001</c:v>
                </c:pt>
                <c:pt idx="2310">
                  <c:v>0.11550000000000001</c:v>
                </c:pt>
                <c:pt idx="2311">
                  <c:v>0.11550000000000001</c:v>
                </c:pt>
                <c:pt idx="2312">
                  <c:v>0.11550000000000001</c:v>
                </c:pt>
                <c:pt idx="2313">
                  <c:v>0.11550000000000001</c:v>
                </c:pt>
                <c:pt idx="2314">
                  <c:v>0.11550000000000001</c:v>
                </c:pt>
                <c:pt idx="2315">
                  <c:v>0.11550000000000001</c:v>
                </c:pt>
                <c:pt idx="2316">
                  <c:v>0.11550000000000001</c:v>
                </c:pt>
                <c:pt idx="2317">
                  <c:v>0.11550000000000001</c:v>
                </c:pt>
                <c:pt idx="2318">
                  <c:v>0.11550000000000001</c:v>
                </c:pt>
                <c:pt idx="2319">
                  <c:v>0.11550000000000001</c:v>
                </c:pt>
                <c:pt idx="2320">
                  <c:v>0.11550000000000001</c:v>
                </c:pt>
                <c:pt idx="2321">
                  <c:v>0.11550000000000001</c:v>
                </c:pt>
                <c:pt idx="2322">
                  <c:v>0.11550000000000001</c:v>
                </c:pt>
                <c:pt idx="2323">
                  <c:v>0.11550000000000001</c:v>
                </c:pt>
                <c:pt idx="2324">
                  <c:v>0.11550000000000001</c:v>
                </c:pt>
                <c:pt idx="2325">
                  <c:v>0.1137</c:v>
                </c:pt>
                <c:pt idx="2326">
                  <c:v>0.1137</c:v>
                </c:pt>
                <c:pt idx="2327">
                  <c:v>0.1137</c:v>
                </c:pt>
                <c:pt idx="2328">
                  <c:v>0.1137</c:v>
                </c:pt>
                <c:pt idx="2329">
                  <c:v>0.1137</c:v>
                </c:pt>
                <c:pt idx="2330">
                  <c:v>0.1137</c:v>
                </c:pt>
                <c:pt idx="2331">
                  <c:v>0.1137</c:v>
                </c:pt>
                <c:pt idx="2332">
                  <c:v>0.1137</c:v>
                </c:pt>
                <c:pt idx="2333">
                  <c:v>0.1137</c:v>
                </c:pt>
                <c:pt idx="2334">
                  <c:v>0.1137</c:v>
                </c:pt>
                <c:pt idx="2335">
                  <c:v>0.1137</c:v>
                </c:pt>
                <c:pt idx="2336">
                  <c:v>0.1137</c:v>
                </c:pt>
                <c:pt idx="2337">
                  <c:v>0.1137</c:v>
                </c:pt>
                <c:pt idx="2338">
                  <c:v>0.1137</c:v>
                </c:pt>
                <c:pt idx="2339">
                  <c:v>0.1137</c:v>
                </c:pt>
                <c:pt idx="2340">
                  <c:v>0.1137</c:v>
                </c:pt>
                <c:pt idx="2341">
                  <c:v>0.1137</c:v>
                </c:pt>
                <c:pt idx="2342">
                  <c:v>0.1137</c:v>
                </c:pt>
                <c:pt idx="2343">
                  <c:v>0.1137</c:v>
                </c:pt>
                <c:pt idx="2344">
                  <c:v>0.1137</c:v>
                </c:pt>
                <c:pt idx="2345">
                  <c:v>0.1137</c:v>
                </c:pt>
                <c:pt idx="2346">
                  <c:v>0.1137</c:v>
                </c:pt>
                <c:pt idx="2347">
                  <c:v>0.1137</c:v>
                </c:pt>
                <c:pt idx="2348">
                  <c:v>0.111</c:v>
                </c:pt>
                <c:pt idx="2349">
                  <c:v>0.111</c:v>
                </c:pt>
                <c:pt idx="2350">
                  <c:v>0.111</c:v>
                </c:pt>
                <c:pt idx="2351">
                  <c:v>0.111</c:v>
                </c:pt>
                <c:pt idx="2352">
                  <c:v>0.111</c:v>
                </c:pt>
                <c:pt idx="2353">
                  <c:v>0.111</c:v>
                </c:pt>
                <c:pt idx="2354">
                  <c:v>0.111</c:v>
                </c:pt>
                <c:pt idx="2355">
                  <c:v>0.111</c:v>
                </c:pt>
                <c:pt idx="2356">
                  <c:v>0.111</c:v>
                </c:pt>
                <c:pt idx="2357">
                  <c:v>0.111</c:v>
                </c:pt>
                <c:pt idx="2358">
                  <c:v>0.111</c:v>
                </c:pt>
                <c:pt idx="2359">
                  <c:v>0.111</c:v>
                </c:pt>
                <c:pt idx="2360">
                  <c:v>0.111</c:v>
                </c:pt>
                <c:pt idx="2361">
                  <c:v>0.111</c:v>
                </c:pt>
                <c:pt idx="2362">
                  <c:v>0.111</c:v>
                </c:pt>
                <c:pt idx="2363">
                  <c:v>0.111</c:v>
                </c:pt>
                <c:pt idx="2364">
                  <c:v>0.111</c:v>
                </c:pt>
                <c:pt idx="2365">
                  <c:v>0.111</c:v>
                </c:pt>
                <c:pt idx="2366">
                  <c:v>0.111</c:v>
                </c:pt>
                <c:pt idx="2367">
                  <c:v>0.111</c:v>
                </c:pt>
                <c:pt idx="2368">
                  <c:v>0.1177</c:v>
                </c:pt>
                <c:pt idx="2369">
                  <c:v>0.1177</c:v>
                </c:pt>
                <c:pt idx="2370">
                  <c:v>0.1177</c:v>
                </c:pt>
                <c:pt idx="2371">
                  <c:v>0.1177</c:v>
                </c:pt>
                <c:pt idx="2372">
                  <c:v>0.1177</c:v>
                </c:pt>
                <c:pt idx="2373">
                  <c:v>0.1177</c:v>
                </c:pt>
                <c:pt idx="2374">
                  <c:v>0.1177</c:v>
                </c:pt>
                <c:pt idx="2375">
                  <c:v>0.1177</c:v>
                </c:pt>
                <c:pt idx="2376">
                  <c:v>0.1177</c:v>
                </c:pt>
                <c:pt idx="2377">
                  <c:v>0.1177</c:v>
                </c:pt>
                <c:pt idx="2378">
                  <c:v>0.1177</c:v>
                </c:pt>
                <c:pt idx="2379">
                  <c:v>0.1177</c:v>
                </c:pt>
                <c:pt idx="2380">
                  <c:v>0.1177</c:v>
                </c:pt>
                <c:pt idx="2381">
                  <c:v>0.1177</c:v>
                </c:pt>
                <c:pt idx="2382">
                  <c:v>0.1177</c:v>
                </c:pt>
                <c:pt idx="2383">
                  <c:v>0.1177</c:v>
                </c:pt>
                <c:pt idx="2384">
                  <c:v>0.1177</c:v>
                </c:pt>
                <c:pt idx="2385">
                  <c:v>0.1177</c:v>
                </c:pt>
                <c:pt idx="2386">
                  <c:v>0.1177</c:v>
                </c:pt>
                <c:pt idx="2387">
                  <c:v>0.1177</c:v>
                </c:pt>
                <c:pt idx="2388">
                  <c:v>0.1177</c:v>
                </c:pt>
                <c:pt idx="2389">
                  <c:v>0.1153</c:v>
                </c:pt>
                <c:pt idx="2390">
                  <c:v>0.1153</c:v>
                </c:pt>
                <c:pt idx="2391">
                  <c:v>0.1153</c:v>
                </c:pt>
                <c:pt idx="2392">
                  <c:v>0.1153</c:v>
                </c:pt>
                <c:pt idx="2393">
                  <c:v>0.1153</c:v>
                </c:pt>
                <c:pt idx="2394">
                  <c:v>0.1153</c:v>
                </c:pt>
                <c:pt idx="2395">
                  <c:v>0.1153</c:v>
                </c:pt>
                <c:pt idx="2396">
                  <c:v>0.1153</c:v>
                </c:pt>
                <c:pt idx="2397">
                  <c:v>0.1153</c:v>
                </c:pt>
                <c:pt idx="2398">
                  <c:v>0.1153</c:v>
                </c:pt>
                <c:pt idx="2399">
                  <c:v>0.1153</c:v>
                </c:pt>
                <c:pt idx="2400">
                  <c:v>0.1153</c:v>
                </c:pt>
                <c:pt idx="2401">
                  <c:v>0.1153</c:v>
                </c:pt>
                <c:pt idx="2402">
                  <c:v>0.1153</c:v>
                </c:pt>
                <c:pt idx="2403">
                  <c:v>0.1153</c:v>
                </c:pt>
                <c:pt idx="2404">
                  <c:v>0.1153</c:v>
                </c:pt>
                <c:pt idx="2405">
                  <c:v>0.1153</c:v>
                </c:pt>
                <c:pt idx="2406">
                  <c:v>0.1153</c:v>
                </c:pt>
                <c:pt idx="2407">
                  <c:v>0.1153</c:v>
                </c:pt>
                <c:pt idx="2408">
                  <c:v>0.1153</c:v>
                </c:pt>
                <c:pt idx="2409">
                  <c:v>0.1153</c:v>
                </c:pt>
                <c:pt idx="2410">
                  <c:v>0.1153</c:v>
                </c:pt>
                <c:pt idx="2411">
                  <c:v>0.11220000000000001</c:v>
                </c:pt>
                <c:pt idx="2412">
                  <c:v>0.11220000000000001</c:v>
                </c:pt>
                <c:pt idx="2413">
                  <c:v>0.11220000000000001</c:v>
                </c:pt>
                <c:pt idx="2414">
                  <c:v>0.11220000000000001</c:v>
                </c:pt>
                <c:pt idx="2415">
                  <c:v>0.11220000000000001</c:v>
                </c:pt>
                <c:pt idx="2416">
                  <c:v>0.11220000000000001</c:v>
                </c:pt>
                <c:pt idx="2417">
                  <c:v>0.11220000000000001</c:v>
                </c:pt>
                <c:pt idx="2418">
                  <c:v>0.11220000000000001</c:v>
                </c:pt>
                <c:pt idx="2419">
                  <c:v>0.11220000000000001</c:v>
                </c:pt>
                <c:pt idx="2420">
                  <c:v>0.11220000000000001</c:v>
                </c:pt>
                <c:pt idx="2421">
                  <c:v>0.11220000000000001</c:v>
                </c:pt>
                <c:pt idx="2422">
                  <c:v>0.11220000000000001</c:v>
                </c:pt>
                <c:pt idx="2423">
                  <c:v>0.11220000000000001</c:v>
                </c:pt>
                <c:pt idx="2424">
                  <c:v>0.11220000000000001</c:v>
                </c:pt>
                <c:pt idx="2425">
                  <c:v>0.11220000000000001</c:v>
                </c:pt>
                <c:pt idx="2426">
                  <c:v>0.11220000000000001</c:v>
                </c:pt>
                <c:pt idx="2427">
                  <c:v>0.11220000000000001</c:v>
                </c:pt>
                <c:pt idx="2428">
                  <c:v>0.11220000000000001</c:v>
                </c:pt>
                <c:pt idx="2429">
                  <c:v>0.11220000000000001</c:v>
                </c:pt>
                <c:pt idx="2430">
                  <c:v>0.11220000000000001</c:v>
                </c:pt>
                <c:pt idx="2431">
                  <c:v>0.11220000000000001</c:v>
                </c:pt>
                <c:pt idx="2432">
                  <c:v>0.11220000000000001</c:v>
                </c:pt>
                <c:pt idx="2433">
                  <c:v>0.11220000000000001</c:v>
                </c:pt>
                <c:pt idx="2434">
                  <c:v>0.1028</c:v>
                </c:pt>
                <c:pt idx="2435">
                  <c:v>0.1028</c:v>
                </c:pt>
                <c:pt idx="2436">
                  <c:v>0.1028</c:v>
                </c:pt>
                <c:pt idx="2437">
                  <c:v>0.1028</c:v>
                </c:pt>
                <c:pt idx="2438">
                  <c:v>0.1028</c:v>
                </c:pt>
                <c:pt idx="2439">
                  <c:v>0.1028</c:v>
                </c:pt>
                <c:pt idx="2440">
                  <c:v>0.1028</c:v>
                </c:pt>
                <c:pt idx="2441">
                  <c:v>0.1028</c:v>
                </c:pt>
                <c:pt idx="2442">
                  <c:v>0.1028</c:v>
                </c:pt>
                <c:pt idx="2443">
                  <c:v>0.1028</c:v>
                </c:pt>
                <c:pt idx="2444">
                  <c:v>0.1028</c:v>
                </c:pt>
                <c:pt idx="2445">
                  <c:v>0.1028</c:v>
                </c:pt>
                <c:pt idx="2446">
                  <c:v>0.1028</c:v>
                </c:pt>
                <c:pt idx="2447">
                  <c:v>0.1028</c:v>
                </c:pt>
                <c:pt idx="2448">
                  <c:v>0.1028</c:v>
                </c:pt>
                <c:pt idx="2449">
                  <c:v>0.1028</c:v>
                </c:pt>
                <c:pt idx="2450">
                  <c:v>0.1028</c:v>
                </c:pt>
                <c:pt idx="2451">
                  <c:v>0.1028</c:v>
                </c:pt>
                <c:pt idx="2452">
                  <c:v>0.1028</c:v>
                </c:pt>
                <c:pt idx="2453">
                  <c:v>0.1028</c:v>
                </c:pt>
                <c:pt idx="2454">
                  <c:v>0.10189999999999999</c:v>
                </c:pt>
                <c:pt idx="2455">
                  <c:v>0.10189999999999999</c:v>
                </c:pt>
                <c:pt idx="2456">
                  <c:v>0.10189999999999999</c:v>
                </c:pt>
                <c:pt idx="2457">
                  <c:v>0.10189999999999999</c:v>
                </c:pt>
                <c:pt idx="2458">
                  <c:v>0.10189999999999999</c:v>
                </c:pt>
                <c:pt idx="2459">
                  <c:v>0.10189999999999999</c:v>
                </c:pt>
                <c:pt idx="2460">
                  <c:v>0.10189999999999999</c:v>
                </c:pt>
                <c:pt idx="2461">
                  <c:v>0.10189999999999999</c:v>
                </c:pt>
                <c:pt idx="2462">
                  <c:v>0.10189999999999999</c:v>
                </c:pt>
                <c:pt idx="2463">
                  <c:v>0.10189999999999999</c:v>
                </c:pt>
                <c:pt idx="2464">
                  <c:v>0.10189999999999999</c:v>
                </c:pt>
                <c:pt idx="2465">
                  <c:v>0.10189999999999999</c:v>
                </c:pt>
                <c:pt idx="2466">
                  <c:v>0.10189999999999999</c:v>
                </c:pt>
                <c:pt idx="2467">
                  <c:v>0.10189999999999999</c:v>
                </c:pt>
                <c:pt idx="2468">
                  <c:v>0.10189999999999999</c:v>
                </c:pt>
                <c:pt idx="2469">
                  <c:v>0.10189999999999999</c:v>
                </c:pt>
                <c:pt idx="2470">
                  <c:v>0.10189999999999999</c:v>
                </c:pt>
                <c:pt idx="2471">
                  <c:v>0.10189999999999999</c:v>
                </c:pt>
                <c:pt idx="2472">
                  <c:v>0.10189999999999999</c:v>
                </c:pt>
                <c:pt idx="2473">
                  <c:v>0.10189999999999999</c:v>
                </c:pt>
                <c:pt idx="2474">
                  <c:v>0.10189999999999999</c:v>
                </c:pt>
                <c:pt idx="2475">
                  <c:v>0.10189999999999999</c:v>
                </c:pt>
                <c:pt idx="2476">
                  <c:v>0.10189999999999999</c:v>
                </c:pt>
                <c:pt idx="2477">
                  <c:v>0.1048</c:v>
                </c:pt>
                <c:pt idx="2478">
                  <c:v>0.1048</c:v>
                </c:pt>
                <c:pt idx="2479">
                  <c:v>0.1048</c:v>
                </c:pt>
                <c:pt idx="2480">
                  <c:v>0.1048</c:v>
                </c:pt>
                <c:pt idx="2481">
                  <c:v>0.1048</c:v>
                </c:pt>
                <c:pt idx="2482">
                  <c:v>0.1048</c:v>
                </c:pt>
                <c:pt idx="2483">
                  <c:v>0.1048</c:v>
                </c:pt>
                <c:pt idx="2484">
                  <c:v>0.1048</c:v>
                </c:pt>
                <c:pt idx="2485">
                  <c:v>0.1048</c:v>
                </c:pt>
                <c:pt idx="2486">
                  <c:v>0.1048</c:v>
                </c:pt>
                <c:pt idx="2487">
                  <c:v>0.1048</c:v>
                </c:pt>
                <c:pt idx="2488">
                  <c:v>0.1048</c:v>
                </c:pt>
                <c:pt idx="2489">
                  <c:v>0.1048</c:v>
                </c:pt>
                <c:pt idx="2490">
                  <c:v>0.1048</c:v>
                </c:pt>
                <c:pt idx="2491">
                  <c:v>0.1048</c:v>
                </c:pt>
                <c:pt idx="2492">
                  <c:v>0.1048</c:v>
                </c:pt>
                <c:pt idx="2493">
                  <c:v>0.1048</c:v>
                </c:pt>
                <c:pt idx="2494">
                  <c:v>0.1048</c:v>
                </c:pt>
                <c:pt idx="2495">
                  <c:v>0.1048</c:v>
                </c:pt>
                <c:pt idx="2496">
                  <c:v>0.1048</c:v>
                </c:pt>
                <c:pt idx="2497">
                  <c:v>0.1048</c:v>
                </c:pt>
                <c:pt idx="2498">
                  <c:v>0.1048</c:v>
                </c:pt>
                <c:pt idx="2499">
                  <c:v>0.1028</c:v>
                </c:pt>
                <c:pt idx="2500">
                  <c:v>0.1028</c:v>
                </c:pt>
                <c:pt idx="2501">
                  <c:v>0.1028</c:v>
                </c:pt>
                <c:pt idx="2502">
                  <c:v>0.1028</c:v>
                </c:pt>
                <c:pt idx="2503">
                  <c:v>0.1028</c:v>
                </c:pt>
                <c:pt idx="2504">
                  <c:v>0.1028</c:v>
                </c:pt>
                <c:pt idx="2505">
                  <c:v>0.1028</c:v>
                </c:pt>
                <c:pt idx="2506">
                  <c:v>0.1028</c:v>
                </c:pt>
                <c:pt idx="2507">
                  <c:v>0.1028</c:v>
                </c:pt>
                <c:pt idx="2508">
                  <c:v>0.1028</c:v>
                </c:pt>
                <c:pt idx="2509">
                  <c:v>0.1028</c:v>
                </c:pt>
                <c:pt idx="2510">
                  <c:v>0.1028</c:v>
                </c:pt>
                <c:pt idx="2511">
                  <c:v>0.1028</c:v>
                </c:pt>
                <c:pt idx="2512">
                  <c:v>0.1028</c:v>
                </c:pt>
                <c:pt idx="2513">
                  <c:v>0.1028</c:v>
                </c:pt>
                <c:pt idx="2514">
                  <c:v>0.1028</c:v>
                </c:pt>
                <c:pt idx="2515">
                  <c:v>0.1028</c:v>
                </c:pt>
                <c:pt idx="2516">
                  <c:v>0.1028</c:v>
                </c:pt>
                <c:pt idx="2517">
                  <c:v>0.1028</c:v>
                </c:pt>
                <c:pt idx="2518">
                  <c:v>0.1028</c:v>
                </c:pt>
                <c:pt idx="2519">
                  <c:v>0.1028</c:v>
                </c:pt>
                <c:pt idx="2520">
                  <c:v>0.1033</c:v>
                </c:pt>
                <c:pt idx="2521">
                  <c:v>0.1033</c:v>
                </c:pt>
                <c:pt idx="2522">
                  <c:v>0.1033</c:v>
                </c:pt>
                <c:pt idx="2523">
                  <c:v>0.1033</c:v>
                </c:pt>
                <c:pt idx="2524">
                  <c:v>0.1033</c:v>
                </c:pt>
                <c:pt idx="2525">
                  <c:v>0.1033</c:v>
                </c:pt>
                <c:pt idx="2526">
                  <c:v>0.1033</c:v>
                </c:pt>
                <c:pt idx="2527">
                  <c:v>0.1033</c:v>
                </c:pt>
                <c:pt idx="2528">
                  <c:v>0.1033</c:v>
                </c:pt>
                <c:pt idx="2529">
                  <c:v>0.1033</c:v>
                </c:pt>
                <c:pt idx="2530">
                  <c:v>0.1033</c:v>
                </c:pt>
                <c:pt idx="2531">
                  <c:v>0.1033</c:v>
                </c:pt>
                <c:pt idx="2532">
                  <c:v>0.1033</c:v>
                </c:pt>
                <c:pt idx="2533">
                  <c:v>0.1033</c:v>
                </c:pt>
                <c:pt idx="2534">
                  <c:v>0.1033</c:v>
                </c:pt>
                <c:pt idx="2535">
                  <c:v>0.1033</c:v>
                </c:pt>
                <c:pt idx="2536">
                  <c:v>0.1033</c:v>
                </c:pt>
                <c:pt idx="2537">
                  <c:v>0.1033</c:v>
                </c:pt>
                <c:pt idx="2538">
                  <c:v>0.1033</c:v>
                </c:pt>
                <c:pt idx="2539">
                  <c:v>0.1033</c:v>
                </c:pt>
                <c:pt idx="2540">
                  <c:v>0.1033</c:v>
                </c:pt>
                <c:pt idx="2541">
                  <c:v>0.1033</c:v>
                </c:pt>
                <c:pt idx="2542">
                  <c:v>0.1033</c:v>
                </c:pt>
                <c:pt idx="2543">
                  <c:v>0.1008</c:v>
                </c:pt>
                <c:pt idx="2544">
                  <c:v>0.1008</c:v>
                </c:pt>
                <c:pt idx="2545">
                  <c:v>0.1008</c:v>
                </c:pt>
                <c:pt idx="2546">
                  <c:v>0.1008</c:v>
                </c:pt>
                <c:pt idx="2547">
                  <c:v>0.1008</c:v>
                </c:pt>
                <c:pt idx="2548">
                  <c:v>0.1008</c:v>
                </c:pt>
                <c:pt idx="2549">
                  <c:v>0.1008</c:v>
                </c:pt>
                <c:pt idx="2550">
                  <c:v>0.1008</c:v>
                </c:pt>
                <c:pt idx="2551">
                  <c:v>0.1008</c:v>
                </c:pt>
                <c:pt idx="2552">
                  <c:v>0.1008</c:v>
                </c:pt>
                <c:pt idx="2553">
                  <c:v>0.1008</c:v>
                </c:pt>
                <c:pt idx="2554">
                  <c:v>0.1008</c:v>
                </c:pt>
                <c:pt idx="2555">
                  <c:v>0.1008</c:v>
                </c:pt>
                <c:pt idx="2556">
                  <c:v>0.1008</c:v>
                </c:pt>
                <c:pt idx="2557">
                  <c:v>0.1008</c:v>
                </c:pt>
                <c:pt idx="2558">
                  <c:v>0.1008</c:v>
                </c:pt>
                <c:pt idx="2559">
                  <c:v>0.1008</c:v>
                </c:pt>
                <c:pt idx="2560">
                  <c:v>0.1008</c:v>
                </c:pt>
                <c:pt idx="2561">
                  <c:v>0.1008</c:v>
                </c:pt>
                <c:pt idx="2562">
                  <c:v>0.1008</c:v>
                </c:pt>
                <c:pt idx="2563">
                  <c:v>0.1008</c:v>
                </c:pt>
                <c:pt idx="2564">
                  <c:v>9.74E-2</c:v>
                </c:pt>
                <c:pt idx="2565">
                  <c:v>9.74E-2</c:v>
                </c:pt>
                <c:pt idx="2566">
                  <c:v>9.74E-2</c:v>
                </c:pt>
                <c:pt idx="2567">
                  <c:v>9.74E-2</c:v>
                </c:pt>
                <c:pt idx="2568">
                  <c:v>9.74E-2</c:v>
                </c:pt>
                <c:pt idx="2569">
                  <c:v>9.74E-2</c:v>
                </c:pt>
                <c:pt idx="2570">
                  <c:v>9.74E-2</c:v>
                </c:pt>
                <c:pt idx="2571">
                  <c:v>9.74E-2</c:v>
                </c:pt>
                <c:pt idx="2572">
                  <c:v>9.74E-2</c:v>
                </c:pt>
                <c:pt idx="2573">
                  <c:v>9.74E-2</c:v>
                </c:pt>
                <c:pt idx="2574">
                  <c:v>9.74E-2</c:v>
                </c:pt>
                <c:pt idx="2575">
                  <c:v>9.74E-2</c:v>
                </c:pt>
                <c:pt idx="2576">
                  <c:v>9.74E-2</c:v>
                </c:pt>
                <c:pt idx="2577">
                  <c:v>9.74E-2</c:v>
                </c:pt>
                <c:pt idx="2578">
                  <c:v>9.74E-2</c:v>
                </c:pt>
                <c:pt idx="2579">
                  <c:v>9.74E-2</c:v>
                </c:pt>
                <c:pt idx="2580">
                  <c:v>9.74E-2</c:v>
                </c:pt>
                <c:pt idx="2581">
                  <c:v>9.74E-2</c:v>
                </c:pt>
                <c:pt idx="2582">
                  <c:v>9.74E-2</c:v>
                </c:pt>
                <c:pt idx="2583">
                  <c:v>9.74E-2</c:v>
                </c:pt>
                <c:pt idx="2584">
                  <c:v>9.74E-2</c:v>
                </c:pt>
                <c:pt idx="2585">
                  <c:v>9.74E-2</c:v>
                </c:pt>
                <c:pt idx="2586">
                  <c:v>9.3100000000000002E-2</c:v>
                </c:pt>
                <c:pt idx="2587">
                  <c:v>9.3100000000000002E-2</c:v>
                </c:pt>
                <c:pt idx="2588">
                  <c:v>9.3100000000000002E-2</c:v>
                </c:pt>
                <c:pt idx="2589">
                  <c:v>9.3100000000000002E-2</c:v>
                </c:pt>
                <c:pt idx="2590">
                  <c:v>9.3100000000000002E-2</c:v>
                </c:pt>
                <c:pt idx="2591">
                  <c:v>9.3100000000000002E-2</c:v>
                </c:pt>
                <c:pt idx="2592">
                  <c:v>9.3100000000000002E-2</c:v>
                </c:pt>
                <c:pt idx="2593">
                  <c:v>9.3100000000000002E-2</c:v>
                </c:pt>
                <c:pt idx="2594">
                  <c:v>9.3100000000000002E-2</c:v>
                </c:pt>
                <c:pt idx="2595">
                  <c:v>9.3100000000000002E-2</c:v>
                </c:pt>
                <c:pt idx="2596">
                  <c:v>9.3100000000000002E-2</c:v>
                </c:pt>
                <c:pt idx="2597">
                  <c:v>9.3100000000000002E-2</c:v>
                </c:pt>
                <c:pt idx="2598">
                  <c:v>9.3100000000000002E-2</c:v>
                </c:pt>
                <c:pt idx="2599">
                  <c:v>9.3100000000000002E-2</c:v>
                </c:pt>
                <c:pt idx="2600">
                  <c:v>9.3100000000000002E-2</c:v>
                </c:pt>
                <c:pt idx="2601">
                  <c:v>9.3100000000000002E-2</c:v>
                </c:pt>
                <c:pt idx="2602">
                  <c:v>9.3100000000000002E-2</c:v>
                </c:pt>
                <c:pt idx="2603">
                  <c:v>9.3100000000000002E-2</c:v>
                </c:pt>
                <c:pt idx="2604">
                  <c:v>9.3100000000000002E-2</c:v>
                </c:pt>
                <c:pt idx="2605">
                  <c:v>9.3100000000000002E-2</c:v>
                </c:pt>
                <c:pt idx="2606">
                  <c:v>9.3100000000000002E-2</c:v>
                </c:pt>
                <c:pt idx="2607">
                  <c:v>9.3100000000000002E-2</c:v>
                </c:pt>
                <c:pt idx="2608">
                  <c:v>9.3100000000000002E-2</c:v>
                </c:pt>
                <c:pt idx="2609">
                  <c:v>9.3399999999999997E-2</c:v>
                </c:pt>
                <c:pt idx="2610">
                  <c:v>9.3399999999999997E-2</c:v>
                </c:pt>
                <c:pt idx="2611">
                  <c:v>9.3399999999999997E-2</c:v>
                </c:pt>
                <c:pt idx="2612">
                  <c:v>9.3399999999999997E-2</c:v>
                </c:pt>
                <c:pt idx="2613">
                  <c:v>9.3399999999999997E-2</c:v>
                </c:pt>
                <c:pt idx="2614">
                  <c:v>9.3399999999999997E-2</c:v>
                </c:pt>
                <c:pt idx="2615">
                  <c:v>9.3399999999999997E-2</c:v>
                </c:pt>
                <c:pt idx="2616">
                  <c:v>9.3399999999999997E-2</c:v>
                </c:pt>
                <c:pt idx="2617">
                  <c:v>9.3399999999999997E-2</c:v>
                </c:pt>
                <c:pt idx="2618">
                  <c:v>9.3399999999999997E-2</c:v>
                </c:pt>
                <c:pt idx="2619">
                  <c:v>9.3399999999999997E-2</c:v>
                </c:pt>
                <c:pt idx="2620">
                  <c:v>9.3399999999999997E-2</c:v>
                </c:pt>
                <c:pt idx="2621">
                  <c:v>9.3399999999999997E-2</c:v>
                </c:pt>
                <c:pt idx="2622">
                  <c:v>9.3399999999999997E-2</c:v>
                </c:pt>
                <c:pt idx="2623">
                  <c:v>9.3399999999999997E-2</c:v>
                </c:pt>
                <c:pt idx="2624">
                  <c:v>9.3399999999999997E-2</c:v>
                </c:pt>
                <c:pt idx="2625">
                  <c:v>9.3399999999999997E-2</c:v>
                </c:pt>
                <c:pt idx="2626">
                  <c:v>9.3399999999999997E-2</c:v>
                </c:pt>
                <c:pt idx="2627">
                  <c:v>9.3399999999999997E-2</c:v>
                </c:pt>
                <c:pt idx="2628">
                  <c:v>9.3399999999999997E-2</c:v>
                </c:pt>
                <c:pt idx="2629">
                  <c:v>8.8200000000000001E-2</c:v>
                </c:pt>
                <c:pt idx="2630">
                  <c:v>8.8200000000000001E-2</c:v>
                </c:pt>
                <c:pt idx="2631">
                  <c:v>8.8200000000000001E-2</c:v>
                </c:pt>
                <c:pt idx="2632">
                  <c:v>8.8200000000000001E-2</c:v>
                </c:pt>
                <c:pt idx="2633">
                  <c:v>8.8200000000000001E-2</c:v>
                </c:pt>
                <c:pt idx="2634">
                  <c:v>8.8200000000000001E-2</c:v>
                </c:pt>
                <c:pt idx="2635">
                  <c:v>8.8200000000000001E-2</c:v>
                </c:pt>
                <c:pt idx="2636">
                  <c:v>8.8200000000000001E-2</c:v>
                </c:pt>
                <c:pt idx="2637">
                  <c:v>8.8200000000000001E-2</c:v>
                </c:pt>
                <c:pt idx="2638">
                  <c:v>8.8200000000000001E-2</c:v>
                </c:pt>
                <c:pt idx="2639">
                  <c:v>8.8200000000000001E-2</c:v>
                </c:pt>
                <c:pt idx="2640">
                  <c:v>8.8200000000000001E-2</c:v>
                </c:pt>
                <c:pt idx="2641">
                  <c:v>8.8200000000000001E-2</c:v>
                </c:pt>
                <c:pt idx="2642">
                  <c:v>8.8200000000000001E-2</c:v>
                </c:pt>
                <c:pt idx="2643">
                  <c:v>8.8200000000000001E-2</c:v>
                </c:pt>
                <c:pt idx="2644">
                  <c:v>8.8200000000000001E-2</c:v>
                </c:pt>
                <c:pt idx="2645">
                  <c:v>8.8200000000000001E-2</c:v>
                </c:pt>
                <c:pt idx="2646">
                  <c:v>8.8200000000000001E-2</c:v>
                </c:pt>
                <c:pt idx="2647">
                  <c:v>8.8200000000000001E-2</c:v>
                </c:pt>
                <c:pt idx="2648">
                  <c:v>8.8200000000000001E-2</c:v>
                </c:pt>
                <c:pt idx="2649">
                  <c:v>8.8200000000000001E-2</c:v>
                </c:pt>
                <c:pt idx="2650">
                  <c:v>8.320000000000001E-2</c:v>
                </c:pt>
                <c:pt idx="2651">
                  <c:v>8.320000000000001E-2</c:v>
                </c:pt>
                <c:pt idx="2652">
                  <c:v>8.320000000000001E-2</c:v>
                </c:pt>
                <c:pt idx="2653">
                  <c:v>8.320000000000001E-2</c:v>
                </c:pt>
                <c:pt idx="2654">
                  <c:v>8.320000000000001E-2</c:v>
                </c:pt>
                <c:pt idx="2655">
                  <c:v>8.320000000000001E-2</c:v>
                </c:pt>
                <c:pt idx="2656">
                  <c:v>8.320000000000001E-2</c:v>
                </c:pt>
                <c:pt idx="2657">
                  <c:v>8.320000000000001E-2</c:v>
                </c:pt>
                <c:pt idx="2658">
                  <c:v>8.320000000000001E-2</c:v>
                </c:pt>
                <c:pt idx="2659">
                  <c:v>8.320000000000001E-2</c:v>
                </c:pt>
                <c:pt idx="2660">
                  <c:v>8.320000000000001E-2</c:v>
                </c:pt>
                <c:pt idx="2661">
                  <c:v>8.320000000000001E-2</c:v>
                </c:pt>
                <c:pt idx="2662">
                  <c:v>8.320000000000001E-2</c:v>
                </c:pt>
                <c:pt idx="2663">
                  <c:v>8.320000000000001E-2</c:v>
                </c:pt>
                <c:pt idx="2664">
                  <c:v>8.320000000000001E-2</c:v>
                </c:pt>
                <c:pt idx="2665">
                  <c:v>8.320000000000001E-2</c:v>
                </c:pt>
                <c:pt idx="2666">
                  <c:v>8.320000000000001E-2</c:v>
                </c:pt>
                <c:pt idx="2667">
                  <c:v>8.320000000000001E-2</c:v>
                </c:pt>
                <c:pt idx="2668">
                  <c:v>8.320000000000001E-2</c:v>
                </c:pt>
                <c:pt idx="2669">
                  <c:v>8.320000000000001E-2</c:v>
                </c:pt>
                <c:pt idx="2670">
                  <c:v>8.320000000000001E-2</c:v>
                </c:pt>
                <c:pt idx="2671">
                  <c:v>8.320000000000001E-2</c:v>
                </c:pt>
                <c:pt idx="2672">
                  <c:v>8.2699999999999996E-2</c:v>
                </c:pt>
                <c:pt idx="2673">
                  <c:v>8.2699999999999996E-2</c:v>
                </c:pt>
                <c:pt idx="2674">
                  <c:v>8.2699999999999996E-2</c:v>
                </c:pt>
                <c:pt idx="2675">
                  <c:v>8.2699999999999996E-2</c:v>
                </c:pt>
                <c:pt idx="2676">
                  <c:v>8.2699999999999996E-2</c:v>
                </c:pt>
                <c:pt idx="2677">
                  <c:v>8.2699999999999996E-2</c:v>
                </c:pt>
                <c:pt idx="2678">
                  <c:v>8.2699999999999996E-2</c:v>
                </c:pt>
                <c:pt idx="2679">
                  <c:v>8.2699999999999996E-2</c:v>
                </c:pt>
                <c:pt idx="2680">
                  <c:v>8.2699999999999996E-2</c:v>
                </c:pt>
                <c:pt idx="2681">
                  <c:v>8.2699999999999996E-2</c:v>
                </c:pt>
                <c:pt idx="2682">
                  <c:v>8.2699999999999996E-2</c:v>
                </c:pt>
                <c:pt idx="2683">
                  <c:v>8.2699999999999996E-2</c:v>
                </c:pt>
                <c:pt idx="2684">
                  <c:v>8.2699999999999996E-2</c:v>
                </c:pt>
                <c:pt idx="2685">
                  <c:v>8.2699999999999996E-2</c:v>
                </c:pt>
                <c:pt idx="2686">
                  <c:v>8.2699999999999996E-2</c:v>
                </c:pt>
                <c:pt idx="2687">
                  <c:v>8.2699999999999996E-2</c:v>
                </c:pt>
                <c:pt idx="2688">
                  <c:v>8.2699999999999996E-2</c:v>
                </c:pt>
                <c:pt idx="2689">
                  <c:v>8.2699999999999996E-2</c:v>
                </c:pt>
                <c:pt idx="2690">
                  <c:v>8.2699999999999996E-2</c:v>
                </c:pt>
                <c:pt idx="2691">
                  <c:v>8.2699999999999996E-2</c:v>
                </c:pt>
                <c:pt idx="2692">
                  <c:v>8.2699999999999996E-2</c:v>
                </c:pt>
                <c:pt idx="2693">
                  <c:v>8.2699999999999996E-2</c:v>
                </c:pt>
                <c:pt idx="2694">
                  <c:v>8.6899999999999991E-2</c:v>
                </c:pt>
                <c:pt idx="2695">
                  <c:v>8.6899999999999991E-2</c:v>
                </c:pt>
                <c:pt idx="2696">
                  <c:v>8.6899999999999991E-2</c:v>
                </c:pt>
                <c:pt idx="2697">
                  <c:v>8.6899999999999991E-2</c:v>
                </c:pt>
                <c:pt idx="2698">
                  <c:v>8.6899999999999991E-2</c:v>
                </c:pt>
                <c:pt idx="2699">
                  <c:v>8.6899999999999991E-2</c:v>
                </c:pt>
                <c:pt idx="2700">
                  <c:v>8.6899999999999991E-2</c:v>
                </c:pt>
                <c:pt idx="2701">
                  <c:v>8.6899999999999991E-2</c:v>
                </c:pt>
                <c:pt idx="2702">
                  <c:v>8.6899999999999991E-2</c:v>
                </c:pt>
                <c:pt idx="2703">
                  <c:v>8.6899999999999991E-2</c:v>
                </c:pt>
                <c:pt idx="2704">
                  <c:v>8.6899999999999991E-2</c:v>
                </c:pt>
                <c:pt idx="2705">
                  <c:v>8.6899999999999991E-2</c:v>
                </c:pt>
                <c:pt idx="2706">
                  <c:v>8.6899999999999991E-2</c:v>
                </c:pt>
                <c:pt idx="2707">
                  <c:v>8.6899999999999991E-2</c:v>
                </c:pt>
                <c:pt idx="2708">
                  <c:v>8.6899999999999991E-2</c:v>
                </c:pt>
                <c:pt idx="2709">
                  <c:v>8.6899999999999991E-2</c:v>
                </c:pt>
                <c:pt idx="2710">
                  <c:v>8.6899999999999991E-2</c:v>
                </c:pt>
                <c:pt idx="2711">
                  <c:v>8.6899999999999991E-2</c:v>
                </c:pt>
                <c:pt idx="2712">
                  <c:v>8.6899999999999991E-2</c:v>
                </c:pt>
                <c:pt idx="2713">
                  <c:v>8.6899999999999991E-2</c:v>
                </c:pt>
                <c:pt idx="2714">
                  <c:v>8.6899999999999991E-2</c:v>
                </c:pt>
                <c:pt idx="2715">
                  <c:v>8.3100000000000007E-2</c:v>
                </c:pt>
                <c:pt idx="2716">
                  <c:v>8.3100000000000007E-2</c:v>
                </c:pt>
                <c:pt idx="2717">
                  <c:v>8.3100000000000007E-2</c:v>
                </c:pt>
                <c:pt idx="2718">
                  <c:v>8.3100000000000007E-2</c:v>
                </c:pt>
                <c:pt idx="2719">
                  <c:v>8.3100000000000007E-2</c:v>
                </c:pt>
                <c:pt idx="2720">
                  <c:v>8.3100000000000007E-2</c:v>
                </c:pt>
                <c:pt idx="2721">
                  <c:v>8.3100000000000007E-2</c:v>
                </c:pt>
                <c:pt idx="2722">
                  <c:v>8.3100000000000007E-2</c:v>
                </c:pt>
                <c:pt idx="2723">
                  <c:v>8.3100000000000007E-2</c:v>
                </c:pt>
                <c:pt idx="2724">
                  <c:v>8.3100000000000007E-2</c:v>
                </c:pt>
                <c:pt idx="2725">
                  <c:v>8.3100000000000007E-2</c:v>
                </c:pt>
                <c:pt idx="2726">
                  <c:v>8.3100000000000007E-2</c:v>
                </c:pt>
                <c:pt idx="2727">
                  <c:v>8.3100000000000007E-2</c:v>
                </c:pt>
                <c:pt idx="2728">
                  <c:v>8.3100000000000007E-2</c:v>
                </c:pt>
                <c:pt idx="2729">
                  <c:v>8.3100000000000007E-2</c:v>
                </c:pt>
                <c:pt idx="2730">
                  <c:v>8.3100000000000007E-2</c:v>
                </c:pt>
                <c:pt idx="2731">
                  <c:v>8.3100000000000007E-2</c:v>
                </c:pt>
                <c:pt idx="2732">
                  <c:v>8.3100000000000007E-2</c:v>
                </c:pt>
                <c:pt idx="2733">
                  <c:v>8.3100000000000007E-2</c:v>
                </c:pt>
                <c:pt idx="2734">
                  <c:v>8.3100000000000007E-2</c:v>
                </c:pt>
                <c:pt idx="2735">
                  <c:v>8.3100000000000007E-2</c:v>
                </c:pt>
                <c:pt idx="2736">
                  <c:v>8.3100000000000007E-2</c:v>
                </c:pt>
                <c:pt idx="2737">
                  <c:v>8.3100000000000007E-2</c:v>
                </c:pt>
                <c:pt idx="2738">
                  <c:v>8.0700000000000008E-2</c:v>
                </c:pt>
                <c:pt idx="2739">
                  <c:v>8.0700000000000008E-2</c:v>
                </c:pt>
                <c:pt idx="2740">
                  <c:v>8.0700000000000008E-2</c:v>
                </c:pt>
                <c:pt idx="2741">
                  <c:v>8.0700000000000008E-2</c:v>
                </c:pt>
                <c:pt idx="2742">
                  <c:v>8.0700000000000008E-2</c:v>
                </c:pt>
                <c:pt idx="2743">
                  <c:v>8.0700000000000008E-2</c:v>
                </c:pt>
                <c:pt idx="2744">
                  <c:v>8.0700000000000008E-2</c:v>
                </c:pt>
                <c:pt idx="2745">
                  <c:v>8.0700000000000008E-2</c:v>
                </c:pt>
                <c:pt idx="2746">
                  <c:v>8.0700000000000008E-2</c:v>
                </c:pt>
                <c:pt idx="2747">
                  <c:v>8.0700000000000008E-2</c:v>
                </c:pt>
                <c:pt idx="2748">
                  <c:v>8.0700000000000008E-2</c:v>
                </c:pt>
                <c:pt idx="2749">
                  <c:v>8.0700000000000008E-2</c:v>
                </c:pt>
                <c:pt idx="2750">
                  <c:v>8.0700000000000008E-2</c:v>
                </c:pt>
                <c:pt idx="2751">
                  <c:v>8.0700000000000008E-2</c:v>
                </c:pt>
                <c:pt idx="2752">
                  <c:v>8.0700000000000008E-2</c:v>
                </c:pt>
                <c:pt idx="2753">
                  <c:v>8.0700000000000008E-2</c:v>
                </c:pt>
                <c:pt idx="2754">
                  <c:v>8.0700000000000008E-2</c:v>
                </c:pt>
                <c:pt idx="2755">
                  <c:v>8.0700000000000008E-2</c:v>
                </c:pt>
                <c:pt idx="2756">
                  <c:v>8.0700000000000008E-2</c:v>
                </c:pt>
                <c:pt idx="2757">
                  <c:v>8.0700000000000008E-2</c:v>
                </c:pt>
                <c:pt idx="2758">
                  <c:v>8.0700000000000008E-2</c:v>
                </c:pt>
                <c:pt idx="2759">
                  <c:v>7.6300000000000007E-2</c:v>
                </c:pt>
                <c:pt idx="2760">
                  <c:v>7.6300000000000007E-2</c:v>
                </c:pt>
                <c:pt idx="2761">
                  <c:v>7.6300000000000007E-2</c:v>
                </c:pt>
                <c:pt idx="2762">
                  <c:v>7.6300000000000007E-2</c:v>
                </c:pt>
                <c:pt idx="2763">
                  <c:v>7.6300000000000007E-2</c:v>
                </c:pt>
                <c:pt idx="2764">
                  <c:v>7.6300000000000007E-2</c:v>
                </c:pt>
                <c:pt idx="2765">
                  <c:v>7.6300000000000007E-2</c:v>
                </c:pt>
                <c:pt idx="2766">
                  <c:v>7.6300000000000007E-2</c:v>
                </c:pt>
                <c:pt idx="2767">
                  <c:v>7.6300000000000007E-2</c:v>
                </c:pt>
                <c:pt idx="2768">
                  <c:v>7.6300000000000007E-2</c:v>
                </c:pt>
                <c:pt idx="2769">
                  <c:v>7.6300000000000007E-2</c:v>
                </c:pt>
                <c:pt idx="2770">
                  <c:v>7.6300000000000007E-2</c:v>
                </c:pt>
                <c:pt idx="2771">
                  <c:v>7.6300000000000007E-2</c:v>
                </c:pt>
                <c:pt idx="2772">
                  <c:v>7.6300000000000007E-2</c:v>
                </c:pt>
                <c:pt idx="2773">
                  <c:v>7.6300000000000007E-2</c:v>
                </c:pt>
                <c:pt idx="2774">
                  <c:v>7.6300000000000007E-2</c:v>
                </c:pt>
                <c:pt idx="2775">
                  <c:v>7.6300000000000007E-2</c:v>
                </c:pt>
                <c:pt idx="2776">
                  <c:v>7.6300000000000007E-2</c:v>
                </c:pt>
                <c:pt idx="2777">
                  <c:v>7.6300000000000007E-2</c:v>
                </c:pt>
                <c:pt idx="2778">
                  <c:v>7.6300000000000007E-2</c:v>
                </c:pt>
                <c:pt idx="2779">
                  <c:v>7.6300000000000007E-2</c:v>
                </c:pt>
                <c:pt idx="2780">
                  <c:v>7.6300000000000007E-2</c:v>
                </c:pt>
                <c:pt idx="2781">
                  <c:v>7.9299999999999995E-2</c:v>
                </c:pt>
                <c:pt idx="2782">
                  <c:v>7.9299999999999995E-2</c:v>
                </c:pt>
                <c:pt idx="2783">
                  <c:v>7.9299999999999995E-2</c:v>
                </c:pt>
                <c:pt idx="2784">
                  <c:v>7.9299999999999995E-2</c:v>
                </c:pt>
                <c:pt idx="2785">
                  <c:v>7.9299999999999995E-2</c:v>
                </c:pt>
                <c:pt idx="2786">
                  <c:v>7.9299999999999995E-2</c:v>
                </c:pt>
                <c:pt idx="2787">
                  <c:v>7.9299999999999995E-2</c:v>
                </c:pt>
                <c:pt idx="2788">
                  <c:v>7.9299999999999995E-2</c:v>
                </c:pt>
                <c:pt idx="2789">
                  <c:v>7.9299999999999995E-2</c:v>
                </c:pt>
                <c:pt idx="2790">
                  <c:v>7.9299999999999995E-2</c:v>
                </c:pt>
                <c:pt idx="2791">
                  <c:v>7.9299999999999995E-2</c:v>
                </c:pt>
                <c:pt idx="2792">
                  <c:v>7.9299999999999995E-2</c:v>
                </c:pt>
                <c:pt idx="2793">
                  <c:v>7.9299999999999995E-2</c:v>
                </c:pt>
                <c:pt idx="2794">
                  <c:v>7.9299999999999995E-2</c:v>
                </c:pt>
                <c:pt idx="2795">
                  <c:v>7.9299999999999995E-2</c:v>
                </c:pt>
                <c:pt idx="2796">
                  <c:v>7.9299999999999995E-2</c:v>
                </c:pt>
                <c:pt idx="2797">
                  <c:v>7.9299999999999995E-2</c:v>
                </c:pt>
                <c:pt idx="2798">
                  <c:v>7.9299999999999995E-2</c:v>
                </c:pt>
                <c:pt idx="2799">
                  <c:v>7.9299999999999995E-2</c:v>
                </c:pt>
                <c:pt idx="2800">
                  <c:v>7.9299999999999995E-2</c:v>
                </c:pt>
                <c:pt idx="2801">
                  <c:v>7.9299999999999995E-2</c:v>
                </c:pt>
                <c:pt idx="2802">
                  <c:v>7.9299999999999995E-2</c:v>
                </c:pt>
                <c:pt idx="2803">
                  <c:v>7.9299999999999995E-2</c:v>
                </c:pt>
                <c:pt idx="2804">
                  <c:v>7.7600000000000002E-2</c:v>
                </c:pt>
                <c:pt idx="2805">
                  <c:v>7.7600000000000002E-2</c:v>
                </c:pt>
                <c:pt idx="2806">
                  <c:v>7.7600000000000002E-2</c:v>
                </c:pt>
                <c:pt idx="2807">
                  <c:v>7.7600000000000002E-2</c:v>
                </c:pt>
                <c:pt idx="2808">
                  <c:v>7.7600000000000002E-2</c:v>
                </c:pt>
                <c:pt idx="2809">
                  <c:v>7.7600000000000002E-2</c:v>
                </c:pt>
                <c:pt idx="2810">
                  <c:v>7.7600000000000002E-2</c:v>
                </c:pt>
                <c:pt idx="2811">
                  <c:v>7.7600000000000002E-2</c:v>
                </c:pt>
                <c:pt idx="2812">
                  <c:v>7.7600000000000002E-2</c:v>
                </c:pt>
                <c:pt idx="2813">
                  <c:v>7.7600000000000002E-2</c:v>
                </c:pt>
                <c:pt idx="2814">
                  <c:v>7.7600000000000002E-2</c:v>
                </c:pt>
                <c:pt idx="2815">
                  <c:v>7.7600000000000002E-2</c:v>
                </c:pt>
                <c:pt idx="2816">
                  <c:v>7.7600000000000002E-2</c:v>
                </c:pt>
                <c:pt idx="2817">
                  <c:v>7.7600000000000002E-2</c:v>
                </c:pt>
                <c:pt idx="2818">
                  <c:v>7.7600000000000002E-2</c:v>
                </c:pt>
                <c:pt idx="2819">
                  <c:v>7.7600000000000002E-2</c:v>
                </c:pt>
                <c:pt idx="2820">
                  <c:v>7.7600000000000002E-2</c:v>
                </c:pt>
                <c:pt idx="2821">
                  <c:v>7.7600000000000002E-2</c:v>
                </c:pt>
                <c:pt idx="2822">
                  <c:v>7.7600000000000002E-2</c:v>
                </c:pt>
                <c:pt idx="2823">
                  <c:v>7.7600000000000002E-2</c:v>
                </c:pt>
                <c:pt idx="2824">
                  <c:v>7.6700000000000004E-2</c:v>
                </c:pt>
                <c:pt idx="2825">
                  <c:v>7.6700000000000004E-2</c:v>
                </c:pt>
                <c:pt idx="2826">
                  <c:v>7.6700000000000004E-2</c:v>
                </c:pt>
                <c:pt idx="2827">
                  <c:v>7.6700000000000004E-2</c:v>
                </c:pt>
                <c:pt idx="2828">
                  <c:v>7.6700000000000004E-2</c:v>
                </c:pt>
                <c:pt idx="2829">
                  <c:v>7.6700000000000004E-2</c:v>
                </c:pt>
                <c:pt idx="2830">
                  <c:v>7.6700000000000004E-2</c:v>
                </c:pt>
                <c:pt idx="2831">
                  <c:v>7.6700000000000004E-2</c:v>
                </c:pt>
                <c:pt idx="2832">
                  <c:v>7.6700000000000004E-2</c:v>
                </c:pt>
                <c:pt idx="2833">
                  <c:v>7.6700000000000004E-2</c:v>
                </c:pt>
                <c:pt idx="2834">
                  <c:v>7.6700000000000004E-2</c:v>
                </c:pt>
                <c:pt idx="2835">
                  <c:v>7.6700000000000004E-2</c:v>
                </c:pt>
                <c:pt idx="2836">
                  <c:v>7.6700000000000004E-2</c:v>
                </c:pt>
                <c:pt idx="2837">
                  <c:v>7.6700000000000004E-2</c:v>
                </c:pt>
                <c:pt idx="2838">
                  <c:v>7.6700000000000004E-2</c:v>
                </c:pt>
                <c:pt idx="2839">
                  <c:v>7.6700000000000004E-2</c:v>
                </c:pt>
                <c:pt idx="2840">
                  <c:v>7.6700000000000004E-2</c:v>
                </c:pt>
                <c:pt idx="2841">
                  <c:v>7.6700000000000004E-2</c:v>
                </c:pt>
                <c:pt idx="2842">
                  <c:v>7.6700000000000004E-2</c:v>
                </c:pt>
                <c:pt idx="2843">
                  <c:v>7.6700000000000004E-2</c:v>
                </c:pt>
                <c:pt idx="2844">
                  <c:v>7.6700000000000004E-2</c:v>
                </c:pt>
                <c:pt idx="2845">
                  <c:v>7.6700000000000004E-2</c:v>
                </c:pt>
                <c:pt idx="2846">
                  <c:v>7.6700000000000004E-2</c:v>
                </c:pt>
                <c:pt idx="2847">
                  <c:v>7.7499999999999999E-2</c:v>
                </c:pt>
                <c:pt idx="2848">
                  <c:v>7.7499999999999999E-2</c:v>
                </c:pt>
                <c:pt idx="2849">
                  <c:v>7.7499999999999999E-2</c:v>
                </c:pt>
                <c:pt idx="2850">
                  <c:v>7.7499999999999999E-2</c:v>
                </c:pt>
                <c:pt idx="2851">
                  <c:v>7.7499999999999999E-2</c:v>
                </c:pt>
                <c:pt idx="2852">
                  <c:v>7.7499999999999999E-2</c:v>
                </c:pt>
                <c:pt idx="2853">
                  <c:v>7.7499999999999999E-2</c:v>
                </c:pt>
                <c:pt idx="2854">
                  <c:v>7.7499999999999999E-2</c:v>
                </c:pt>
                <c:pt idx="2855">
                  <c:v>7.7499999999999999E-2</c:v>
                </c:pt>
                <c:pt idx="2856">
                  <c:v>7.7499999999999999E-2</c:v>
                </c:pt>
                <c:pt idx="2857">
                  <c:v>7.7499999999999999E-2</c:v>
                </c:pt>
                <c:pt idx="2858">
                  <c:v>7.7499999999999999E-2</c:v>
                </c:pt>
                <c:pt idx="2859">
                  <c:v>7.7499999999999999E-2</c:v>
                </c:pt>
                <c:pt idx="2860">
                  <c:v>7.7499999999999999E-2</c:v>
                </c:pt>
                <c:pt idx="2861">
                  <c:v>7.7499999999999999E-2</c:v>
                </c:pt>
                <c:pt idx="2862">
                  <c:v>7.7499999999999999E-2</c:v>
                </c:pt>
                <c:pt idx="2863">
                  <c:v>7.7499999999999999E-2</c:v>
                </c:pt>
                <c:pt idx="2864">
                  <c:v>7.7499999999999999E-2</c:v>
                </c:pt>
                <c:pt idx="2865">
                  <c:v>7.7499999999999999E-2</c:v>
                </c:pt>
                <c:pt idx="2866">
                  <c:v>7.7499999999999999E-2</c:v>
                </c:pt>
                <c:pt idx="2867">
                  <c:v>7.7499999999999999E-2</c:v>
                </c:pt>
                <c:pt idx="2868">
                  <c:v>7.7499999999999999E-2</c:v>
                </c:pt>
                <c:pt idx="2869">
                  <c:v>7.6200000000000004E-2</c:v>
                </c:pt>
                <c:pt idx="2870">
                  <c:v>7.6200000000000004E-2</c:v>
                </c:pt>
                <c:pt idx="2871">
                  <c:v>7.6200000000000004E-2</c:v>
                </c:pt>
                <c:pt idx="2872">
                  <c:v>7.6200000000000004E-2</c:v>
                </c:pt>
                <c:pt idx="2873">
                  <c:v>7.6200000000000004E-2</c:v>
                </c:pt>
                <c:pt idx="2874">
                  <c:v>7.6200000000000004E-2</c:v>
                </c:pt>
                <c:pt idx="2875">
                  <c:v>7.6200000000000004E-2</c:v>
                </c:pt>
                <c:pt idx="2876">
                  <c:v>7.6200000000000004E-2</c:v>
                </c:pt>
                <c:pt idx="2877">
                  <c:v>7.6200000000000004E-2</c:v>
                </c:pt>
                <c:pt idx="2878">
                  <c:v>7.6200000000000004E-2</c:v>
                </c:pt>
                <c:pt idx="2879">
                  <c:v>7.6200000000000004E-2</c:v>
                </c:pt>
                <c:pt idx="2880">
                  <c:v>7.6200000000000004E-2</c:v>
                </c:pt>
                <c:pt idx="2881">
                  <c:v>7.6200000000000004E-2</c:v>
                </c:pt>
                <c:pt idx="2882">
                  <c:v>7.6200000000000004E-2</c:v>
                </c:pt>
                <c:pt idx="2883">
                  <c:v>7.6200000000000004E-2</c:v>
                </c:pt>
                <c:pt idx="2884">
                  <c:v>7.6200000000000004E-2</c:v>
                </c:pt>
                <c:pt idx="2885">
                  <c:v>7.6200000000000004E-2</c:v>
                </c:pt>
                <c:pt idx="2886">
                  <c:v>7.6200000000000004E-2</c:v>
                </c:pt>
                <c:pt idx="2887">
                  <c:v>7.6200000000000004E-2</c:v>
                </c:pt>
                <c:pt idx="2888">
                  <c:v>7.6200000000000004E-2</c:v>
                </c:pt>
                <c:pt idx="2889">
                  <c:v>7.6399999999999996E-2</c:v>
                </c:pt>
                <c:pt idx="2890">
                  <c:v>7.6399999999999996E-2</c:v>
                </c:pt>
                <c:pt idx="2891">
                  <c:v>7.6399999999999996E-2</c:v>
                </c:pt>
                <c:pt idx="2892">
                  <c:v>7.6399999999999996E-2</c:v>
                </c:pt>
                <c:pt idx="2893">
                  <c:v>7.6399999999999996E-2</c:v>
                </c:pt>
                <c:pt idx="2894">
                  <c:v>7.6399999999999996E-2</c:v>
                </c:pt>
                <c:pt idx="2895">
                  <c:v>7.6399999999999996E-2</c:v>
                </c:pt>
                <c:pt idx="2896">
                  <c:v>7.6399999999999996E-2</c:v>
                </c:pt>
                <c:pt idx="2897">
                  <c:v>7.6399999999999996E-2</c:v>
                </c:pt>
                <c:pt idx="2898">
                  <c:v>7.6399999999999996E-2</c:v>
                </c:pt>
                <c:pt idx="2899">
                  <c:v>7.6399999999999996E-2</c:v>
                </c:pt>
                <c:pt idx="2900">
                  <c:v>7.6399999999999996E-2</c:v>
                </c:pt>
                <c:pt idx="2901">
                  <c:v>7.6399999999999996E-2</c:v>
                </c:pt>
                <c:pt idx="2902">
                  <c:v>7.6399999999999996E-2</c:v>
                </c:pt>
                <c:pt idx="2903">
                  <c:v>7.6399999999999996E-2</c:v>
                </c:pt>
                <c:pt idx="2904">
                  <c:v>7.6399999999999996E-2</c:v>
                </c:pt>
                <c:pt idx="2905">
                  <c:v>7.6399999999999996E-2</c:v>
                </c:pt>
                <c:pt idx="2906">
                  <c:v>7.6399999999999996E-2</c:v>
                </c:pt>
                <c:pt idx="2907">
                  <c:v>7.6399999999999996E-2</c:v>
                </c:pt>
                <c:pt idx="2908">
                  <c:v>7.6399999999999996E-2</c:v>
                </c:pt>
                <c:pt idx="2909">
                  <c:v>7.6399999999999996E-2</c:v>
                </c:pt>
                <c:pt idx="2910">
                  <c:v>7.6399999999999996E-2</c:v>
                </c:pt>
                <c:pt idx="2911">
                  <c:v>7.8300000000000008E-2</c:v>
                </c:pt>
                <c:pt idx="2912">
                  <c:v>7.8300000000000008E-2</c:v>
                </c:pt>
                <c:pt idx="2913">
                  <c:v>7.8300000000000008E-2</c:v>
                </c:pt>
                <c:pt idx="2914">
                  <c:v>7.8300000000000008E-2</c:v>
                </c:pt>
                <c:pt idx="2915">
                  <c:v>7.8300000000000008E-2</c:v>
                </c:pt>
                <c:pt idx="2916">
                  <c:v>7.8300000000000008E-2</c:v>
                </c:pt>
                <c:pt idx="2917">
                  <c:v>7.8300000000000008E-2</c:v>
                </c:pt>
                <c:pt idx="2918">
                  <c:v>7.8300000000000008E-2</c:v>
                </c:pt>
                <c:pt idx="2919">
                  <c:v>7.8300000000000008E-2</c:v>
                </c:pt>
                <c:pt idx="2920">
                  <c:v>7.8300000000000008E-2</c:v>
                </c:pt>
                <c:pt idx="2921">
                  <c:v>7.8300000000000008E-2</c:v>
                </c:pt>
                <c:pt idx="2922">
                  <c:v>7.8300000000000008E-2</c:v>
                </c:pt>
                <c:pt idx="2923">
                  <c:v>7.8300000000000008E-2</c:v>
                </c:pt>
                <c:pt idx="2924">
                  <c:v>7.8300000000000008E-2</c:v>
                </c:pt>
                <c:pt idx="2925">
                  <c:v>7.8300000000000008E-2</c:v>
                </c:pt>
                <c:pt idx="2926">
                  <c:v>7.8300000000000008E-2</c:v>
                </c:pt>
                <c:pt idx="2927">
                  <c:v>7.8300000000000008E-2</c:v>
                </c:pt>
                <c:pt idx="2928">
                  <c:v>7.8300000000000008E-2</c:v>
                </c:pt>
                <c:pt idx="2929">
                  <c:v>7.8300000000000008E-2</c:v>
                </c:pt>
                <c:pt idx="2930">
                  <c:v>7.8300000000000008E-2</c:v>
                </c:pt>
                <c:pt idx="2931">
                  <c:v>7.8300000000000008E-2</c:v>
                </c:pt>
                <c:pt idx="2932">
                  <c:v>7.8300000000000008E-2</c:v>
                </c:pt>
                <c:pt idx="2933">
                  <c:v>8.5500000000000007E-2</c:v>
                </c:pt>
                <c:pt idx="2934">
                  <c:v>8.5500000000000007E-2</c:v>
                </c:pt>
                <c:pt idx="2935">
                  <c:v>8.5500000000000007E-2</c:v>
                </c:pt>
                <c:pt idx="2936">
                  <c:v>8.5500000000000007E-2</c:v>
                </c:pt>
                <c:pt idx="2937">
                  <c:v>8.5500000000000007E-2</c:v>
                </c:pt>
                <c:pt idx="2938">
                  <c:v>8.5500000000000007E-2</c:v>
                </c:pt>
                <c:pt idx="2939">
                  <c:v>8.5500000000000007E-2</c:v>
                </c:pt>
                <c:pt idx="2940">
                  <c:v>8.5500000000000007E-2</c:v>
                </c:pt>
                <c:pt idx="2941">
                  <c:v>8.5500000000000007E-2</c:v>
                </c:pt>
                <c:pt idx="2942">
                  <c:v>8.5500000000000007E-2</c:v>
                </c:pt>
                <c:pt idx="2943">
                  <c:v>8.5500000000000007E-2</c:v>
                </c:pt>
                <c:pt idx="2944">
                  <c:v>8.5500000000000007E-2</c:v>
                </c:pt>
                <c:pt idx="2945">
                  <c:v>8.5500000000000007E-2</c:v>
                </c:pt>
                <c:pt idx="2946">
                  <c:v>8.5500000000000007E-2</c:v>
                </c:pt>
                <c:pt idx="2947">
                  <c:v>8.5500000000000007E-2</c:v>
                </c:pt>
                <c:pt idx="2948">
                  <c:v>8.5500000000000007E-2</c:v>
                </c:pt>
                <c:pt idx="2949">
                  <c:v>8.5500000000000007E-2</c:v>
                </c:pt>
                <c:pt idx="2950">
                  <c:v>8.5500000000000007E-2</c:v>
                </c:pt>
                <c:pt idx="2951">
                  <c:v>8.5500000000000007E-2</c:v>
                </c:pt>
                <c:pt idx="2952">
                  <c:v>8.5500000000000007E-2</c:v>
                </c:pt>
                <c:pt idx="2953">
                  <c:v>8.5500000000000007E-2</c:v>
                </c:pt>
                <c:pt idx="2954">
                  <c:v>8.7799999999999989E-2</c:v>
                </c:pt>
                <c:pt idx="2955">
                  <c:v>8.7799999999999989E-2</c:v>
                </c:pt>
                <c:pt idx="2956">
                  <c:v>8.7799999999999989E-2</c:v>
                </c:pt>
                <c:pt idx="2957">
                  <c:v>8.7799999999999989E-2</c:v>
                </c:pt>
                <c:pt idx="2958">
                  <c:v>8.7799999999999989E-2</c:v>
                </c:pt>
                <c:pt idx="2959">
                  <c:v>8.7799999999999989E-2</c:v>
                </c:pt>
                <c:pt idx="2960">
                  <c:v>8.7799999999999989E-2</c:v>
                </c:pt>
                <c:pt idx="2961">
                  <c:v>8.7799999999999989E-2</c:v>
                </c:pt>
                <c:pt idx="2962">
                  <c:v>8.7799999999999989E-2</c:v>
                </c:pt>
                <c:pt idx="2963">
                  <c:v>8.7799999999999989E-2</c:v>
                </c:pt>
                <c:pt idx="2964">
                  <c:v>8.7799999999999989E-2</c:v>
                </c:pt>
                <c:pt idx="2965">
                  <c:v>8.7799999999999989E-2</c:v>
                </c:pt>
                <c:pt idx="2966">
                  <c:v>8.7799999999999989E-2</c:v>
                </c:pt>
                <c:pt idx="2967">
                  <c:v>8.7799999999999989E-2</c:v>
                </c:pt>
                <c:pt idx="2968">
                  <c:v>8.7799999999999989E-2</c:v>
                </c:pt>
                <c:pt idx="2969">
                  <c:v>8.7799999999999989E-2</c:v>
                </c:pt>
                <c:pt idx="2970">
                  <c:v>8.7799999999999989E-2</c:v>
                </c:pt>
                <c:pt idx="2971">
                  <c:v>8.7799999999999989E-2</c:v>
                </c:pt>
                <c:pt idx="2972">
                  <c:v>8.7799999999999989E-2</c:v>
                </c:pt>
                <c:pt idx="2973">
                  <c:v>8.7799999999999989E-2</c:v>
                </c:pt>
                <c:pt idx="2974">
                  <c:v>8.7799999999999989E-2</c:v>
                </c:pt>
                <c:pt idx="2975">
                  <c:v>8.7799999999999989E-2</c:v>
                </c:pt>
                <c:pt idx="2976">
                  <c:v>8.6400000000000005E-2</c:v>
                </c:pt>
                <c:pt idx="2977">
                  <c:v>8.6400000000000005E-2</c:v>
                </c:pt>
                <c:pt idx="2978">
                  <c:v>8.6400000000000005E-2</c:v>
                </c:pt>
                <c:pt idx="2979">
                  <c:v>8.6400000000000005E-2</c:v>
                </c:pt>
                <c:pt idx="2980">
                  <c:v>8.6400000000000005E-2</c:v>
                </c:pt>
                <c:pt idx="2981">
                  <c:v>8.6400000000000005E-2</c:v>
                </c:pt>
                <c:pt idx="2982">
                  <c:v>8.6400000000000005E-2</c:v>
                </c:pt>
                <c:pt idx="2983">
                  <c:v>8.6400000000000005E-2</c:v>
                </c:pt>
                <c:pt idx="2984">
                  <c:v>8.6400000000000005E-2</c:v>
                </c:pt>
                <c:pt idx="2985">
                  <c:v>8.6400000000000005E-2</c:v>
                </c:pt>
                <c:pt idx="2986">
                  <c:v>8.6400000000000005E-2</c:v>
                </c:pt>
                <c:pt idx="2987">
                  <c:v>8.6400000000000005E-2</c:v>
                </c:pt>
                <c:pt idx="2988">
                  <c:v>8.6400000000000005E-2</c:v>
                </c:pt>
                <c:pt idx="2989">
                  <c:v>8.6400000000000005E-2</c:v>
                </c:pt>
                <c:pt idx="2990">
                  <c:v>8.6400000000000005E-2</c:v>
                </c:pt>
                <c:pt idx="2991">
                  <c:v>8.6400000000000005E-2</c:v>
                </c:pt>
                <c:pt idx="2992">
                  <c:v>8.6400000000000005E-2</c:v>
                </c:pt>
                <c:pt idx="2993">
                  <c:v>8.6400000000000005E-2</c:v>
                </c:pt>
                <c:pt idx="2994">
                  <c:v>8.6400000000000005E-2</c:v>
                </c:pt>
                <c:pt idx="2995">
                  <c:v>8.6400000000000005E-2</c:v>
                </c:pt>
                <c:pt idx="2996">
                  <c:v>8.6400000000000005E-2</c:v>
                </c:pt>
                <c:pt idx="2997">
                  <c:v>8.6400000000000005E-2</c:v>
                </c:pt>
                <c:pt idx="2998">
                  <c:v>8.6400000000000005E-2</c:v>
                </c:pt>
                <c:pt idx="2999">
                  <c:v>8.77E-2</c:v>
                </c:pt>
                <c:pt idx="3000">
                  <c:v>8.77E-2</c:v>
                </c:pt>
                <c:pt idx="3001">
                  <c:v>8.77E-2</c:v>
                </c:pt>
                <c:pt idx="3002">
                  <c:v>8.77E-2</c:v>
                </c:pt>
                <c:pt idx="3003">
                  <c:v>8.77E-2</c:v>
                </c:pt>
                <c:pt idx="3004">
                  <c:v>8.77E-2</c:v>
                </c:pt>
                <c:pt idx="3005">
                  <c:v>8.77E-2</c:v>
                </c:pt>
                <c:pt idx="3006">
                  <c:v>8.77E-2</c:v>
                </c:pt>
                <c:pt idx="3007">
                  <c:v>8.77E-2</c:v>
                </c:pt>
                <c:pt idx="3008">
                  <c:v>8.77E-2</c:v>
                </c:pt>
                <c:pt idx="3009">
                  <c:v>8.77E-2</c:v>
                </c:pt>
                <c:pt idx="3010">
                  <c:v>8.77E-2</c:v>
                </c:pt>
                <c:pt idx="3011">
                  <c:v>8.77E-2</c:v>
                </c:pt>
                <c:pt idx="3012">
                  <c:v>8.77E-2</c:v>
                </c:pt>
                <c:pt idx="3013">
                  <c:v>8.77E-2</c:v>
                </c:pt>
                <c:pt idx="3014">
                  <c:v>8.77E-2</c:v>
                </c:pt>
                <c:pt idx="3015">
                  <c:v>8.77E-2</c:v>
                </c:pt>
                <c:pt idx="3016">
                  <c:v>8.77E-2</c:v>
                </c:pt>
                <c:pt idx="3017">
                  <c:v>8.77E-2</c:v>
                </c:pt>
                <c:pt idx="3018">
                  <c:v>8.77E-2</c:v>
                </c:pt>
                <c:pt idx="3019">
                  <c:v>8.77E-2</c:v>
                </c:pt>
                <c:pt idx="3020">
                  <c:v>9.1899999999999996E-2</c:v>
                </c:pt>
                <c:pt idx="3021">
                  <c:v>9.1899999999999996E-2</c:v>
                </c:pt>
                <c:pt idx="3022">
                  <c:v>9.1899999999999996E-2</c:v>
                </c:pt>
                <c:pt idx="3023">
                  <c:v>9.1899999999999996E-2</c:v>
                </c:pt>
                <c:pt idx="3024">
                  <c:v>9.1899999999999996E-2</c:v>
                </c:pt>
                <c:pt idx="3025">
                  <c:v>9.1899999999999996E-2</c:v>
                </c:pt>
                <c:pt idx="3026">
                  <c:v>9.1899999999999996E-2</c:v>
                </c:pt>
                <c:pt idx="3027">
                  <c:v>9.1899999999999996E-2</c:v>
                </c:pt>
                <c:pt idx="3028">
                  <c:v>9.1899999999999996E-2</c:v>
                </c:pt>
                <c:pt idx="3029">
                  <c:v>9.1899999999999996E-2</c:v>
                </c:pt>
                <c:pt idx="3030">
                  <c:v>9.1899999999999996E-2</c:v>
                </c:pt>
                <c:pt idx="3031">
                  <c:v>9.1899999999999996E-2</c:v>
                </c:pt>
                <c:pt idx="3032">
                  <c:v>9.1899999999999996E-2</c:v>
                </c:pt>
                <c:pt idx="3033">
                  <c:v>9.1899999999999996E-2</c:v>
                </c:pt>
                <c:pt idx="3034">
                  <c:v>9.1899999999999996E-2</c:v>
                </c:pt>
                <c:pt idx="3035">
                  <c:v>9.1899999999999996E-2</c:v>
                </c:pt>
                <c:pt idx="3036">
                  <c:v>9.1899999999999996E-2</c:v>
                </c:pt>
                <c:pt idx="3037">
                  <c:v>9.1899999999999996E-2</c:v>
                </c:pt>
                <c:pt idx="3038">
                  <c:v>9.1899999999999996E-2</c:v>
                </c:pt>
                <c:pt idx="3039">
                  <c:v>9.1899999999999996E-2</c:v>
                </c:pt>
                <c:pt idx="3040">
                  <c:v>9.1899999999999996E-2</c:v>
                </c:pt>
                <c:pt idx="3041">
                  <c:v>9.1899999999999996E-2</c:v>
                </c:pt>
                <c:pt idx="3042">
                  <c:v>9.7600000000000006E-2</c:v>
                </c:pt>
                <c:pt idx="3043">
                  <c:v>9.7600000000000006E-2</c:v>
                </c:pt>
                <c:pt idx="3044">
                  <c:v>9.7600000000000006E-2</c:v>
                </c:pt>
                <c:pt idx="3045">
                  <c:v>9.7600000000000006E-2</c:v>
                </c:pt>
                <c:pt idx="3046">
                  <c:v>9.7600000000000006E-2</c:v>
                </c:pt>
                <c:pt idx="3047">
                  <c:v>9.7600000000000006E-2</c:v>
                </c:pt>
                <c:pt idx="3048">
                  <c:v>9.7600000000000006E-2</c:v>
                </c:pt>
                <c:pt idx="3049">
                  <c:v>9.7600000000000006E-2</c:v>
                </c:pt>
                <c:pt idx="3050">
                  <c:v>9.7600000000000006E-2</c:v>
                </c:pt>
                <c:pt idx="3051">
                  <c:v>9.7600000000000006E-2</c:v>
                </c:pt>
                <c:pt idx="3052">
                  <c:v>9.7600000000000006E-2</c:v>
                </c:pt>
                <c:pt idx="3053">
                  <c:v>9.7600000000000006E-2</c:v>
                </c:pt>
                <c:pt idx="3054">
                  <c:v>9.7600000000000006E-2</c:v>
                </c:pt>
                <c:pt idx="3055">
                  <c:v>9.7600000000000006E-2</c:v>
                </c:pt>
                <c:pt idx="3056">
                  <c:v>9.7600000000000006E-2</c:v>
                </c:pt>
                <c:pt idx="3057">
                  <c:v>9.7600000000000006E-2</c:v>
                </c:pt>
                <c:pt idx="3058">
                  <c:v>9.7600000000000006E-2</c:v>
                </c:pt>
                <c:pt idx="3059">
                  <c:v>9.7600000000000006E-2</c:v>
                </c:pt>
                <c:pt idx="3060">
                  <c:v>9.7600000000000006E-2</c:v>
                </c:pt>
                <c:pt idx="3061">
                  <c:v>9.7600000000000006E-2</c:v>
                </c:pt>
                <c:pt idx="3062">
                  <c:v>9.7600000000000006E-2</c:v>
                </c:pt>
                <c:pt idx="3063">
                  <c:v>9.7600000000000006E-2</c:v>
                </c:pt>
                <c:pt idx="3064">
                  <c:v>9.1600000000000001E-2</c:v>
                </c:pt>
                <c:pt idx="3065">
                  <c:v>9.1600000000000001E-2</c:v>
                </c:pt>
                <c:pt idx="3066">
                  <c:v>9.1600000000000001E-2</c:v>
                </c:pt>
                <c:pt idx="3067">
                  <c:v>9.1600000000000001E-2</c:v>
                </c:pt>
                <c:pt idx="3068">
                  <c:v>9.1600000000000001E-2</c:v>
                </c:pt>
                <c:pt idx="3069">
                  <c:v>9.1600000000000001E-2</c:v>
                </c:pt>
                <c:pt idx="3070">
                  <c:v>9.1600000000000001E-2</c:v>
                </c:pt>
                <c:pt idx="3071">
                  <c:v>9.1600000000000001E-2</c:v>
                </c:pt>
                <c:pt idx="3072">
                  <c:v>9.1600000000000001E-2</c:v>
                </c:pt>
                <c:pt idx="3073">
                  <c:v>9.1600000000000001E-2</c:v>
                </c:pt>
                <c:pt idx="3074">
                  <c:v>9.1600000000000001E-2</c:v>
                </c:pt>
                <c:pt idx="3075">
                  <c:v>9.1600000000000001E-2</c:v>
                </c:pt>
                <c:pt idx="3076">
                  <c:v>9.1600000000000001E-2</c:v>
                </c:pt>
                <c:pt idx="3077">
                  <c:v>9.1600000000000001E-2</c:v>
                </c:pt>
                <c:pt idx="3078">
                  <c:v>9.1600000000000001E-2</c:v>
                </c:pt>
                <c:pt idx="3079">
                  <c:v>9.1600000000000001E-2</c:v>
                </c:pt>
                <c:pt idx="3080">
                  <c:v>9.1600000000000001E-2</c:v>
                </c:pt>
                <c:pt idx="3081">
                  <c:v>9.1600000000000001E-2</c:v>
                </c:pt>
                <c:pt idx="3082">
                  <c:v>9.1600000000000001E-2</c:v>
                </c:pt>
                <c:pt idx="3083">
                  <c:v>9.1600000000000001E-2</c:v>
                </c:pt>
                <c:pt idx="3084">
                  <c:v>9.1600000000000001E-2</c:v>
                </c:pt>
                <c:pt idx="3085">
                  <c:v>9.1600000000000001E-2</c:v>
                </c:pt>
                <c:pt idx="3086">
                  <c:v>9.1600000000000001E-2</c:v>
                </c:pt>
                <c:pt idx="3087">
                  <c:v>9.1600000000000001E-2</c:v>
                </c:pt>
                <c:pt idx="3088">
                  <c:v>9.1600000000000001E-2</c:v>
                </c:pt>
                <c:pt idx="3089">
                  <c:v>9.1600000000000001E-2</c:v>
                </c:pt>
                <c:pt idx="3090">
                  <c:v>9.1600000000000001E-2</c:v>
                </c:pt>
                <c:pt idx="3091">
                  <c:v>9.1600000000000001E-2</c:v>
                </c:pt>
                <c:pt idx="3092">
                  <c:v>9.1600000000000001E-2</c:v>
                </c:pt>
                <c:pt idx="3093">
                  <c:v>9.1600000000000001E-2</c:v>
                </c:pt>
                <c:pt idx="3094">
                  <c:v>9.1600000000000001E-2</c:v>
                </c:pt>
                <c:pt idx="3095">
                  <c:v>9.1600000000000001E-2</c:v>
                </c:pt>
                <c:pt idx="3096">
                  <c:v>9.1600000000000001E-2</c:v>
                </c:pt>
                <c:pt idx="3097">
                  <c:v>9.1600000000000001E-2</c:v>
                </c:pt>
                <c:pt idx="3098">
                  <c:v>9.1600000000000001E-2</c:v>
                </c:pt>
                <c:pt idx="3099">
                  <c:v>9.1600000000000001E-2</c:v>
                </c:pt>
                <c:pt idx="3100">
                  <c:v>9.1600000000000001E-2</c:v>
                </c:pt>
                <c:pt idx="3101">
                  <c:v>9.1600000000000001E-2</c:v>
                </c:pt>
                <c:pt idx="3102">
                  <c:v>9.1600000000000001E-2</c:v>
                </c:pt>
                <c:pt idx="3103">
                  <c:v>9.1600000000000001E-2</c:v>
                </c:pt>
                <c:pt idx="3104">
                  <c:v>9.1600000000000001E-2</c:v>
                </c:pt>
                <c:pt idx="3105">
                  <c:v>9.1600000000000001E-2</c:v>
                </c:pt>
                <c:pt idx="3106">
                  <c:v>9.1600000000000001E-2</c:v>
                </c:pt>
                <c:pt idx="3107">
                  <c:v>9.1600000000000001E-2</c:v>
                </c:pt>
                <c:pt idx="3108">
                  <c:v>9.0800000000000006E-2</c:v>
                </c:pt>
                <c:pt idx="3109">
                  <c:v>9.0800000000000006E-2</c:v>
                </c:pt>
                <c:pt idx="3110">
                  <c:v>9.0800000000000006E-2</c:v>
                </c:pt>
                <c:pt idx="3111">
                  <c:v>9.0800000000000006E-2</c:v>
                </c:pt>
                <c:pt idx="3112">
                  <c:v>9.0800000000000006E-2</c:v>
                </c:pt>
                <c:pt idx="3113">
                  <c:v>9.0800000000000006E-2</c:v>
                </c:pt>
                <c:pt idx="3114">
                  <c:v>9.0800000000000006E-2</c:v>
                </c:pt>
                <c:pt idx="3115">
                  <c:v>9.0800000000000006E-2</c:v>
                </c:pt>
                <c:pt idx="3116">
                  <c:v>9.0800000000000006E-2</c:v>
                </c:pt>
                <c:pt idx="3117">
                  <c:v>9.0800000000000006E-2</c:v>
                </c:pt>
                <c:pt idx="3118">
                  <c:v>9.0800000000000006E-2</c:v>
                </c:pt>
                <c:pt idx="3119">
                  <c:v>9.0800000000000006E-2</c:v>
                </c:pt>
                <c:pt idx="3120">
                  <c:v>9.0800000000000006E-2</c:v>
                </c:pt>
                <c:pt idx="3121">
                  <c:v>9.0800000000000006E-2</c:v>
                </c:pt>
                <c:pt idx="3122">
                  <c:v>9.0800000000000006E-2</c:v>
                </c:pt>
                <c:pt idx="3123">
                  <c:v>9.0800000000000006E-2</c:v>
                </c:pt>
                <c:pt idx="3124">
                  <c:v>9.0800000000000006E-2</c:v>
                </c:pt>
                <c:pt idx="3125">
                  <c:v>9.0800000000000006E-2</c:v>
                </c:pt>
                <c:pt idx="3126">
                  <c:v>9.0800000000000006E-2</c:v>
                </c:pt>
                <c:pt idx="3127">
                  <c:v>9.0800000000000006E-2</c:v>
                </c:pt>
                <c:pt idx="3128">
                  <c:v>9.0800000000000006E-2</c:v>
                </c:pt>
                <c:pt idx="3129">
                  <c:v>8.5300000000000001E-2</c:v>
                </c:pt>
                <c:pt idx="3130">
                  <c:v>8.5300000000000001E-2</c:v>
                </c:pt>
                <c:pt idx="3131">
                  <c:v>8.5300000000000001E-2</c:v>
                </c:pt>
                <c:pt idx="3132">
                  <c:v>8.5300000000000001E-2</c:v>
                </c:pt>
                <c:pt idx="3133">
                  <c:v>8.5300000000000001E-2</c:v>
                </c:pt>
                <c:pt idx="3134">
                  <c:v>8.5300000000000001E-2</c:v>
                </c:pt>
                <c:pt idx="3135">
                  <c:v>8.5300000000000001E-2</c:v>
                </c:pt>
                <c:pt idx="3136">
                  <c:v>8.5300000000000001E-2</c:v>
                </c:pt>
                <c:pt idx="3137">
                  <c:v>8.5300000000000001E-2</c:v>
                </c:pt>
                <c:pt idx="3138">
                  <c:v>8.5300000000000001E-2</c:v>
                </c:pt>
                <c:pt idx="3139">
                  <c:v>8.5300000000000001E-2</c:v>
                </c:pt>
                <c:pt idx="3140">
                  <c:v>8.5300000000000001E-2</c:v>
                </c:pt>
                <c:pt idx="3141">
                  <c:v>8.5300000000000001E-2</c:v>
                </c:pt>
                <c:pt idx="3142">
                  <c:v>8.5300000000000001E-2</c:v>
                </c:pt>
                <c:pt idx="3143">
                  <c:v>8.5300000000000001E-2</c:v>
                </c:pt>
                <c:pt idx="3144">
                  <c:v>8.5300000000000001E-2</c:v>
                </c:pt>
                <c:pt idx="3145">
                  <c:v>8.5300000000000001E-2</c:v>
                </c:pt>
                <c:pt idx="3146">
                  <c:v>8.5300000000000001E-2</c:v>
                </c:pt>
                <c:pt idx="3147">
                  <c:v>8.5300000000000001E-2</c:v>
                </c:pt>
                <c:pt idx="3148">
                  <c:v>8.5300000000000001E-2</c:v>
                </c:pt>
                <c:pt idx="3149">
                  <c:v>8.5300000000000001E-2</c:v>
                </c:pt>
                <c:pt idx="3150">
                  <c:v>8.4400000000000003E-2</c:v>
                </c:pt>
                <c:pt idx="3151">
                  <c:v>8.4400000000000003E-2</c:v>
                </c:pt>
                <c:pt idx="3152">
                  <c:v>8.4400000000000003E-2</c:v>
                </c:pt>
                <c:pt idx="3153">
                  <c:v>8.4400000000000003E-2</c:v>
                </c:pt>
                <c:pt idx="3154">
                  <c:v>8.4400000000000003E-2</c:v>
                </c:pt>
                <c:pt idx="3155">
                  <c:v>8.4400000000000003E-2</c:v>
                </c:pt>
                <c:pt idx="3156">
                  <c:v>8.4400000000000003E-2</c:v>
                </c:pt>
                <c:pt idx="3157">
                  <c:v>8.4400000000000003E-2</c:v>
                </c:pt>
                <c:pt idx="3158">
                  <c:v>8.4400000000000003E-2</c:v>
                </c:pt>
                <c:pt idx="3159">
                  <c:v>8.4400000000000003E-2</c:v>
                </c:pt>
                <c:pt idx="3160">
                  <c:v>8.4400000000000003E-2</c:v>
                </c:pt>
                <c:pt idx="3161">
                  <c:v>8.4400000000000003E-2</c:v>
                </c:pt>
                <c:pt idx="3162">
                  <c:v>8.4400000000000003E-2</c:v>
                </c:pt>
                <c:pt idx="3163">
                  <c:v>8.4400000000000003E-2</c:v>
                </c:pt>
                <c:pt idx="3164">
                  <c:v>8.4400000000000003E-2</c:v>
                </c:pt>
                <c:pt idx="3165">
                  <c:v>8.4400000000000003E-2</c:v>
                </c:pt>
                <c:pt idx="3166">
                  <c:v>8.4400000000000003E-2</c:v>
                </c:pt>
                <c:pt idx="3167">
                  <c:v>8.4400000000000003E-2</c:v>
                </c:pt>
                <c:pt idx="3168">
                  <c:v>8.4400000000000003E-2</c:v>
                </c:pt>
                <c:pt idx="3169">
                  <c:v>8.4400000000000003E-2</c:v>
                </c:pt>
                <c:pt idx="3170">
                  <c:v>8.4400000000000003E-2</c:v>
                </c:pt>
                <c:pt idx="3171">
                  <c:v>8.4400000000000003E-2</c:v>
                </c:pt>
                <c:pt idx="3172">
                  <c:v>8.4400000000000003E-2</c:v>
                </c:pt>
                <c:pt idx="3173">
                  <c:v>8.7599999999999997E-2</c:v>
                </c:pt>
                <c:pt idx="3174">
                  <c:v>8.7599999999999997E-2</c:v>
                </c:pt>
                <c:pt idx="3175">
                  <c:v>8.7599999999999997E-2</c:v>
                </c:pt>
                <c:pt idx="3176">
                  <c:v>8.7599999999999997E-2</c:v>
                </c:pt>
                <c:pt idx="3177">
                  <c:v>8.7599999999999997E-2</c:v>
                </c:pt>
                <c:pt idx="3178">
                  <c:v>8.7599999999999997E-2</c:v>
                </c:pt>
                <c:pt idx="3179">
                  <c:v>8.7599999999999997E-2</c:v>
                </c:pt>
                <c:pt idx="3180">
                  <c:v>8.7599999999999997E-2</c:v>
                </c:pt>
                <c:pt idx="3181">
                  <c:v>8.7599999999999997E-2</c:v>
                </c:pt>
                <c:pt idx="3182">
                  <c:v>8.7599999999999997E-2</c:v>
                </c:pt>
                <c:pt idx="3183">
                  <c:v>8.7599999999999997E-2</c:v>
                </c:pt>
                <c:pt idx="3184">
                  <c:v>8.7599999999999997E-2</c:v>
                </c:pt>
                <c:pt idx="3185">
                  <c:v>8.7599999999999997E-2</c:v>
                </c:pt>
                <c:pt idx="3186">
                  <c:v>8.7599999999999997E-2</c:v>
                </c:pt>
                <c:pt idx="3187">
                  <c:v>8.7599999999999997E-2</c:v>
                </c:pt>
                <c:pt idx="3188">
                  <c:v>8.7599999999999997E-2</c:v>
                </c:pt>
                <c:pt idx="3189">
                  <c:v>8.7599999999999997E-2</c:v>
                </c:pt>
                <c:pt idx="3190">
                  <c:v>8.7599999999999997E-2</c:v>
                </c:pt>
                <c:pt idx="3191">
                  <c:v>8.7599999999999997E-2</c:v>
                </c:pt>
                <c:pt idx="3192">
                  <c:v>8.7599999999999997E-2</c:v>
                </c:pt>
                <c:pt idx="3193">
                  <c:v>8.7599999999999997E-2</c:v>
                </c:pt>
                <c:pt idx="3194">
                  <c:v>8.9800000000000005E-2</c:v>
                </c:pt>
                <c:pt idx="3195">
                  <c:v>8.9800000000000005E-2</c:v>
                </c:pt>
                <c:pt idx="3196">
                  <c:v>8.9800000000000005E-2</c:v>
                </c:pt>
                <c:pt idx="3197">
                  <c:v>8.9800000000000005E-2</c:v>
                </c:pt>
                <c:pt idx="3198">
                  <c:v>8.9800000000000005E-2</c:v>
                </c:pt>
                <c:pt idx="3199">
                  <c:v>8.9800000000000005E-2</c:v>
                </c:pt>
                <c:pt idx="3200">
                  <c:v>8.9800000000000005E-2</c:v>
                </c:pt>
                <c:pt idx="3201">
                  <c:v>8.9800000000000005E-2</c:v>
                </c:pt>
                <c:pt idx="3202">
                  <c:v>8.9800000000000005E-2</c:v>
                </c:pt>
                <c:pt idx="3203">
                  <c:v>8.9800000000000005E-2</c:v>
                </c:pt>
                <c:pt idx="3204">
                  <c:v>8.9800000000000005E-2</c:v>
                </c:pt>
                <c:pt idx="3205">
                  <c:v>8.9800000000000005E-2</c:v>
                </c:pt>
                <c:pt idx="3206">
                  <c:v>8.9800000000000005E-2</c:v>
                </c:pt>
                <c:pt idx="3207">
                  <c:v>8.9800000000000005E-2</c:v>
                </c:pt>
                <c:pt idx="3208">
                  <c:v>8.9800000000000005E-2</c:v>
                </c:pt>
                <c:pt idx="3209">
                  <c:v>8.9800000000000005E-2</c:v>
                </c:pt>
                <c:pt idx="3210">
                  <c:v>8.9800000000000005E-2</c:v>
                </c:pt>
                <c:pt idx="3211">
                  <c:v>8.9800000000000005E-2</c:v>
                </c:pt>
                <c:pt idx="3212">
                  <c:v>8.9800000000000005E-2</c:v>
                </c:pt>
                <c:pt idx="3213">
                  <c:v>8.9800000000000005E-2</c:v>
                </c:pt>
                <c:pt idx="3214">
                  <c:v>8.9800000000000005E-2</c:v>
                </c:pt>
                <c:pt idx="3215">
                  <c:v>8.9800000000000005E-2</c:v>
                </c:pt>
                <c:pt idx="3216">
                  <c:v>9.3200000000000005E-2</c:v>
                </c:pt>
                <c:pt idx="3217">
                  <c:v>9.3200000000000005E-2</c:v>
                </c:pt>
                <c:pt idx="3218">
                  <c:v>9.3200000000000005E-2</c:v>
                </c:pt>
                <c:pt idx="3219">
                  <c:v>9.3200000000000005E-2</c:v>
                </c:pt>
                <c:pt idx="3220">
                  <c:v>9.3200000000000005E-2</c:v>
                </c:pt>
                <c:pt idx="3221">
                  <c:v>9.3200000000000005E-2</c:v>
                </c:pt>
                <c:pt idx="3222">
                  <c:v>9.3200000000000005E-2</c:v>
                </c:pt>
                <c:pt idx="3223">
                  <c:v>9.3200000000000005E-2</c:v>
                </c:pt>
                <c:pt idx="3224">
                  <c:v>9.3200000000000005E-2</c:v>
                </c:pt>
                <c:pt idx="3225">
                  <c:v>9.3200000000000005E-2</c:v>
                </c:pt>
                <c:pt idx="3226">
                  <c:v>9.3200000000000005E-2</c:v>
                </c:pt>
                <c:pt idx="3227">
                  <c:v>9.3200000000000005E-2</c:v>
                </c:pt>
                <c:pt idx="3228">
                  <c:v>9.3200000000000005E-2</c:v>
                </c:pt>
                <c:pt idx="3229">
                  <c:v>9.3200000000000005E-2</c:v>
                </c:pt>
                <c:pt idx="3230">
                  <c:v>9.3200000000000005E-2</c:v>
                </c:pt>
                <c:pt idx="3231">
                  <c:v>9.3200000000000005E-2</c:v>
                </c:pt>
                <c:pt idx="3232">
                  <c:v>9.3200000000000005E-2</c:v>
                </c:pt>
                <c:pt idx="3233">
                  <c:v>9.3200000000000005E-2</c:v>
                </c:pt>
                <c:pt idx="3234">
                  <c:v>9.3200000000000005E-2</c:v>
                </c:pt>
                <c:pt idx="3235">
                  <c:v>9.3200000000000005E-2</c:v>
                </c:pt>
                <c:pt idx="3236">
                  <c:v>9.3200000000000005E-2</c:v>
                </c:pt>
                <c:pt idx="3237">
                  <c:v>9.3200000000000005E-2</c:v>
                </c:pt>
                <c:pt idx="3238">
                  <c:v>9.01E-2</c:v>
                </c:pt>
                <c:pt idx="3239">
                  <c:v>9.01E-2</c:v>
                </c:pt>
                <c:pt idx="3240">
                  <c:v>9.01E-2</c:v>
                </c:pt>
                <c:pt idx="3241">
                  <c:v>9.01E-2</c:v>
                </c:pt>
                <c:pt idx="3242">
                  <c:v>9.01E-2</c:v>
                </c:pt>
                <c:pt idx="3243">
                  <c:v>9.01E-2</c:v>
                </c:pt>
                <c:pt idx="3244">
                  <c:v>9.01E-2</c:v>
                </c:pt>
                <c:pt idx="3245">
                  <c:v>9.01E-2</c:v>
                </c:pt>
                <c:pt idx="3246">
                  <c:v>9.01E-2</c:v>
                </c:pt>
                <c:pt idx="3247">
                  <c:v>9.01E-2</c:v>
                </c:pt>
                <c:pt idx="3248">
                  <c:v>9.01E-2</c:v>
                </c:pt>
                <c:pt idx="3249">
                  <c:v>9.01E-2</c:v>
                </c:pt>
                <c:pt idx="3250">
                  <c:v>9.01E-2</c:v>
                </c:pt>
                <c:pt idx="3251">
                  <c:v>9.01E-2</c:v>
                </c:pt>
                <c:pt idx="3252">
                  <c:v>9.01E-2</c:v>
                </c:pt>
                <c:pt idx="3253">
                  <c:v>9.01E-2</c:v>
                </c:pt>
                <c:pt idx="3254">
                  <c:v>9.01E-2</c:v>
                </c:pt>
                <c:pt idx="3255">
                  <c:v>9.01E-2</c:v>
                </c:pt>
                <c:pt idx="3256">
                  <c:v>9.01E-2</c:v>
                </c:pt>
                <c:pt idx="3257">
                  <c:v>9.01E-2</c:v>
                </c:pt>
                <c:pt idx="3258">
                  <c:v>9.01E-2</c:v>
                </c:pt>
                <c:pt idx="3259">
                  <c:v>9.2799999999999994E-2</c:v>
                </c:pt>
                <c:pt idx="3260">
                  <c:v>9.2799999999999994E-2</c:v>
                </c:pt>
                <c:pt idx="3261">
                  <c:v>9.2799999999999994E-2</c:v>
                </c:pt>
                <c:pt idx="3262">
                  <c:v>9.2799999999999994E-2</c:v>
                </c:pt>
                <c:pt idx="3263">
                  <c:v>9.2799999999999994E-2</c:v>
                </c:pt>
                <c:pt idx="3264">
                  <c:v>9.2799999999999994E-2</c:v>
                </c:pt>
                <c:pt idx="3265">
                  <c:v>9.2799999999999994E-2</c:v>
                </c:pt>
                <c:pt idx="3266">
                  <c:v>9.2799999999999994E-2</c:v>
                </c:pt>
                <c:pt idx="3267">
                  <c:v>9.2799999999999994E-2</c:v>
                </c:pt>
                <c:pt idx="3268">
                  <c:v>9.2799999999999994E-2</c:v>
                </c:pt>
                <c:pt idx="3269">
                  <c:v>9.2799999999999994E-2</c:v>
                </c:pt>
                <c:pt idx="3270">
                  <c:v>9.2799999999999994E-2</c:v>
                </c:pt>
                <c:pt idx="3271">
                  <c:v>9.2799999999999994E-2</c:v>
                </c:pt>
                <c:pt idx="3272">
                  <c:v>9.2799999999999994E-2</c:v>
                </c:pt>
                <c:pt idx="3273">
                  <c:v>9.2799999999999994E-2</c:v>
                </c:pt>
                <c:pt idx="3274">
                  <c:v>9.2799999999999994E-2</c:v>
                </c:pt>
                <c:pt idx="3275">
                  <c:v>9.2799999999999994E-2</c:v>
                </c:pt>
                <c:pt idx="3276">
                  <c:v>9.2799999999999994E-2</c:v>
                </c:pt>
                <c:pt idx="3277">
                  <c:v>9.2799999999999994E-2</c:v>
                </c:pt>
                <c:pt idx="3278">
                  <c:v>9.2799999999999994E-2</c:v>
                </c:pt>
                <c:pt idx="3279">
                  <c:v>9.2799999999999994E-2</c:v>
                </c:pt>
                <c:pt idx="3280">
                  <c:v>9.2799999999999994E-2</c:v>
                </c:pt>
                <c:pt idx="3281">
                  <c:v>9.2799999999999994E-2</c:v>
                </c:pt>
                <c:pt idx="3282">
                  <c:v>9.5199999999999993E-2</c:v>
                </c:pt>
                <c:pt idx="3283">
                  <c:v>9.5199999999999993E-2</c:v>
                </c:pt>
                <c:pt idx="3284">
                  <c:v>9.5199999999999993E-2</c:v>
                </c:pt>
                <c:pt idx="3285">
                  <c:v>9.5199999999999993E-2</c:v>
                </c:pt>
                <c:pt idx="3286">
                  <c:v>9.5199999999999993E-2</c:v>
                </c:pt>
                <c:pt idx="3287">
                  <c:v>9.5199999999999993E-2</c:v>
                </c:pt>
                <c:pt idx="3288">
                  <c:v>9.5199999999999993E-2</c:v>
                </c:pt>
                <c:pt idx="3289">
                  <c:v>9.5199999999999993E-2</c:v>
                </c:pt>
                <c:pt idx="3290">
                  <c:v>9.5199999999999993E-2</c:v>
                </c:pt>
                <c:pt idx="3291">
                  <c:v>9.5199999999999993E-2</c:v>
                </c:pt>
                <c:pt idx="3292">
                  <c:v>9.5199999999999993E-2</c:v>
                </c:pt>
                <c:pt idx="3293">
                  <c:v>9.5199999999999993E-2</c:v>
                </c:pt>
                <c:pt idx="3294">
                  <c:v>9.5199999999999993E-2</c:v>
                </c:pt>
                <c:pt idx="3295">
                  <c:v>9.5199999999999993E-2</c:v>
                </c:pt>
                <c:pt idx="3296">
                  <c:v>9.5199999999999993E-2</c:v>
                </c:pt>
                <c:pt idx="3297">
                  <c:v>9.5199999999999993E-2</c:v>
                </c:pt>
                <c:pt idx="3298">
                  <c:v>9.5199999999999993E-2</c:v>
                </c:pt>
                <c:pt idx="3299">
                  <c:v>9.5199999999999993E-2</c:v>
                </c:pt>
                <c:pt idx="3300">
                  <c:v>9.5199999999999993E-2</c:v>
                </c:pt>
                <c:pt idx="3301">
                  <c:v>9.5199999999999993E-2</c:v>
                </c:pt>
                <c:pt idx="3302">
                  <c:v>9.5199999999999993E-2</c:v>
                </c:pt>
                <c:pt idx="3303">
                  <c:v>9.5199999999999993E-2</c:v>
                </c:pt>
                <c:pt idx="3304">
                  <c:v>9.2200000000000004E-2</c:v>
                </c:pt>
                <c:pt idx="3305">
                  <c:v>9.2200000000000004E-2</c:v>
                </c:pt>
                <c:pt idx="3306">
                  <c:v>9.2200000000000004E-2</c:v>
                </c:pt>
                <c:pt idx="3307">
                  <c:v>9.2200000000000004E-2</c:v>
                </c:pt>
                <c:pt idx="3308">
                  <c:v>9.2200000000000004E-2</c:v>
                </c:pt>
                <c:pt idx="3309">
                  <c:v>9.2200000000000004E-2</c:v>
                </c:pt>
                <c:pt idx="3310">
                  <c:v>9.2200000000000004E-2</c:v>
                </c:pt>
                <c:pt idx="3311">
                  <c:v>9.2200000000000004E-2</c:v>
                </c:pt>
                <c:pt idx="3312">
                  <c:v>9.2200000000000004E-2</c:v>
                </c:pt>
                <c:pt idx="3313">
                  <c:v>9.2200000000000004E-2</c:v>
                </c:pt>
                <c:pt idx="3314">
                  <c:v>9.2200000000000004E-2</c:v>
                </c:pt>
                <c:pt idx="3315">
                  <c:v>9.2200000000000004E-2</c:v>
                </c:pt>
                <c:pt idx="3316">
                  <c:v>9.2200000000000004E-2</c:v>
                </c:pt>
                <c:pt idx="3317">
                  <c:v>9.2200000000000004E-2</c:v>
                </c:pt>
                <c:pt idx="3318">
                  <c:v>9.2200000000000004E-2</c:v>
                </c:pt>
                <c:pt idx="3319">
                  <c:v>9.2200000000000004E-2</c:v>
                </c:pt>
                <c:pt idx="3320">
                  <c:v>9.2200000000000004E-2</c:v>
                </c:pt>
                <c:pt idx="3321">
                  <c:v>9.2200000000000004E-2</c:v>
                </c:pt>
                <c:pt idx="3322">
                  <c:v>9.2200000000000004E-2</c:v>
                </c:pt>
                <c:pt idx="3323">
                  <c:v>9.2200000000000004E-2</c:v>
                </c:pt>
                <c:pt idx="3324">
                  <c:v>9.2200000000000004E-2</c:v>
                </c:pt>
                <c:pt idx="3325">
                  <c:v>9.01E-2</c:v>
                </c:pt>
                <c:pt idx="3326">
                  <c:v>9.01E-2</c:v>
                </c:pt>
                <c:pt idx="3327">
                  <c:v>9.01E-2</c:v>
                </c:pt>
                <c:pt idx="3328">
                  <c:v>9.01E-2</c:v>
                </c:pt>
                <c:pt idx="3329">
                  <c:v>9.01E-2</c:v>
                </c:pt>
                <c:pt idx="3330">
                  <c:v>9.01E-2</c:v>
                </c:pt>
                <c:pt idx="3331">
                  <c:v>9.01E-2</c:v>
                </c:pt>
                <c:pt idx="3332">
                  <c:v>9.01E-2</c:v>
                </c:pt>
                <c:pt idx="3333">
                  <c:v>9.01E-2</c:v>
                </c:pt>
                <c:pt idx="3334">
                  <c:v>9.01E-2</c:v>
                </c:pt>
                <c:pt idx="3335">
                  <c:v>9.01E-2</c:v>
                </c:pt>
                <c:pt idx="3336">
                  <c:v>9.01E-2</c:v>
                </c:pt>
                <c:pt idx="3337">
                  <c:v>9.01E-2</c:v>
                </c:pt>
                <c:pt idx="3338">
                  <c:v>9.01E-2</c:v>
                </c:pt>
                <c:pt idx="3339">
                  <c:v>9.01E-2</c:v>
                </c:pt>
                <c:pt idx="3340">
                  <c:v>9.01E-2</c:v>
                </c:pt>
                <c:pt idx="3341">
                  <c:v>9.01E-2</c:v>
                </c:pt>
                <c:pt idx="3342">
                  <c:v>9.01E-2</c:v>
                </c:pt>
                <c:pt idx="3343">
                  <c:v>9.01E-2</c:v>
                </c:pt>
                <c:pt idx="3344">
                  <c:v>9.01E-2</c:v>
                </c:pt>
                <c:pt idx="3345">
                  <c:v>9.01E-2</c:v>
                </c:pt>
                <c:pt idx="3346">
                  <c:v>9.01E-2</c:v>
                </c:pt>
                <c:pt idx="3347">
                  <c:v>9.4800000000000009E-2</c:v>
                </c:pt>
                <c:pt idx="3348">
                  <c:v>9.4800000000000009E-2</c:v>
                </c:pt>
                <c:pt idx="3349">
                  <c:v>9.4800000000000009E-2</c:v>
                </c:pt>
                <c:pt idx="3350">
                  <c:v>9.4800000000000009E-2</c:v>
                </c:pt>
                <c:pt idx="3351">
                  <c:v>9.4800000000000009E-2</c:v>
                </c:pt>
                <c:pt idx="3352">
                  <c:v>9.4800000000000009E-2</c:v>
                </c:pt>
                <c:pt idx="3353">
                  <c:v>9.4800000000000009E-2</c:v>
                </c:pt>
                <c:pt idx="3354">
                  <c:v>9.4800000000000009E-2</c:v>
                </c:pt>
                <c:pt idx="3355">
                  <c:v>9.4800000000000009E-2</c:v>
                </c:pt>
                <c:pt idx="3356">
                  <c:v>9.4800000000000009E-2</c:v>
                </c:pt>
                <c:pt idx="3357">
                  <c:v>9.4800000000000009E-2</c:v>
                </c:pt>
                <c:pt idx="3358">
                  <c:v>9.4800000000000009E-2</c:v>
                </c:pt>
                <c:pt idx="3359">
                  <c:v>9.4800000000000009E-2</c:v>
                </c:pt>
                <c:pt idx="3360">
                  <c:v>9.4800000000000009E-2</c:v>
                </c:pt>
                <c:pt idx="3361">
                  <c:v>9.4800000000000009E-2</c:v>
                </c:pt>
                <c:pt idx="3362">
                  <c:v>9.4800000000000009E-2</c:v>
                </c:pt>
                <c:pt idx="3363">
                  <c:v>9.4800000000000009E-2</c:v>
                </c:pt>
                <c:pt idx="3364">
                  <c:v>9.4800000000000009E-2</c:v>
                </c:pt>
                <c:pt idx="3365">
                  <c:v>9.4800000000000009E-2</c:v>
                </c:pt>
                <c:pt idx="3366">
                  <c:v>9.4800000000000009E-2</c:v>
                </c:pt>
                <c:pt idx="3367">
                  <c:v>9.4800000000000009E-2</c:v>
                </c:pt>
                <c:pt idx="3368">
                  <c:v>9.4800000000000009E-2</c:v>
                </c:pt>
                <c:pt idx="3369">
                  <c:v>9.6799999999999997E-2</c:v>
                </c:pt>
                <c:pt idx="3370">
                  <c:v>9.6799999999999997E-2</c:v>
                </c:pt>
                <c:pt idx="3371">
                  <c:v>9.74E-2</c:v>
                </c:pt>
                <c:pt idx="3372">
                  <c:v>9.7200000000000009E-2</c:v>
                </c:pt>
                <c:pt idx="3373">
                  <c:v>9.7799999999999998E-2</c:v>
                </c:pt>
                <c:pt idx="3374">
                  <c:v>9.7699999999999995E-2</c:v>
                </c:pt>
                <c:pt idx="3375">
                  <c:v>9.7500000000000003E-2</c:v>
                </c:pt>
                <c:pt idx="3376">
                  <c:v>9.7500000000000003E-2</c:v>
                </c:pt>
                <c:pt idx="3377">
                  <c:v>9.74E-2</c:v>
                </c:pt>
                <c:pt idx="3378">
                  <c:v>9.6600000000000005E-2</c:v>
                </c:pt>
                <c:pt idx="3379">
                  <c:v>9.5700000000000007E-2</c:v>
                </c:pt>
                <c:pt idx="3380">
                  <c:v>9.5700000000000007E-2</c:v>
                </c:pt>
                <c:pt idx="3381">
                  <c:v>9.5899999999999999E-2</c:v>
                </c:pt>
                <c:pt idx="3382">
                  <c:v>9.5500000000000015E-2</c:v>
                </c:pt>
                <c:pt idx="3383">
                  <c:v>9.5500000000000015E-2</c:v>
                </c:pt>
                <c:pt idx="3384">
                  <c:v>9.5700000000000007E-2</c:v>
                </c:pt>
                <c:pt idx="3385">
                  <c:v>9.5399999999999999E-2</c:v>
                </c:pt>
                <c:pt idx="3386">
                  <c:v>9.4700000000000006E-2</c:v>
                </c:pt>
                <c:pt idx="3387">
                  <c:v>9.5199999999999993E-2</c:v>
                </c:pt>
                <c:pt idx="3388">
                  <c:v>9.5500000000000015E-2</c:v>
                </c:pt>
                <c:pt idx="3389">
                  <c:v>9.5000000000000001E-2</c:v>
                </c:pt>
                <c:pt idx="3390">
                  <c:v>9.5500000000000015E-2</c:v>
                </c:pt>
                <c:pt idx="3391">
                  <c:v>9.5399999999999999E-2</c:v>
                </c:pt>
                <c:pt idx="3392">
                  <c:v>9.5500000000000015E-2</c:v>
                </c:pt>
                <c:pt idx="3393">
                  <c:v>9.5399999999999999E-2</c:v>
                </c:pt>
                <c:pt idx="3394">
                  <c:v>9.5700000000000007E-2</c:v>
                </c:pt>
                <c:pt idx="3395">
                  <c:v>9.5799999999999996E-2</c:v>
                </c:pt>
                <c:pt idx="3396">
                  <c:v>9.5299999999999996E-2</c:v>
                </c:pt>
                <c:pt idx="3397">
                  <c:v>9.5299999999999996E-2</c:v>
                </c:pt>
                <c:pt idx="3398">
                  <c:v>9.6500000000000002E-2</c:v>
                </c:pt>
                <c:pt idx="3399">
                  <c:v>9.7100000000000006E-2</c:v>
                </c:pt>
                <c:pt idx="3400">
                  <c:v>9.74E-2</c:v>
                </c:pt>
                <c:pt idx="3401">
                  <c:v>9.7699999999999995E-2</c:v>
                </c:pt>
                <c:pt idx="3402">
                  <c:v>9.7799999999999998E-2</c:v>
                </c:pt>
                <c:pt idx="3403">
                  <c:v>9.7699999999999995E-2</c:v>
                </c:pt>
                <c:pt idx="3404">
                  <c:v>9.7500000000000003E-2</c:v>
                </c:pt>
                <c:pt idx="3405">
                  <c:v>9.7500000000000003E-2</c:v>
                </c:pt>
                <c:pt idx="3406">
                  <c:v>9.7600000000000006E-2</c:v>
                </c:pt>
                <c:pt idx="3407">
                  <c:v>9.8299999999999998E-2</c:v>
                </c:pt>
                <c:pt idx="3408">
                  <c:v>9.9100000000000008E-2</c:v>
                </c:pt>
                <c:pt idx="3409">
                  <c:v>9.9400000000000002E-2</c:v>
                </c:pt>
                <c:pt idx="3410">
                  <c:v>9.9199999999999997E-2</c:v>
                </c:pt>
                <c:pt idx="3411">
                  <c:v>9.8699999999999996E-2</c:v>
                </c:pt>
                <c:pt idx="3412">
                  <c:v>9.9199999999999997E-2</c:v>
                </c:pt>
                <c:pt idx="3413">
                  <c:v>9.8900000000000002E-2</c:v>
                </c:pt>
                <c:pt idx="3414">
                  <c:v>9.8800000000000013E-2</c:v>
                </c:pt>
                <c:pt idx="3415">
                  <c:v>9.8299999999999998E-2</c:v>
                </c:pt>
                <c:pt idx="3416">
                  <c:v>9.8400000000000001E-2</c:v>
                </c:pt>
                <c:pt idx="3417">
                  <c:v>9.820000000000001E-2</c:v>
                </c:pt>
                <c:pt idx="3418">
                  <c:v>9.8299999999999998E-2</c:v>
                </c:pt>
                <c:pt idx="3419">
                  <c:v>9.9499999999999991E-2</c:v>
                </c:pt>
                <c:pt idx="3420">
                  <c:v>9.9499999999999991E-2</c:v>
                </c:pt>
                <c:pt idx="3421">
                  <c:v>9.9299999999999999E-2</c:v>
                </c:pt>
                <c:pt idx="3422">
                  <c:v>9.9400000000000002E-2</c:v>
                </c:pt>
                <c:pt idx="3423">
                  <c:v>9.9299999999999999E-2</c:v>
                </c:pt>
                <c:pt idx="3424">
                  <c:v>0.1012</c:v>
                </c:pt>
                <c:pt idx="3425">
                  <c:v>0.1017</c:v>
                </c:pt>
                <c:pt idx="3426">
                  <c:v>0.10189999999999999</c:v>
                </c:pt>
                <c:pt idx="3427">
                  <c:v>0.1012</c:v>
                </c:pt>
                <c:pt idx="3428">
                  <c:v>0.10099999999999999</c:v>
                </c:pt>
                <c:pt idx="3429">
                  <c:v>0.10099999999999999</c:v>
                </c:pt>
                <c:pt idx="3430">
                  <c:v>0.1011</c:v>
                </c:pt>
                <c:pt idx="3431">
                  <c:v>0.10099999999999999</c:v>
                </c:pt>
                <c:pt idx="3432">
                  <c:v>0.10060000000000001</c:v>
                </c:pt>
                <c:pt idx="3433">
                  <c:v>0.10050000000000001</c:v>
                </c:pt>
                <c:pt idx="3434">
                  <c:v>0.1</c:v>
                </c:pt>
                <c:pt idx="3435">
                  <c:v>9.9199999999999997E-2</c:v>
                </c:pt>
                <c:pt idx="3436">
                  <c:v>9.8699999999999996E-2</c:v>
                </c:pt>
                <c:pt idx="3437">
                  <c:v>9.8699999999999996E-2</c:v>
                </c:pt>
                <c:pt idx="3438">
                  <c:v>9.8900000000000002E-2</c:v>
                </c:pt>
                <c:pt idx="3439">
                  <c:v>9.9499999999999991E-2</c:v>
                </c:pt>
                <c:pt idx="3440">
                  <c:v>9.9499999999999991E-2</c:v>
                </c:pt>
                <c:pt idx="3441">
                  <c:v>9.9499999999999991E-2</c:v>
                </c:pt>
                <c:pt idx="3442">
                  <c:v>9.9600000000000008E-2</c:v>
                </c:pt>
                <c:pt idx="3443">
                  <c:v>0.10009999999999999</c:v>
                </c:pt>
                <c:pt idx="3444">
                  <c:v>9.8599999999999993E-2</c:v>
                </c:pt>
                <c:pt idx="3445">
                  <c:v>9.8800000000000013E-2</c:v>
                </c:pt>
                <c:pt idx="3446">
                  <c:v>9.7300000000000011E-2</c:v>
                </c:pt>
                <c:pt idx="3447">
                  <c:v>9.7500000000000003E-2</c:v>
                </c:pt>
                <c:pt idx="3448">
                  <c:v>9.8800000000000013E-2</c:v>
                </c:pt>
                <c:pt idx="3449">
                  <c:v>9.8299999999999998E-2</c:v>
                </c:pt>
                <c:pt idx="3450">
                  <c:v>9.8299999999999998E-2</c:v>
                </c:pt>
                <c:pt idx="3451">
                  <c:v>9.8100000000000007E-2</c:v>
                </c:pt>
                <c:pt idx="3452">
                  <c:v>9.7899999999999987E-2</c:v>
                </c:pt>
                <c:pt idx="3453">
                  <c:v>9.74E-2</c:v>
                </c:pt>
                <c:pt idx="3454">
                  <c:v>9.6700000000000008E-2</c:v>
                </c:pt>
                <c:pt idx="3455">
                  <c:v>9.8000000000000004E-2</c:v>
                </c:pt>
                <c:pt idx="3456">
                  <c:v>9.7300000000000011E-2</c:v>
                </c:pt>
                <c:pt idx="3457">
                  <c:v>9.69E-2</c:v>
                </c:pt>
                <c:pt idx="3458">
                  <c:v>9.6999999999999989E-2</c:v>
                </c:pt>
                <c:pt idx="3459">
                  <c:v>9.6000000000000002E-2</c:v>
                </c:pt>
                <c:pt idx="3460">
                  <c:v>9.6300000000000011E-2</c:v>
                </c:pt>
                <c:pt idx="3461">
                  <c:v>9.7300000000000011E-2</c:v>
                </c:pt>
                <c:pt idx="3462">
                  <c:v>9.7799999999999998E-2</c:v>
                </c:pt>
                <c:pt idx="3463">
                  <c:v>9.69E-2</c:v>
                </c:pt>
                <c:pt idx="3464">
                  <c:v>9.4299999999999995E-2</c:v>
                </c:pt>
                <c:pt idx="3465">
                  <c:v>9.4399999999999998E-2</c:v>
                </c:pt>
                <c:pt idx="3466">
                  <c:v>9.4600000000000017E-2</c:v>
                </c:pt>
                <c:pt idx="3467">
                  <c:v>9.4500000000000001E-2</c:v>
                </c:pt>
                <c:pt idx="3468">
                  <c:v>9.4399999999999998E-2</c:v>
                </c:pt>
                <c:pt idx="3469">
                  <c:v>9.3800000000000008E-2</c:v>
                </c:pt>
                <c:pt idx="3470">
                  <c:v>9.2899999999999996E-2</c:v>
                </c:pt>
                <c:pt idx="3471">
                  <c:v>9.3000000000000013E-2</c:v>
                </c:pt>
                <c:pt idx="3472">
                  <c:v>9.3200000000000005E-2</c:v>
                </c:pt>
                <c:pt idx="3473">
                  <c:v>9.3600000000000003E-2</c:v>
                </c:pt>
                <c:pt idx="3474">
                  <c:v>9.35E-2</c:v>
                </c:pt>
                <c:pt idx="3475">
                  <c:v>9.35E-2</c:v>
                </c:pt>
                <c:pt idx="3476">
                  <c:v>9.3200000000000005E-2</c:v>
                </c:pt>
                <c:pt idx="3477">
                  <c:v>9.2799999999999994E-2</c:v>
                </c:pt>
                <c:pt idx="3478">
                  <c:v>9.3000000000000013E-2</c:v>
                </c:pt>
                <c:pt idx="3479">
                  <c:v>9.0999999999999998E-2</c:v>
                </c:pt>
                <c:pt idx="3480">
                  <c:v>9.0399999999999994E-2</c:v>
                </c:pt>
                <c:pt idx="3481">
                  <c:v>9.0399999999999994E-2</c:v>
                </c:pt>
                <c:pt idx="3482">
                  <c:v>8.9800000000000005E-2</c:v>
                </c:pt>
                <c:pt idx="3483">
                  <c:v>8.9499999999999996E-2</c:v>
                </c:pt>
                <c:pt idx="3484">
                  <c:v>8.8499999999999995E-2</c:v>
                </c:pt>
                <c:pt idx="3485">
                  <c:v>8.8699999999999987E-2</c:v>
                </c:pt>
                <c:pt idx="3486">
                  <c:v>8.9700000000000002E-2</c:v>
                </c:pt>
                <c:pt idx="3487">
                  <c:v>8.9300000000000004E-2</c:v>
                </c:pt>
                <c:pt idx="3488">
                  <c:v>9.0299999999999991E-2</c:v>
                </c:pt>
                <c:pt idx="3489">
                  <c:v>9.0700000000000003E-2</c:v>
                </c:pt>
                <c:pt idx="3490">
                  <c:v>9.0899999999999995E-2</c:v>
                </c:pt>
                <c:pt idx="3491">
                  <c:v>9.0299999999999991E-2</c:v>
                </c:pt>
                <c:pt idx="3492">
                  <c:v>9.0700000000000003E-2</c:v>
                </c:pt>
                <c:pt idx="3493">
                  <c:v>9.0999999999999998E-2</c:v>
                </c:pt>
                <c:pt idx="3494">
                  <c:v>8.9600000000000013E-2</c:v>
                </c:pt>
                <c:pt idx="3495">
                  <c:v>8.9099999999999999E-2</c:v>
                </c:pt>
                <c:pt idx="3496">
                  <c:v>8.8599999999999998E-2</c:v>
                </c:pt>
                <c:pt idx="3497">
                  <c:v>8.9099999999999999E-2</c:v>
                </c:pt>
                <c:pt idx="3498">
                  <c:v>8.8300000000000003E-2</c:v>
                </c:pt>
                <c:pt idx="3499">
                  <c:v>8.77E-2</c:v>
                </c:pt>
                <c:pt idx="3500">
                  <c:v>8.8000000000000009E-2</c:v>
                </c:pt>
                <c:pt idx="3501">
                  <c:v>8.8000000000000009E-2</c:v>
                </c:pt>
                <c:pt idx="3502">
                  <c:v>8.8000000000000009E-2</c:v>
                </c:pt>
                <c:pt idx="3503">
                  <c:v>8.7400000000000005E-2</c:v>
                </c:pt>
                <c:pt idx="3504">
                  <c:v>8.6899999999999991E-2</c:v>
                </c:pt>
                <c:pt idx="3505">
                  <c:v>8.6500000000000007E-2</c:v>
                </c:pt>
                <c:pt idx="3506">
                  <c:v>8.6500000000000007E-2</c:v>
                </c:pt>
                <c:pt idx="3507">
                  <c:v>8.6300000000000016E-2</c:v>
                </c:pt>
                <c:pt idx="3508">
                  <c:v>8.6300000000000016E-2</c:v>
                </c:pt>
                <c:pt idx="3509">
                  <c:v>8.6599999999999996E-2</c:v>
                </c:pt>
                <c:pt idx="3510">
                  <c:v>8.6800000000000002E-2</c:v>
                </c:pt>
                <c:pt idx="3511">
                  <c:v>8.7599999999999997E-2</c:v>
                </c:pt>
                <c:pt idx="3512">
                  <c:v>8.7300000000000003E-2</c:v>
                </c:pt>
                <c:pt idx="3513">
                  <c:v>8.6599999999999996E-2</c:v>
                </c:pt>
                <c:pt idx="3514">
                  <c:v>8.7200000000000014E-2</c:v>
                </c:pt>
                <c:pt idx="3515">
                  <c:v>8.7200000000000014E-2</c:v>
                </c:pt>
                <c:pt idx="3516">
                  <c:v>8.6699999999999999E-2</c:v>
                </c:pt>
                <c:pt idx="3517">
                  <c:v>8.6500000000000007E-2</c:v>
                </c:pt>
                <c:pt idx="3518">
                  <c:v>8.5699999999999998E-2</c:v>
                </c:pt>
                <c:pt idx="3519">
                  <c:v>8.5099999999999995E-2</c:v>
                </c:pt>
                <c:pt idx="3520">
                  <c:v>8.4100000000000008E-2</c:v>
                </c:pt>
                <c:pt idx="3521">
                  <c:v>8.4100000000000008E-2</c:v>
                </c:pt>
                <c:pt idx="3522">
                  <c:v>8.4600000000000009E-2</c:v>
                </c:pt>
                <c:pt idx="3523">
                  <c:v>8.5099999999999995E-2</c:v>
                </c:pt>
                <c:pt idx="3524">
                  <c:v>8.7300000000000003E-2</c:v>
                </c:pt>
                <c:pt idx="3525">
                  <c:v>8.7799999999999989E-2</c:v>
                </c:pt>
                <c:pt idx="3526">
                  <c:v>8.7400000000000005E-2</c:v>
                </c:pt>
                <c:pt idx="3527">
                  <c:v>8.7599999999999997E-2</c:v>
                </c:pt>
                <c:pt idx="3528">
                  <c:v>8.7500000000000008E-2</c:v>
                </c:pt>
                <c:pt idx="3529">
                  <c:v>8.8499999999999995E-2</c:v>
                </c:pt>
                <c:pt idx="3530">
                  <c:v>8.9800000000000005E-2</c:v>
                </c:pt>
                <c:pt idx="3531">
                  <c:v>8.9399999999999993E-2</c:v>
                </c:pt>
                <c:pt idx="3532">
                  <c:v>8.8599999999999998E-2</c:v>
                </c:pt>
                <c:pt idx="3533">
                  <c:v>8.9099999999999999E-2</c:v>
                </c:pt>
                <c:pt idx="3534">
                  <c:v>8.900000000000001E-2</c:v>
                </c:pt>
                <c:pt idx="3535">
                  <c:v>8.9499999999999996E-2</c:v>
                </c:pt>
                <c:pt idx="3536">
                  <c:v>9.0500000000000011E-2</c:v>
                </c:pt>
                <c:pt idx="3537">
                  <c:v>8.9800000000000005E-2</c:v>
                </c:pt>
                <c:pt idx="3538">
                  <c:v>8.9499999999999996E-2</c:v>
                </c:pt>
                <c:pt idx="3539">
                  <c:v>8.9600000000000013E-2</c:v>
                </c:pt>
                <c:pt idx="3540">
                  <c:v>9.01E-2</c:v>
                </c:pt>
                <c:pt idx="3541">
                  <c:v>9.01E-2</c:v>
                </c:pt>
                <c:pt idx="3542">
                  <c:v>8.9800000000000005E-2</c:v>
                </c:pt>
                <c:pt idx="3543">
                  <c:v>8.9600000000000013E-2</c:v>
                </c:pt>
                <c:pt idx="3544">
                  <c:v>8.9200000000000002E-2</c:v>
                </c:pt>
                <c:pt idx="3545">
                  <c:v>8.9200000000000002E-2</c:v>
                </c:pt>
                <c:pt idx="3546">
                  <c:v>8.9399999999999993E-2</c:v>
                </c:pt>
                <c:pt idx="3547">
                  <c:v>8.9300000000000004E-2</c:v>
                </c:pt>
                <c:pt idx="3548">
                  <c:v>8.9200000000000002E-2</c:v>
                </c:pt>
                <c:pt idx="3549">
                  <c:v>8.8800000000000004E-2</c:v>
                </c:pt>
                <c:pt idx="3550">
                  <c:v>8.8400000000000006E-2</c:v>
                </c:pt>
                <c:pt idx="3551">
                  <c:v>8.8300000000000003E-2</c:v>
                </c:pt>
                <c:pt idx="3552">
                  <c:v>8.8499999999999995E-2</c:v>
                </c:pt>
                <c:pt idx="3553">
                  <c:v>8.8100000000000012E-2</c:v>
                </c:pt>
                <c:pt idx="3554">
                  <c:v>8.77E-2</c:v>
                </c:pt>
                <c:pt idx="3555">
                  <c:v>8.8000000000000009E-2</c:v>
                </c:pt>
                <c:pt idx="3556">
                  <c:v>8.8000000000000009E-2</c:v>
                </c:pt>
                <c:pt idx="3557">
                  <c:v>8.8699999999999987E-2</c:v>
                </c:pt>
                <c:pt idx="3558">
                  <c:v>8.9200000000000002E-2</c:v>
                </c:pt>
                <c:pt idx="3559">
                  <c:v>8.9200000000000002E-2</c:v>
                </c:pt>
                <c:pt idx="3560">
                  <c:v>9.0299999999999991E-2</c:v>
                </c:pt>
                <c:pt idx="3561">
                  <c:v>0.09</c:v>
                </c:pt>
                <c:pt idx="3562">
                  <c:v>9.01E-2</c:v>
                </c:pt>
                <c:pt idx="3563">
                  <c:v>9.0200000000000002E-2</c:v>
                </c:pt>
                <c:pt idx="3564">
                  <c:v>0.09</c:v>
                </c:pt>
                <c:pt idx="3565">
                  <c:v>9.0299999999999991E-2</c:v>
                </c:pt>
                <c:pt idx="3566">
                  <c:v>8.9600000000000013E-2</c:v>
                </c:pt>
                <c:pt idx="3567">
                  <c:v>8.9499999999999996E-2</c:v>
                </c:pt>
                <c:pt idx="3568">
                  <c:v>8.8900000000000007E-2</c:v>
                </c:pt>
                <c:pt idx="3569">
                  <c:v>8.7599999999999997E-2</c:v>
                </c:pt>
                <c:pt idx="3570">
                  <c:v>8.7599999999999997E-2</c:v>
                </c:pt>
                <c:pt idx="3571">
                  <c:v>8.7400000000000005E-2</c:v>
                </c:pt>
                <c:pt idx="3572">
                  <c:v>8.7799999999999989E-2</c:v>
                </c:pt>
                <c:pt idx="3573">
                  <c:v>8.7300000000000003E-2</c:v>
                </c:pt>
                <c:pt idx="3574">
                  <c:v>8.6800000000000002E-2</c:v>
                </c:pt>
                <c:pt idx="3575">
                  <c:v>8.6699999999999999E-2</c:v>
                </c:pt>
                <c:pt idx="3576">
                  <c:v>8.6899999999999991E-2</c:v>
                </c:pt>
                <c:pt idx="3577">
                  <c:v>8.6999999999999994E-2</c:v>
                </c:pt>
                <c:pt idx="3578">
                  <c:v>8.6699999999999999E-2</c:v>
                </c:pt>
                <c:pt idx="3579">
                  <c:v>8.6999999999999994E-2</c:v>
                </c:pt>
                <c:pt idx="3580">
                  <c:v>8.6500000000000007E-2</c:v>
                </c:pt>
                <c:pt idx="3581">
                  <c:v>8.5800000000000001E-2</c:v>
                </c:pt>
                <c:pt idx="3582">
                  <c:v>8.5800000000000001E-2</c:v>
                </c:pt>
                <c:pt idx="3583">
                  <c:v>8.6099999999999996E-2</c:v>
                </c:pt>
                <c:pt idx="3584">
                  <c:v>8.6599999999999996E-2</c:v>
                </c:pt>
                <c:pt idx="3585">
                  <c:v>8.6500000000000007E-2</c:v>
                </c:pt>
                <c:pt idx="3586">
                  <c:v>8.6400000000000005E-2</c:v>
                </c:pt>
                <c:pt idx="3587">
                  <c:v>8.6199999999999999E-2</c:v>
                </c:pt>
                <c:pt idx="3588">
                  <c:v>8.5900000000000004E-2</c:v>
                </c:pt>
                <c:pt idx="3589">
                  <c:v>8.6800000000000002E-2</c:v>
                </c:pt>
                <c:pt idx="3590">
                  <c:v>8.7300000000000003E-2</c:v>
                </c:pt>
                <c:pt idx="3591">
                  <c:v>8.6199999999999999E-2</c:v>
                </c:pt>
                <c:pt idx="3592">
                  <c:v>8.5699999999999998E-2</c:v>
                </c:pt>
                <c:pt idx="3593">
                  <c:v>8.5999999999999993E-2</c:v>
                </c:pt>
                <c:pt idx="3594">
                  <c:v>8.5999999999999993E-2</c:v>
                </c:pt>
                <c:pt idx="3595">
                  <c:v>8.5999999999999993E-2</c:v>
                </c:pt>
                <c:pt idx="3596">
                  <c:v>8.5600000000000009E-2</c:v>
                </c:pt>
                <c:pt idx="3597">
                  <c:v>8.5199999999999998E-2</c:v>
                </c:pt>
                <c:pt idx="3598">
                  <c:v>8.5300000000000001E-2</c:v>
                </c:pt>
                <c:pt idx="3599">
                  <c:v>8.5800000000000001E-2</c:v>
                </c:pt>
                <c:pt idx="3600">
                  <c:v>8.5699999999999998E-2</c:v>
                </c:pt>
                <c:pt idx="3601">
                  <c:v>8.5600000000000009E-2</c:v>
                </c:pt>
                <c:pt idx="3602">
                  <c:v>8.5099999999999995E-2</c:v>
                </c:pt>
                <c:pt idx="3603">
                  <c:v>8.5099999999999995E-2</c:v>
                </c:pt>
                <c:pt idx="3604">
                  <c:v>8.5099999999999995E-2</c:v>
                </c:pt>
                <c:pt idx="3605">
                  <c:v>8.5600000000000009E-2</c:v>
                </c:pt>
                <c:pt idx="3606">
                  <c:v>8.5800000000000001E-2</c:v>
                </c:pt>
                <c:pt idx="3607">
                  <c:v>8.5900000000000004E-2</c:v>
                </c:pt>
                <c:pt idx="3608">
                  <c:v>8.5199999999999998E-2</c:v>
                </c:pt>
                <c:pt idx="3609">
                  <c:v>8.5500000000000007E-2</c:v>
                </c:pt>
                <c:pt idx="3610">
                  <c:v>8.5500000000000007E-2</c:v>
                </c:pt>
                <c:pt idx="3611">
                  <c:v>8.5600000000000009E-2</c:v>
                </c:pt>
                <c:pt idx="3612">
                  <c:v>8.5900000000000004E-2</c:v>
                </c:pt>
                <c:pt idx="3613">
                  <c:v>8.6199999999999999E-2</c:v>
                </c:pt>
                <c:pt idx="3614">
                  <c:v>8.5699999999999998E-2</c:v>
                </c:pt>
                <c:pt idx="3615">
                  <c:v>8.5800000000000001E-2</c:v>
                </c:pt>
                <c:pt idx="3616">
                  <c:v>8.5800000000000001E-2</c:v>
                </c:pt>
                <c:pt idx="3617">
                  <c:v>8.5800000000000001E-2</c:v>
                </c:pt>
                <c:pt idx="3618">
                  <c:v>8.539999999999999E-2</c:v>
                </c:pt>
                <c:pt idx="3619">
                  <c:v>8.5500000000000007E-2</c:v>
                </c:pt>
                <c:pt idx="3620">
                  <c:v>8.4900000000000003E-2</c:v>
                </c:pt>
                <c:pt idx="3621">
                  <c:v>8.5099999999999995E-2</c:v>
                </c:pt>
                <c:pt idx="3622">
                  <c:v>8.5000000000000006E-2</c:v>
                </c:pt>
                <c:pt idx="3623">
                  <c:v>8.5099999999999995E-2</c:v>
                </c:pt>
                <c:pt idx="3624">
                  <c:v>8.5600000000000009E-2</c:v>
                </c:pt>
                <c:pt idx="3625">
                  <c:v>8.5600000000000009E-2</c:v>
                </c:pt>
                <c:pt idx="3626">
                  <c:v>8.6800000000000002E-2</c:v>
                </c:pt>
                <c:pt idx="3627">
                  <c:v>8.6899999999999991E-2</c:v>
                </c:pt>
                <c:pt idx="3628">
                  <c:v>8.6400000000000005E-2</c:v>
                </c:pt>
                <c:pt idx="3629">
                  <c:v>8.6199999999999999E-2</c:v>
                </c:pt>
                <c:pt idx="3630">
                  <c:v>8.6199999999999999E-2</c:v>
                </c:pt>
                <c:pt idx="3631">
                  <c:v>8.6699999999999999E-2</c:v>
                </c:pt>
                <c:pt idx="3632">
                  <c:v>8.6999999999999994E-2</c:v>
                </c:pt>
                <c:pt idx="3633">
                  <c:v>8.6800000000000002E-2</c:v>
                </c:pt>
                <c:pt idx="3634">
                  <c:v>8.6899999999999991E-2</c:v>
                </c:pt>
                <c:pt idx="3635">
                  <c:v>8.6999999999999994E-2</c:v>
                </c:pt>
                <c:pt idx="3636">
                  <c:v>8.6999999999999994E-2</c:v>
                </c:pt>
                <c:pt idx="3637">
                  <c:v>8.6999999999999994E-2</c:v>
                </c:pt>
                <c:pt idx="3638">
                  <c:v>8.6999999999999994E-2</c:v>
                </c:pt>
                <c:pt idx="3639">
                  <c:v>8.7300000000000003E-2</c:v>
                </c:pt>
                <c:pt idx="3640">
                  <c:v>8.7300000000000003E-2</c:v>
                </c:pt>
                <c:pt idx="3641">
                  <c:v>8.8200000000000001E-2</c:v>
                </c:pt>
                <c:pt idx="3642">
                  <c:v>8.8200000000000001E-2</c:v>
                </c:pt>
                <c:pt idx="3643">
                  <c:v>8.9399999999999993E-2</c:v>
                </c:pt>
                <c:pt idx="3644">
                  <c:v>8.9099999999999999E-2</c:v>
                </c:pt>
                <c:pt idx="3645">
                  <c:v>8.900000000000001E-2</c:v>
                </c:pt>
                <c:pt idx="3646">
                  <c:v>8.8900000000000007E-2</c:v>
                </c:pt>
                <c:pt idx="3647">
                  <c:v>8.9600000000000013E-2</c:v>
                </c:pt>
                <c:pt idx="3648">
                  <c:v>0.09</c:v>
                </c:pt>
                <c:pt idx="3649">
                  <c:v>9.0700000000000003E-2</c:v>
                </c:pt>
                <c:pt idx="3650">
                  <c:v>9.0700000000000003E-2</c:v>
                </c:pt>
                <c:pt idx="3651">
                  <c:v>9.0999999999999998E-2</c:v>
                </c:pt>
                <c:pt idx="3652">
                  <c:v>9.06E-2</c:v>
                </c:pt>
                <c:pt idx="3653">
                  <c:v>9.0299999999999991E-2</c:v>
                </c:pt>
                <c:pt idx="3654">
                  <c:v>9.0899999999999995E-2</c:v>
                </c:pt>
                <c:pt idx="3655">
                  <c:v>9.0999999999999998E-2</c:v>
                </c:pt>
                <c:pt idx="3656">
                  <c:v>9.1300000000000006E-2</c:v>
                </c:pt>
                <c:pt idx="3657">
                  <c:v>9.1300000000000006E-2</c:v>
                </c:pt>
                <c:pt idx="3658">
                  <c:v>9.0999999999999998E-2</c:v>
                </c:pt>
                <c:pt idx="3659">
                  <c:v>0.09</c:v>
                </c:pt>
                <c:pt idx="3660">
                  <c:v>9.0399999999999994E-2</c:v>
                </c:pt>
                <c:pt idx="3661">
                  <c:v>8.9600000000000013E-2</c:v>
                </c:pt>
                <c:pt idx="3662">
                  <c:v>8.9700000000000002E-2</c:v>
                </c:pt>
                <c:pt idx="3663">
                  <c:v>9.0500000000000011E-2</c:v>
                </c:pt>
                <c:pt idx="3664">
                  <c:v>9.0299999999999991E-2</c:v>
                </c:pt>
                <c:pt idx="3665">
                  <c:v>9.0299999999999991E-2</c:v>
                </c:pt>
                <c:pt idx="3666">
                  <c:v>9.1999999999999998E-2</c:v>
                </c:pt>
                <c:pt idx="3667">
                  <c:v>9.1999999999999998E-2</c:v>
                </c:pt>
                <c:pt idx="3668">
                  <c:v>9.1300000000000006E-2</c:v>
                </c:pt>
                <c:pt idx="3669">
                  <c:v>9.1300000000000006E-2</c:v>
                </c:pt>
                <c:pt idx="3670">
                  <c:v>9.0700000000000003E-2</c:v>
                </c:pt>
                <c:pt idx="3671">
                  <c:v>9.0299999999999991E-2</c:v>
                </c:pt>
                <c:pt idx="3672">
                  <c:v>9.0800000000000006E-2</c:v>
                </c:pt>
                <c:pt idx="3673">
                  <c:v>9.1899999999999996E-2</c:v>
                </c:pt>
                <c:pt idx="3674">
                  <c:v>9.1500000000000012E-2</c:v>
                </c:pt>
                <c:pt idx="3675">
                  <c:v>9.2499999999999999E-2</c:v>
                </c:pt>
                <c:pt idx="3676">
                  <c:v>9.2100000000000015E-2</c:v>
                </c:pt>
                <c:pt idx="3677">
                  <c:v>9.1999999999999998E-2</c:v>
                </c:pt>
                <c:pt idx="3678">
                  <c:v>9.1999999999999998E-2</c:v>
                </c:pt>
                <c:pt idx="3679">
                  <c:v>9.2799999999999994E-2</c:v>
                </c:pt>
                <c:pt idx="3680">
                  <c:v>9.2699999999999991E-2</c:v>
                </c:pt>
                <c:pt idx="3681">
                  <c:v>9.3399999999999997E-2</c:v>
                </c:pt>
                <c:pt idx="3682">
                  <c:v>9.2699999999999991E-2</c:v>
                </c:pt>
                <c:pt idx="3683">
                  <c:v>9.2799999999999994E-2</c:v>
                </c:pt>
                <c:pt idx="3684">
                  <c:v>9.2100000000000015E-2</c:v>
                </c:pt>
                <c:pt idx="3685">
                  <c:v>9.2200000000000004E-2</c:v>
                </c:pt>
                <c:pt idx="3686">
                  <c:v>9.1799999999999993E-2</c:v>
                </c:pt>
                <c:pt idx="3687">
                  <c:v>9.1999999999999998E-2</c:v>
                </c:pt>
                <c:pt idx="3688">
                  <c:v>9.1799999999999993E-2</c:v>
                </c:pt>
                <c:pt idx="3689">
                  <c:v>9.1600000000000001E-2</c:v>
                </c:pt>
                <c:pt idx="3690">
                  <c:v>9.1400000000000009E-2</c:v>
                </c:pt>
                <c:pt idx="3691">
                  <c:v>9.1700000000000004E-2</c:v>
                </c:pt>
                <c:pt idx="3692">
                  <c:v>9.1500000000000012E-2</c:v>
                </c:pt>
                <c:pt idx="3693">
                  <c:v>9.2200000000000004E-2</c:v>
                </c:pt>
                <c:pt idx="3694">
                  <c:v>9.2499999999999999E-2</c:v>
                </c:pt>
                <c:pt idx="3695">
                  <c:v>9.2600000000000002E-2</c:v>
                </c:pt>
                <c:pt idx="3696">
                  <c:v>9.2499999999999999E-2</c:v>
                </c:pt>
                <c:pt idx="3697">
                  <c:v>9.1700000000000004E-2</c:v>
                </c:pt>
                <c:pt idx="3698">
                  <c:v>9.1799999999999993E-2</c:v>
                </c:pt>
                <c:pt idx="3699">
                  <c:v>9.1700000000000004E-2</c:v>
                </c:pt>
                <c:pt idx="3700">
                  <c:v>9.1899999999999996E-2</c:v>
                </c:pt>
                <c:pt idx="3701">
                  <c:v>9.1999999999999998E-2</c:v>
                </c:pt>
                <c:pt idx="3702">
                  <c:v>9.2100000000000015E-2</c:v>
                </c:pt>
                <c:pt idx="3703">
                  <c:v>9.2300000000000007E-2</c:v>
                </c:pt>
                <c:pt idx="3704">
                  <c:v>9.2300000000000007E-2</c:v>
                </c:pt>
                <c:pt idx="3705">
                  <c:v>9.240000000000001E-2</c:v>
                </c:pt>
                <c:pt idx="3706">
                  <c:v>9.3300000000000008E-2</c:v>
                </c:pt>
                <c:pt idx="3707">
                  <c:v>9.4299999999999995E-2</c:v>
                </c:pt>
                <c:pt idx="3708">
                  <c:v>9.4299999999999995E-2</c:v>
                </c:pt>
                <c:pt idx="3709">
                  <c:v>9.4800000000000009E-2</c:v>
                </c:pt>
                <c:pt idx="3710">
                  <c:v>9.5100000000000004E-2</c:v>
                </c:pt>
                <c:pt idx="3711">
                  <c:v>9.5500000000000015E-2</c:v>
                </c:pt>
                <c:pt idx="3712">
                  <c:v>9.5600000000000004E-2</c:v>
                </c:pt>
                <c:pt idx="3713">
                  <c:v>9.6400000000000013E-2</c:v>
                </c:pt>
                <c:pt idx="3714">
                  <c:v>9.6199999999999994E-2</c:v>
                </c:pt>
                <c:pt idx="3715">
                  <c:v>9.5799999999999996E-2</c:v>
                </c:pt>
                <c:pt idx="3716">
                  <c:v>9.6199999999999994E-2</c:v>
                </c:pt>
                <c:pt idx="3717">
                  <c:v>9.6300000000000011E-2</c:v>
                </c:pt>
                <c:pt idx="3718">
                  <c:v>9.5799999999999996E-2</c:v>
                </c:pt>
                <c:pt idx="3719">
                  <c:v>9.3800000000000008E-2</c:v>
                </c:pt>
                <c:pt idx="3720">
                  <c:v>9.4200000000000006E-2</c:v>
                </c:pt>
                <c:pt idx="3721">
                  <c:v>9.3800000000000008E-2</c:v>
                </c:pt>
                <c:pt idx="3722">
                  <c:v>9.4500000000000001E-2</c:v>
                </c:pt>
                <c:pt idx="3723">
                  <c:v>9.3699999999999992E-2</c:v>
                </c:pt>
                <c:pt idx="3724">
                  <c:v>9.2200000000000004E-2</c:v>
                </c:pt>
                <c:pt idx="3725">
                  <c:v>9.1799999999999993E-2</c:v>
                </c:pt>
                <c:pt idx="3726">
                  <c:v>9.2200000000000004E-2</c:v>
                </c:pt>
                <c:pt idx="3727">
                  <c:v>9.240000000000001E-2</c:v>
                </c:pt>
                <c:pt idx="3728">
                  <c:v>9.2499999999999999E-2</c:v>
                </c:pt>
                <c:pt idx="3729">
                  <c:v>9.2899999999999996E-2</c:v>
                </c:pt>
                <c:pt idx="3730">
                  <c:v>9.2899999999999996E-2</c:v>
                </c:pt>
                <c:pt idx="3731">
                  <c:v>9.2200000000000004E-2</c:v>
                </c:pt>
                <c:pt idx="3732">
                  <c:v>9.1700000000000004E-2</c:v>
                </c:pt>
                <c:pt idx="3733">
                  <c:v>9.1799999999999993E-2</c:v>
                </c:pt>
                <c:pt idx="3734">
                  <c:v>9.2200000000000004E-2</c:v>
                </c:pt>
                <c:pt idx="3735">
                  <c:v>9.2200000000000004E-2</c:v>
                </c:pt>
                <c:pt idx="3736">
                  <c:v>9.1899999999999996E-2</c:v>
                </c:pt>
                <c:pt idx="3737">
                  <c:v>9.1600000000000001E-2</c:v>
                </c:pt>
                <c:pt idx="3738">
                  <c:v>9.1300000000000006E-2</c:v>
                </c:pt>
                <c:pt idx="3739">
                  <c:v>9.01E-2</c:v>
                </c:pt>
                <c:pt idx="3740">
                  <c:v>8.9900000000000008E-2</c:v>
                </c:pt>
                <c:pt idx="3741">
                  <c:v>9.0399999999999994E-2</c:v>
                </c:pt>
                <c:pt idx="3742">
                  <c:v>9.0399999999999994E-2</c:v>
                </c:pt>
                <c:pt idx="3743">
                  <c:v>9.0200000000000002E-2</c:v>
                </c:pt>
                <c:pt idx="3744">
                  <c:v>9.0399999999999994E-2</c:v>
                </c:pt>
                <c:pt idx="3745">
                  <c:v>9.0500000000000011E-2</c:v>
                </c:pt>
                <c:pt idx="3746">
                  <c:v>9.0500000000000011E-2</c:v>
                </c:pt>
                <c:pt idx="3747">
                  <c:v>8.9800000000000005E-2</c:v>
                </c:pt>
                <c:pt idx="3748">
                  <c:v>8.9499999999999996E-2</c:v>
                </c:pt>
                <c:pt idx="3749">
                  <c:v>9.0299999999999991E-2</c:v>
                </c:pt>
                <c:pt idx="3750">
                  <c:v>9.0700000000000003E-2</c:v>
                </c:pt>
                <c:pt idx="3751">
                  <c:v>9.0899999999999995E-2</c:v>
                </c:pt>
                <c:pt idx="3752">
                  <c:v>9.1300000000000006E-2</c:v>
                </c:pt>
                <c:pt idx="3753">
                  <c:v>9.0999999999999998E-2</c:v>
                </c:pt>
                <c:pt idx="3754">
                  <c:v>9.0899999999999995E-2</c:v>
                </c:pt>
                <c:pt idx="3755">
                  <c:v>9.1400000000000009E-2</c:v>
                </c:pt>
                <c:pt idx="3756">
                  <c:v>9.1199999999999989E-2</c:v>
                </c:pt>
                <c:pt idx="3757">
                  <c:v>9.0800000000000006E-2</c:v>
                </c:pt>
                <c:pt idx="3758">
                  <c:v>9.0399999999999994E-2</c:v>
                </c:pt>
                <c:pt idx="3759">
                  <c:v>8.9600000000000013E-2</c:v>
                </c:pt>
                <c:pt idx="3760">
                  <c:v>8.9900000000000008E-2</c:v>
                </c:pt>
                <c:pt idx="3761">
                  <c:v>8.9600000000000013E-2</c:v>
                </c:pt>
                <c:pt idx="3762">
                  <c:v>8.9600000000000013E-2</c:v>
                </c:pt>
                <c:pt idx="3763">
                  <c:v>8.9800000000000005E-2</c:v>
                </c:pt>
                <c:pt idx="3764">
                  <c:v>9.0700000000000003E-2</c:v>
                </c:pt>
                <c:pt idx="3765">
                  <c:v>9.11E-2</c:v>
                </c:pt>
                <c:pt idx="3766">
                  <c:v>9.1300000000000006E-2</c:v>
                </c:pt>
                <c:pt idx="3767">
                  <c:v>9.11E-2</c:v>
                </c:pt>
                <c:pt idx="3768">
                  <c:v>9.01E-2</c:v>
                </c:pt>
                <c:pt idx="3769">
                  <c:v>8.9600000000000013E-2</c:v>
                </c:pt>
                <c:pt idx="3770">
                  <c:v>8.9499999999999996E-2</c:v>
                </c:pt>
                <c:pt idx="3771">
                  <c:v>8.9399999999999993E-2</c:v>
                </c:pt>
                <c:pt idx="3772">
                  <c:v>8.9800000000000005E-2</c:v>
                </c:pt>
                <c:pt idx="3773">
                  <c:v>8.9800000000000005E-2</c:v>
                </c:pt>
                <c:pt idx="3774">
                  <c:v>8.9499999999999996E-2</c:v>
                </c:pt>
                <c:pt idx="3775">
                  <c:v>8.9399999999999993E-2</c:v>
                </c:pt>
                <c:pt idx="3776">
                  <c:v>8.9900000000000008E-2</c:v>
                </c:pt>
                <c:pt idx="3777">
                  <c:v>8.9499999999999996E-2</c:v>
                </c:pt>
                <c:pt idx="3778">
                  <c:v>8.9499999999999996E-2</c:v>
                </c:pt>
                <c:pt idx="3779">
                  <c:v>8.8800000000000004E-2</c:v>
                </c:pt>
                <c:pt idx="3780">
                  <c:v>8.8000000000000009E-2</c:v>
                </c:pt>
                <c:pt idx="3781">
                  <c:v>8.77E-2</c:v>
                </c:pt>
                <c:pt idx="3782">
                  <c:v>8.7500000000000008E-2</c:v>
                </c:pt>
                <c:pt idx="3783">
                  <c:v>8.8200000000000001E-2</c:v>
                </c:pt>
                <c:pt idx="3784">
                  <c:v>8.8000000000000009E-2</c:v>
                </c:pt>
                <c:pt idx="3785">
                  <c:v>9.0200000000000002E-2</c:v>
                </c:pt>
                <c:pt idx="3786">
                  <c:v>9.0899999999999995E-2</c:v>
                </c:pt>
                <c:pt idx="3787">
                  <c:v>9.0899999999999995E-2</c:v>
                </c:pt>
                <c:pt idx="3788">
                  <c:v>9.0299999999999991E-2</c:v>
                </c:pt>
                <c:pt idx="3789">
                  <c:v>9.0200000000000002E-2</c:v>
                </c:pt>
                <c:pt idx="3790">
                  <c:v>9.0200000000000002E-2</c:v>
                </c:pt>
                <c:pt idx="3791">
                  <c:v>0.09</c:v>
                </c:pt>
                <c:pt idx="3792">
                  <c:v>8.9900000000000008E-2</c:v>
                </c:pt>
                <c:pt idx="3793">
                  <c:v>9.0999999999999998E-2</c:v>
                </c:pt>
                <c:pt idx="3794">
                  <c:v>9.1400000000000009E-2</c:v>
                </c:pt>
                <c:pt idx="3795">
                  <c:v>9.1400000000000009E-2</c:v>
                </c:pt>
                <c:pt idx="3796">
                  <c:v>9.1700000000000004E-2</c:v>
                </c:pt>
                <c:pt idx="3797">
                  <c:v>9.240000000000001E-2</c:v>
                </c:pt>
                <c:pt idx="3798">
                  <c:v>9.2899999999999996E-2</c:v>
                </c:pt>
                <c:pt idx="3799">
                  <c:v>9.3300000000000008E-2</c:v>
                </c:pt>
                <c:pt idx="3800">
                  <c:v>9.2200000000000004E-2</c:v>
                </c:pt>
                <c:pt idx="3801">
                  <c:v>9.2499999999999999E-2</c:v>
                </c:pt>
                <c:pt idx="3802">
                  <c:v>9.1700000000000004E-2</c:v>
                </c:pt>
                <c:pt idx="3803">
                  <c:v>9.1700000000000004E-2</c:v>
                </c:pt>
                <c:pt idx="3804">
                  <c:v>9.1500000000000012E-2</c:v>
                </c:pt>
                <c:pt idx="3805">
                  <c:v>9.1500000000000012E-2</c:v>
                </c:pt>
                <c:pt idx="3806">
                  <c:v>9.1899999999999996E-2</c:v>
                </c:pt>
                <c:pt idx="3807">
                  <c:v>9.1300000000000006E-2</c:v>
                </c:pt>
                <c:pt idx="3808">
                  <c:v>9.1300000000000006E-2</c:v>
                </c:pt>
                <c:pt idx="3809">
                  <c:v>9.0899999999999995E-2</c:v>
                </c:pt>
                <c:pt idx="3810">
                  <c:v>9.1400000000000009E-2</c:v>
                </c:pt>
                <c:pt idx="3811">
                  <c:v>9.1300000000000006E-2</c:v>
                </c:pt>
                <c:pt idx="3812">
                  <c:v>9.11E-2</c:v>
                </c:pt>
                <c:pt idx="3813">
                  <c:v>9.0999999999999998E-2</c:v>
                </c:pt>
                <c:pt idx="3814">
                  <c:v>9.1400000000000009E-2</c:v>
                </c:pt>
                <c:pt idx="3815">
                  <c:v>9.1500000000000012E-2</c:v>
                </c:pt>
                <c:pt idx="3816">
                  <c:v>9.1500000000000012E-2</c:v>
                </c:pt>
                <c:pt idx="3817">
                  <c:v>9.1500000000000012E-2</c:v>
                </c:pt>
                <c:pt idx="3818">
                  <c:v>9.1799999999999993E-2</c:v>
                </c:pt>
                <c:pt idx="3819">
                  <c:v>9.240000000000001E-2</c:v>
                </c:pt>
                <c:pt idx="3820">
                  <c:v>9.2899999999999996E-2</c:v>
                </c:pt>
                <c:pt idx="3821">
                  <c:v>9.2799999999999994E-2</c:v>
                </c:pt>
                <c:pt idx="3822">
                  <c:v>9.2799999999999994E-2</c:v>
                </c:pt>
                <c:pt idx="3823">
                  <c:v>9.1799999999999993E-2</c:v>
                </c:pt>
                <c:pt idx="3824">
                  <c:v>9.1300000000000006E-2</c:v>
                </c:pt>
                <c:pt idx="3825">
                  <c:v>9.0500000000000011E-2</c:v>
                </c:pt>
                <c:pt idx="3826">
                  <c:v>9.0299999999999991E-2</c:v>
                </c:pt>
                <c:pt idx="3827">
                  <c:v>9.0200000000000002E-2</c:v>
                </c:pt>
                <c:pt idx="3828">
                  <c:v>8.9900000000000008E-2</c:v>
                </c:pt>
                <c:pt idx="3829">
                  <c:v>8.9700000000000002E-2</c:v>
                </c:pt>
                <c:pt idx="3830">
                  <c:v>8.9700000000000002E-2</c:v>
                </c:pt>
                <c:pt idx="3831">
                  <c:v>9.1300000000000006E-2</c:v>
                </c:pt>
                <c:pt idx="3832">
                  <c:v>9.1899999999999996E-2</c:v>
                </c:pt>
                <c:pt idx="3833">
                  <c:v>9.2200000000000004E-2</c:v>
                </c:pt>
                <c:pt idx="3834">
                  <c:v>9.1500000000000012E-2</c:v>
                </c:pt>
                <c:pt idx="3835">
                  <c:v>9.1400000000000009E-2</c:v>
                </c:pt>
                <c:pt idx="3836">
                  <c:v>9.1300000000000006E-2</c:v>
                </c:pt>
                <c:pt idx="3837">
                  <c:v>9.1199999999999989E-2</c:v>
                </c:pt>
                <c:pt idx="3838">
                  <c:v>9.0899999999999995E-2</c:v>
                </c:pt>
                <c:pt idx="3839">
                  <c:v>0.09</c:v>
                </c:pt>
                <c:pt idx="3840">
                  <c:v>9.01E-2</c:v>
                </c:pt>
                <c:pt idx="3841">
                  <c:v>9.0200000000000002E-2</c:v>
                </c:pt>
                <c:pt idx="3842">
                  <c:v>9.01E-2</c:v>
                </c:pt>
                <c:pt idx="3843">
                  <c:v>8.9700000000000002E-2</c:v>
                </c:pt>
                <c:pt idx="3844">
                  <c:v>8.9800000000000005E-2</c:v>
                </c:pt>
                <c:pt idx="3845">
                  <c:v>8.9900000000000008E-2</c:v>
                </c:pt>
                <c:pt idx="3846">
                  <c:v>9.0399999999999994E-2</c:v>
                </c:pt>
                <c:pt idx="3847">
                  <c:v>8.9900000000000008E-2</c:v>
                </c:pt>
                <c:pt idx="3848">
                  <c:v>8.9300000000000004E-2</c:v>
                </c:pt>
                <c:pt idx="3849">
                  <c:v>8.9399999999999993E-2</c:v>
                </c:pt>
                <c:pt idx="3850">
                  <c:v>8.8900000000000007E-2</c:v>
                </c:pt>
                <c:pt idx="3851">
                  <c:v>8.8900000000000007E-2</c:v>
                </c:pt>
                <c:pt idx="3852">
                  <c:v>8.9499999999999996E-2</c:v>
                </c:pt>
                <c:pt idx="3853">
                  <c:v>8.9600000000000013E-2</c:v>
                </c:pt>
                <c:pt idx="3854">
                  <c:v>8.8699999999999987E-2</c:v>
                </c:pt>
                <c:pt idx="3855">
                  <c:v>8.8699999999999987E-2</c:v>
                </c:pt>
                <c:pt idx="3856">
                  <c:v>8.7799999999999989E-2</c:v>
                </c:pt>
                <c:pt idx="3857">
                  <c:v>8.77E-2</c:v>
                </c:pt>
                <c:pt idx="3858">
                  <c:v>8.8000000000000009E-2</c:v>
                </c:pt>
                <c:pt idx="3859">
                  <c:v>8.7500000000000008E-2</c:v>
                </c:pt>
                <c:pt idx="3860">
                  <c:v>8.7899999999999992E-2</c:v>
                </c:pt>
                <c:pt idx="3861">
                  <c:v>8.7599999999999997E-2</c:v>
                </c:pt>
                <c:pt idx="3862">
                  <c:v>8.6999999999999994E-2</c:v>
                </c:pt>
                <c:pt idx="3863">
                  <c:v>8.6999999999999994E-2</c:v>
                </c:pt>
                <c:pt idx="3864">
                  <c:v>8.7200000000000014E-2</c:v>
                </c:pt>
                <c:pt idx="3865">
                  <c:v>8.7100000000000011E-2</c:v>
                </c:pt>
                <c:pt idx="3866">
                  <c:v>8.7200000000000014E-2</c:v>
                </c:pt>
                <c:pt idx="3867">
                  <c:v>8.7599999999999997E-2</c:v>
                </c:pt>
                <c:pt idx="3868">
                  <c:v>8.77E-2</c:v>
                </c:pt>
                <c:pt idx="3869">
                  <c:v>8.7300000000000003E-2</c:v>
                </c:pt>
                <c:pt idx="3870">
                  <c:v>8.6899999999999991E-2</c:v>
                </c:pt>
                <c:pt idx="3871">
                  <c:v>8.6699999999999999E-2</c:v>
                </c:pt>
                <c:pt idx="3872">
                  <c:v>8.6400000000000005E-2</c:v>
                </c:pt>
                <c:pt idx="3873">
                  <c:v>8.6500000000000007E-2</c:v>
                </c:pt>
                <c:pt idx="3874">
                  <c:v>8.4900000000000003E-2</c:v>
                </c:pt>
                <c:pt idx="3875">
                  <c:v>8.4499999999999992E-2</c:v>
                </c:pt>
                <c:pt idx="3876">
                  <c:v>8.4100000000000008E-2</c:v>
                </c:pt>
                <c:pt idx="3877">
                  <c:v>8.3900000000000002E-2</c:v>
                </c:pt>
                <c:pt idx="3878">
                  <c:v>8.4700000000000011E-2</c:v>
                </c:pt>
                <c:pt idx="3879">
                  <c:v>8.5500000000000007E-2</c:v>
                </c:pt>
                <c:pt idx="3880">
                  <c:v>8.5300000000000001E-2</c:v>
                </c:pt>
                <c:pt idx="3881">
                  <c:v>8.5000000000000006E-2</c:v>
                </c:pt>
                <c:pt idx="3882">
                  <c:v>8.48E-2</c:v>
                </c:pt>
                <c:pt idx="3883">
                  <c:v>8.5199999999999998E-2</c:v>
                </c:pt>
                <c:pt idx="3884">
                  <c:v>8.5800000000000001E-2</c:v>
                </c:pt>
                <c:pt idx="3885">
                  <c:v>8.6099999999999996E-2</c:v>
                </c:pt>
                <c:pt idx="3886">
                  <c:v>8.6099999999999996E-2</c:v>
                </c:pt>
                <c:pt idx="3887">
                  <c:v>8.6099999999999996E-2</c:v>
                </c:pt>
                <c:pt idx="3888">
                  <c:v>8.5699999999999998E-2</c:v>
                </c:pt>
                <c:pt idx="3889">
                  <c:v>8.5900000000000004E-2</c:v>
                </c:pt>
                <c:pt idx="3890">
                  <c:v>8.5199999999999998E-2</c:v>
                </c:pt>
                <c:pt idx="3891">
                  <c:v>8.5199999999999998E-2</c:v>
                </c:pt>
                <c:pt idx="3892">
                  <c:v>8.4100000000000008E-2</c:v>
                </c:pt>
                <c:pt idx="3893">
                  <c:v>8.3699999999999997E-2</c:v>
                </c:pt>
                <c:pt idx="3894">
                  <c:v>8.4499999999999992E-2</c:v>
                </c:pt>
                <c:pt idx="3895">
                  <c:v>8.539999999999999E-2</c:v>
                </c:pt>
                <c:pt idx="3896">
                  <c:v>8.5500000000000007E-2</c:v>
                </c:pt>
                <c:pt idx="3897">
                  <c:v>8.6199999999999999E-2</c:v>
                </c:pt>
                <c:pt idx="3898">
                  <c:v>8.539999999999999E-2</c:v>
                </c:pt>
                <c:pt idx="3899">
                  <c:v>8.5500000000000007E-2</c:v>
                </c:pt>
                <c:pt idx="3900">
                  <c:v>8.5900000000000004E-2</c:v>
                </c:pt>
                <c:pt idx="3901">
                  <c:v>8.5800000000000001E-2</c:v>
                </c:pt>
                <c:pt idx="3902">
                  <c:v>8.5999999999999993E-2</c:v>
                </c:pt>
                <c:pt idx="3903">
                  <c:v>8.4600000000000009E-2</c:v>
                </c:pt>
                <c:pt idx="3904">
                  <c:v>8.43E-2</c:v>
                </c:pt>
                <c:pt idx="3905">
                  <c:v>8.4600000000000009E-2</c:v>
                </c:pt>
                <c:pt idx="3906">
                  <c:v>8.4499999999999992E-2</c:v>
                </c:pt>
                <c:pt idx="3907">
                  <c:v>8.4199999999999997E-2</c:v>
                </c:pt>
                <c:pt idx="3908">
                  <c:v>8.3800000000000013E-2</c:v>
                </c:pt>
                <c:pt idx="3909">
                  <c:v>8.4400000000000003E-2</c:v>
                </c:pt>
                <c:pt idx="3910">
                  <c:v>8.43E-2</c:v>
                </c:pt>
                <c:pt idx="3911">
                  <c:v>8.4000000000000005E-2</c:v>
                </c:pt>
                <c:pt idx="3912">
                  <c:v>8.4000000000000005E-2</c:v>
                </c:pt>
                <c:pt idx="3913">
                  <c:v>8.3900000000000002E-2</c:v>
                </c:pt>
                <c:pt idx="3914">
                  <c:v>8.2400000000000001E-2</c:v>
                </c:pt>
                <c:pt idx="3915">
                  <c:v>8.2100000000000006E-2</c:v>
                </c:pt>
                <c:pt idx="3916">
                  <c:v>8.1799999999999998E-2</c:v>
                </c:pt>
                <c:pt idx="3917">
                  <c:v>8.1699999999999995E-2</c:v>
                </c:pt>
                <c:pt idx="3918">
                  <c:v>8.199999999999999E-2</c:v>
                </c:pt>
                <c:pt idx="3919">
                  <c:v>8.1400000000000014E-2</c:v>
                </c:pt>
                <c:pt idx="3920">
                  <c:v>8.1400000000000014E-2</c:v>
                </c:pt>
                <c:pt idx="3921">
                  <c:v>8.1199999999999994E-2</c:v>
                </c:pt>
                <c:pt idx="3922">
                  <c:v>8.1199999999999994E-2</c:v>
                </c:pt>
                <c:pt idx="3923">
                  <c:v>8.1300000000000011E-2</c:v>
                </c:pt>
                <c:pt idx="3924">
                  <c:v>8.1199999999999994E-2</c:v>
                </c:pt>
                <c:pt idx="3925">
                  <c:v>8.1199999999999994E-2</c:v>
                </c:pt>
                <c:pt idx="3926">
                  <c:v>8.1600000000000006E-2</c:v>
                </c:pt>
                <c:pt idx="3927">
                  <c:v>8.1900000000000001E-2</c:v>
                </c:pt>
                <c:pt idx="3928">
                  <c:v>8.2100000000000006E-2</c:v>
                </c:pt>
                <c:pt idx="3929">
                  <c:v>8.2599999999999993E-2</c:v>
                </c:pt>
                <c:pt idx="3930">
                  <c:v>8.2500000000000004E-2</c:v>
                </c:pt>
                <c:pt idx="3931">
                  <c:v>8.3100000000000007E-2</c:v>
                </c:pt>
                <c:pt idx="3932">
                  <c:v>8.3299999999999999E-2</c:v>
                </c:pt>
                <c:pt idx="3933">
                  <c:v>8.3299999999999999E-2</c:v>
                </c:pt>
                <c:pt idx="3934">
                  <c:v>8.4600000000000009E-2</c:v>
                </c:pt>
                <c:pt idx="3935">
                  <c:v>8.4499999999999992E-2</c:v>
                </c:pt>
                <c:pt idx="3936">
                  <c:v>8.4199999999999997E-2</c:v>
                </c:pt>
                <c:pt idx="3937">
                  <c:v>8.43E-2</c:v>
                </c:pt>
                <c:pt idx="3938">
                  <c:v>8.4000000000000005E-2</c:v>
                </c:pt>
                <c:pt idx="3939">
                  <c:v>8.43E-2</c:v>
                </c:pt>
                <c:pt idx="3940">
                  <c:v>8.3699999999999997E-2</c:v>
                </c:pt>
                <c:pt idx="3941">
                  <c:v>8.4000000000000005E-2</c:v>
                </c:pt>
                <c:pt idx="3942">
                  <c:v>8.3299999999999999E-2</c:v>
                </c:pt>
                <c:pt idx="3943">
                  <c:v>8.3100000000000007E-2</c:v>
                </c:pt>
                <c:pt idx="3944">
                  <c:v>8.3699999999999997E-2</c:v>
                </c:pt>
                <c:pt idx="3945">
                  <c:v>8.4199999999999997E-2</c:v>
                </c:pt>
                <c:pt idx="3946">
                  <c:v>8.5300000000000001E-2</c:v>
                </c:pt>
                <c:pt idx="3947">
                  <c:v>8.4900000000000003E-2</c:v>
                </c:pt>
                <c:pt idx="3948">
                  <c:v>8.4400000000000003E-2</c:v>
                </c:pt>
                <c:pt idx="3949">
                  <c:v>8.43E-2</c:v>
                </c:pt>
                <c:pt idx="3950">
                  <c:v>8.43E-2</c:v>
                </c:pt>
                <c:pt idx="3951">
                  <c:v>8.43E-2</c:v>
                </c:pt>
                <c:pt idx="3952">
                  <c:v>8.3800000000000013E-2</c:v>
                </c:pt>
                <c:pt idx="3953">
                  <c:v>8.3400000000000002E-2</c:v>
                </c:pt>
                <c:pt idx="3954">
                  <c:v>8.3400000000000002E-2</c:v>
                </c:pt>
                <c:pt idx="3955">
                  <c:v>8.3599999999999994E-2</c:v>
                </c:pt>
                <c:pt idx="3956">
                  <c:v>8.3100000000000007E-2</c:v>
                </c:pt>
                <c:pt idx="3957">
                  <c:v>8.320000000000001E-2</c:v>
                </c:pt>
                <c:pt idx="3958">
                  <c:v>8.2799999999999999E-2</c:v>
                </c:pt>
                <c:pt idx="3959">
                  <c:v>8.2699999999999996E-2</c:v>
                </c:pt>
                <c:pt idx="3960">
                  <c:v>8.2500000000000004E-2</c:v>
                </c:pt>
                <c:pt idx="3961">
                  <c:v>8.2899999999999988E-2</c:v>
                </c:pt>
                <c:pt idx="3962">
                  <c:v>8.3599999999999994E-2</c:v>
                </c:pt>
                <c:pt idx="3963">
                  <c:v>8.3400000000000002E-2</c:v>
                </c:pt>
                <c:pt idx="3964">
                  <c:v>8.2500000000000004E-2</c:v>
                </c:pt>
                <c:pt idx="3965">
                  <c:v>8.2300000000000012E-2</c:v>
                </c:pt>
                <c:pt idx="3966">
                  <c:v>8.2300000000000012E-2</c:v>
                </c:pt>
                <c:pt idx="3967">
                  <c:v>8.2200000000000009E-2</c:v>
                </c:pt>
                <c:pt idx="3968">
                  <c:v>8.3000000000000004E-2</c:v>
                </c:pt>
                <c:pt idx="3969">
                  <c:v>8.3599999999999994E-2</c:v>
                </c:pt>
                <c:pt idx="3970">
                  <c:v>8.3900000000000002E-2</c:v>
                </c:pt>
                <c:pt idx="3971">
                  <c:v>8.3599999999999994E-2</c:v>
                </c:pt>
                <c:pt idx="3972">
                  <c:v>8.3000000000000004E-2</c:v>
                </c:pt>
                <c:pt idx="3973">
                  <c:v>8.3100000000000007E-2</c:v>
                </c:pt>
                <c:pt idx="3974">
                  <c:v>8.2799999999999999E-2</c:v>
                </c:pt>
                <c:pt idx="3975">
                  <c:v>8.3000000000000004E-2</c:v>
                </c:pt>
                <c:pt idx="3976">
                  <c:v>8.2200000000000009E-2</c:v>
                </c:pt>
                <c:pt idx="3977">
                  <c:v>8.2300000000000012E-2</c:v>
                </c:pt>
                <c:pt idx="3978">
                  <c:v>8.199999999999999E-2</c:v>
                </c:pt>
                <c:pt idx="3979">
                  <c:v>8.2599999999999993E-2</c:v>
                </c:pt>
                <c:pt idx="3980">
                  <c:v>8.2699999999999996E-2</c:v>
                </c:pt>
                <c:pt idx="3981">
                  <c:v>8.2699999999999996E-2</c:v>
                </c:pt>
                <c:pt idx="3982">
                  <c:v>8.2699999999999996E-2</c:v>
                </c:pt>
                <c:pt idx="3983">
                  <c:v>8.2599999999999993E-2</c:v>
                </c:pt>
                <c:pt idx="3984">
                  <c:v>8.3500000000000005E-2</c:v>
                </c:pt>
                <c:pt idx="3985">
                  <c:v>8.2899999999999988E-2</c:v>
                </c:pt>
                <c:pt idx="3986">
                  <c:v>8.3299999999999999E-2</c:v>
                </c:pt>
                <c:pt idx="3987">
                  <c:v>8.320000000000001E-2</c:v>
                </c:pt>
                <c:pt idx="3988">
                  <c:v>8.3000000000000004E-2</c:v>
                </c:pt>
                <c:pt idx="3989">
                  <c:v>8.2899999999999988E-2</c:v>
                </c:pt>
                <c:pt idx="3990">
                  <c:v>8.3100000000000007E-2</c:v>
                </c:pt>
                <c:pt idx="3991">
                  <c:v>8.2699999999999996E-2</c:v>
                </c:pt>
                <c:pt idx="3992">
                  <c:v>8.2699999999999996E-2</c:v>
                </c:pt>
                <c:pt idx="3993">
                  <c:v>8.2699999999999996E-2</c:v>
                </c:pt>
                <c:pt idx="3994">
                  <c:v>8.2699999999999996E-2</c:v>
                </c:pt>
                <c:pt idx="3995">
                  <c:v>8.2699999999999996E-2</c:v>
                </c:pt>
                <c:pt idx="3996">
                  <c:v>8.2300000000000012E-2</c:v>
                </c:pt>
                <c:pt idx="3997">
                  <c:v>8.2300000000000012E-2</c:v>
                </c:pt>
                <c:pt idx="3998">
                  <c:v>8.1799999999999998E-2</c:v>
                </c:pt>
                <c:pt idx="3999">
                  <c:v>8.2400000000000001E-2</c:v>
                </c:pt>
                <c:pt idx="4000">
                  <c:v>8.3299999999999999E-2</c:v>
                </c:pt>
                <c:pt idx="4001">
                  <c:v>8.3400000000000002E-2</c:v>
                </c:pt>
                <c:pt idx="4002">
                  <c:v>8.3800000000000013E-2</c:v>
                </c:pt>
                <c:pt idx="4003">
                  <c:v>8.4199999999999997E-2</c:v>
                </c:pt>
                <c:pt idx="4004">
                  <c:v>8.4900000000000003E-2</c:v>
                </c:pt>
                <c:pt idx="4005">
                  <c:v>8.5000000000000006E-2</c:v>
                </c:pt>
                <c:pt idx="4006">
                  <c:v>8.4900000000000003E-2</c:v>
                </c:pt>
                <c:pt idx="4007">
                  <c:v>8.5600000000000009E-2</c:v>
                </c:pt>
                <c:pt idx="4008">
                  <c:v>8.539999999999999E-2</c:v>
                </c:pt>
                <c:pt idx="4009">
                  <c:v>8.4900000000000003E-2</c:v>
                </c:pt>
                <c:pt idx="4010">
                  <c:v>8.48E-2</c:v>
                </c:pt>
                <c:pt idx="4011">
                  <c:v>8.5000000000000006E-2</c:v>
                </c:pt>
                <c:pt idx="4012">
                  <c:v>8.4900000000000003E-2</c:v>
                </c:pt>
                <c:pt idx="4013">
                  <c:v>8.4400000000000003E-2</c:v>
                </c:pt>
                <c:pt idx="4014">
                  <c:v>8.4700000000000011E-2</c:v>
                </c:pt>
                <c:pt idx="4015">
                  <c:v>8.4900000000000003E-2</c:v>
                </c:pt>
                <c:pt idx="4016">
                  <c:v>8.5000000000000006E-2</c:v>
                </c:pt>
                <c:pt idx="4017">
                  <c:v>8.4900000000000003E-2</c:v>
                </c:pt>
                <c:pt idx="4018">
                  <c:v>8.4700000000000011E-2</c:v>
                </c:pt>
                <c:pt idx="4019">
                  <c:v>8.4000000000000005E-2</c:v>
                </c:pt>
                <c:pt idx="4020">
                  <c:v>8.4400000000000003E-2</c:v>
                </c:pt>
                <c:pt idx="4021">
                  <c:v>8.4499999999999992E-2</c:v>
                </c:pt>
                <c:pt idx="4022">
                  <c:v>8.4600000000000009E-2</c:v>
                </c:pt>
                <c:pt idx="4023">
                  <c:v>8.4600000000000009E-2</c:v>
                </c:pt>
                <c:pt idx="4024">
                  <c:v>8.5099999999999995E-2</c:v>
                </c:pt>
                <c:pt idx="4025">
                  <c:v>8.5000000000000006E-2</c:v>
                </c:pt>
                <c:pt idx="4026">
                  <c:v>8.5000000000000006E-2</c:v>
                </c:pt>
                <c:pt idx="4027">
                  <c:v>8.48E-2</c:v>
                </c:pt>
                <c:pt idx="4028">
                  <c:v>8.4400000000000003E-2</c:v>
                </c:pt>
                <c:pt idx="4029">
                  <c:v>8.4000000000000005E-2</c:v>
                </c:pt>
                <c:pt idx="4030">
                  <c:v>8.3699999999999997E-2</c:v>
                </c:pt>
                <c:pt idx="4031">
                  <c:v>8.3800000000000013E-2</c:v>
                </c:pt>
                <c:pt idx="4032">
                  <c:v>8.4100000000000008E-2</c:v>
                </c:pt>
                <c:pt idx="4033">
                  <c:v>8.4100000000000008E-2</c:v>
                </c:pt>
                <c:pt idx="4034">
                  <c:v>8.3800000000000013E-2</c:v>
                </c:pt>
                <c:pt idx="4035">
                  <c:v>8.3800000000000013E-2</c:v>
                </c:pt>
                <c:pt idx="4036">
                  <c:v>8.4000000000000005E-2</c:v>
                </c:pt>
                <c:pt idx="4037">
                  <c:v>8.3400000000000002E-2</c:v>
                </c:pt>
                <c:pt idx="4038">
                  <c:v>8.3100000000000007E-2</c:v>
                </c:pt>
                <c:pt idx="4039">
                  <c:v>8.3000000000000004E-2</c:v>
                </c:pt>
                <c:pt idx="4040">
                  <c:v>8.3000000000000004E-2</c:v>
                </c:pt>
                <c:pt idx="4041">
                  <c:v>8.2899999999999988E-2</c:v>
                </c:pt>
                <c:pt idx="4042">
                  <c:v>8.2500000000000004E-2</c:v>
                </c:pt>
                <c:pt idx="4043">
                  <c:v>8.2799999999999999E-2</c:v>
                </c:pt>
                <c:pt idx="4044">
                  <c:v>8.1400000000000014E-2</c:v>
                </c:pt>
                <c:pt idx="4045">
                  <c:v>8.1300000000000011E-2</c:v>
                </c:pt>
                <c:pt idx="4046">
                  <c:v>8.0500000000000002E-2</c:v>
                </c:pt>
                <c:pt idx="4047">
                  <c:v>8.0299999999999996E-2</c:v>
                </c:pt>
                <c:pt idx="4048">
                  <c:v>8.0500000000000002E-2</c:v>
                </c:pt>
                <c:pt idx="4049">
                  <c:v>8.0299999999999996E-2</c:v>
                </c:pt>
                <c:pt idx="4050">
                  <c:v>8.0100000000000005E-2</c:v>
                </c:pt>
                <c:pt idx="4051">
                  <c:v>7.9899999999999999E-2</c:v>
                </c:pt>
                <c:pt idx="4052">
                  <c:v>7.8899999999999998E-2</c:v>
                </c:pt>
                <c:pt idx="4053">
                  <c:v>7.9200000000000007E-2</c:v>
                </c:pt>
                <c:pt idx="4054">
                  <c:v>7.9000000000000001E-2</c:v>
                </c:pt>
                <c:pt idx="4055">
                  <c:v>7.8899999999999998E-2</c:v>
                </c:pt>
                <c:pt idx="4056">
                  <c:v>7.8700000000000006E-2</c:v>
                </c:pt>
                <c:pt idx="4057">
                  <c:v>7.8799999999999995E-2</c:v>
                </c:pt>
                <c:pt idx="4058">
                  <c:v>7.8600000000000003E-2</c:v>
                </c:pt>
                <c:pt idx="4059">
                  <c:v>7.9600000000000004E-2</c:v>
                </c:pt>
                <c:pt idx="4060">
                  <c:v>7.9899999999999999E-2</c:v>
                </c:pt>
                <c:pt idx="4061">
                  <c:v>7.9600000000000004E-2</c:v>
                </c:pt>
                <c:pt idx="4062">
                  <c:v>7.8799999999999995E-2</c:v>
                </c:pt>
                <c:pt idx="4063">
                  <c:v>7.8300000000000008E-2</c:v>
                </c:pt>
                <c:pt idx="4064">
                  <c:v>7.9100000000000004E-2</c:v>
                </c:pt>
                <c:pt idx="4065">
                  <c:v>7.9100000000000004E-2</c:v>
                </c:pt>
                <c:pt idx="4066">
                  <c:v>7.9000000000000001E-2</c:v>
                </c:pt>
                <c:pt idx="4067">
                  <c:v>7.9100000000000004E-2</c:v>
                </c:pt>
                <c:pt idx="4068">
                  <c:v>7.9200000000000007E-2</c:v>
                </c:pt>
                <c:pt idx="4069">
                  <c:v>7.8399999999999997E-2</c:v>
                </c:pt>
                <c:pt idx="4070">
                  <c:v>7.8200000000000006E-2</c:v>
                </c:pt>
                <c:pt idx="4071">
                  <c:v>7.8100000000000003E-2</c:v>
                </c:pt>
                <c:pt idx="4072">
                  <c:v>7.8200000000000006E-2</c:v>
                </c:pt>
                <c:pt idx="4073">
                  <c:v>7.7499999999999999E-2</c:v>
                </c:pt>
                <c:pt idx="4074">
                  <c:v>7.7600000000000002E-2</c:v>
                </c:pt>
                <c:pt idx="4075">
                  <c:v>7.7300000000000008E-2</c:v>
                </c:pt>
                <c:pt idx="4076">
                  <c:v>7.7200000000000005E-2</c:v>
                </c:pt>
                <c:pt idx="4077">
                  <c:v>7.740000000000001E-2</c:v>
                </c:pt>
                <c:pt idx="4078">
                  <c:v>7.7300000000000008E-2</c:v>
                </c:pt>
                <c:pt idx="4079">
                  <c:v>7.7100000000000002E-2</c:v>
                </c:pt>
                <c:pt idx="4080">
                  <c:v>7.690000000000001E-2</c:v>
                </c:pt>
                <c:pt idx="4081">
                  <c:v>7.7100000000000002E-2</c:v>
                </c:pt>
                <c:pt idx="4082">
                  <c:v>7.7100000000000002E-2</c:v>
                </c:pt>
                <c:pt idx="4083">
                  <c:v>7.6799999999999993E-2</c:v>
                </c:pt>
                <c:pt idx="4084">
                  <c:v>7.6200000000000004E-2</c:v>
                </c:pt>
                <c:pt idx="4085">
                  <c:v>7.5999999999999998E-2</c:v>
                </c:pt>
                <c:pt idx="4086">
                  <c:v>7.5800000000000006E-2</c:v>
                </c:pt>
                <c:pt idx="4087">
                  <c:v>7.5999999999999998E-2</c:v>
                </c:pt>
                <c:pt idx="4088">
                  <c:v>7.5800000000000006E-2</c:v>
                </c:pt>
                <c:pt idx="4089">
                  <c:v>7.5200000000000003E-2</c:v>
                </c:pt>
                <c:pt idx="4090">
                  <c:v>7.51E-2</c:v>
                </c:pt>
                <c:pt idx="4091">
                  <c:v>7.5300000000000006E-2</c:v>
                </c:pt>
                <c:pt idx="4092">
                  <c:v>7.5999999999999998E-2</c:v>
                </c:pt>
                <c:pt idx="4093">
                  <c:v>7.6499999999999999E-2</c:v>
                </c:pt>
                <c:pt idx="4094">
                  <c:v>7.5400000000000009E-2</c:v>
                </c:pt>
                <c:pt idx="4095">
                  <c:v>7.5400000000000009E-2</c:v>
                </c:pt>
                <c:pt idx="4096">
                  <c:v>7.51E-2</c:v>
                </c:pt>
                <c:pt idx="4097">
                  <c:v>7.51E-2</c:v>
                </c:pt>
                <c:pt idx="4098">
                  <c:v>7.5899999999999995E-2</c:v>
                </c:pt>
                <c:pt idx="4099">
                  <c:v>7.5800000000000006E-2</c:v>
                </c:pt>
                <c:pt idx="4100">
                  <c:v>7.6399999999999996E-2</c:v>
                </c:pt>
                <c:pt idx="4101">
                  <c:v>7.6799999999999993E-2</c:v>
                </c:pt>
                <c:pt idx="4102">
                  <c:v>7.690000000000001E-2</c:v>
                </c:pt>
                <c:pt idx="4103">
                  <c:v>7.6200000000000004E-2</c:v>
                </c:pt>
                <c:pt idx="4104">
                  <c:v>7.6300000000000007E-2</c:v>
                </c:pt>
                <c:pt idx="4105">
                  <c:v>7.5999999999999998E-2</c:v>
                </c:pt>
                <c:pt idx="4106">
                  <c:v>7.4800000000000005E-2</c:v>
                </c:pt>
                <c:pt idx="4107">
                  <c:v>7.4499999999999997E-2</c:v>
                </c:pt>
                <c:pt idx="4108">
                  <c:v>7.4300000000000005E-2</c:v>
                </c:pt>
                <c:pt idx="4109">
                  <c:v>7.46E-2</c:v>
                </c:pt>
                <c:pt idx="4110">
                  <c:v>7.4700000000000003E-2</c:v>
                </c:pt>
                <c:pt idx="4111">
                  <c:v>7.5200000000000003E-2</c:v>
                </c:pt>
                <c:pt idx="4112">
                  <c:v>7.4800000000000005E-2</c:v>
                </c:pt>
                <c:pt idx="4113">
                  <c:v>7.400000000000001E-2</c:v>
                </c:pt>
                <c:pt idx="4114">
                  <c:v>7.400000000000001E-2</c:v>
                </c:pt>
                <c:pt idx="4115">
                  <c:v>7.400000000000001E-2</c:v>
                </c:pt>
                <c:pt idx="4116">
                  <c:v>7.3700000000000002E-2</c:v>
                </c:pt>
                <c:pt idx="4117">
                  <c:v>7.4099999999999999E-2</c:v>
                </c:pt>
                <c:pt idx="4118">
                  <c:v>7.3499999999999996E-2</c:v>
                </c:pt>
                <c:pt idx="4119">
                  <c:v>7.3400000000000007E-2</c:v>
                </c:pt>
                <c:pt idx="4120">
                  <c:v>7.3300000000000004E-2</c:v>
                </c:pt>
                <c:pt idx="4121">
                  <c:v>7.3300000000000004E-2</c:v>
                </c:pt>
                <c:pt idx="4122">
                  <c:v>7.3499999999999996E-2</c:v>
                </c:pt>
                <c:pt idx="4123">
                  <c:v>7.3499999999999996E-2</c:v>
                </c:pt>
                <c:pt idx="4124">
                  <c:v>7.3800000000000004E-2</c:v>
                </c:pt>
                <c:pt idx="4125">
                  <c:v>7.400000000000001E-2</c:v>
                </c:pt>
                <c:pt idx="4126">
                  <c:v>7.3700000000000002E-2</c:v>
                </c:pt>
                <c:pt idx="4127">
                  <c:v>7.3599999999999999E-2</c:v>
                </c:pt>
                <c:pt idx="4128">
                  <c:v>7.3599999999999999E-2</c:v>
                </c:pt>
                <c:pt idx="4129">
                  <c:v>7.3200000000000001E-2</c:v>
                </c:pt>
                <c:pt idx="4130">
                  <c:v>7.2900000000000006E-2</c:v>
                </c:pt>
                <c:pt idx="4131">
                  <c:v>7.2499999999999995E-2</c:v>
                </c:pt>
                <c:pt idx="4132">
                  <c:v>7.17E-2</c:v>
                </c:pt>
                <c:pt idx="4133">
                  <c:v>7.1900000000000006E-2</c:v>
                </c:pt>
                <c:pt idx="4134">
                  <c:v>7.1900000000000006E-2</c:v>
                </c:pt>
                <c:pt idx="4135">
                  <c:v>7.1199999999999999E-2</c:v>
                </c:pt>
                <c:pt idx="4136">
                  <c:v>7.110000000000001E-2</c:v>
                </c:pt>
                <c:pt idx="4137">
                  <c:v>7.1199999999999999E-2</c:v>
                </c:pt>
                <c:pt idx="4138">
                  <c:v>7.0900000000000005E-2</c:v>
                </c:pt>
                <c:pt idx="4139">
                  <c:v>7.1500000000000008E-2</c:v>
                </c:pt>
                <c:pt idx="4140">
                  <c:v>7.1300000000000002E-2</c:v>
                </c:pt>
                <c:pt idx="4141">
                  <c:v>7.0999999999999994E-2</c:v>
                </c:pt>
                <c:pt idx="4142">
                  <c:v>7.1300000000000002E-2</c:v>
                </c:pt>
                <c:pt idx="4143">
                  <c:v>7.0499999999999993E-2</c:v>
                </c:pt>
                <c:pt idx="4144">
                  <c:v>7.0499999999999993E-2</c:v>
                </c:pt>
                <c:pt idx="4145">
                  <c:v>6.9900000000000004E-2</c:v>
                </c:pt>
                <c:pt idx="4146">
                  <c:v>7.0099999999999996E-2</c:v>
                </c:pt>
                <c:pt idx="4147">
                  <c:v>7.0099999999999996E-2</c:v>
                </c:pt>
                <c:pt idx="4148">
                  <c:v>6.8000000000000005E-2</c:v>
                </c:pt>
                <c:pt idx="4149">
                  <c:v>6.7900000000000002E-2</c:v>
                </c:pt>
                <c:pt idx="4150">
                  <c:v>6.7100000000000007E-2</c:v>
                </c:pt>
                <c:pt idx="4151">
                  <c:v>6.7000000000000004E-2</c:v>
                </c:pt>
                <c:pt idx="4152">
                  <c:v>6.7000000000000004E-2</c:v>
                </c:pt>
                <c:pt idx="4153">
                  <c:v>6.7599999999999993E-2</c:v>
                </c:pt>
                <c:pt idx="4154">
                  <c:v>6.8000000000000005E-2</c:v>
                </c:pt>
                <c:pt idx="4155">
                  <c:v>6.7599999999999993E-2</c:v>
                </c:pt>
                <c:pt idx="4156">
                  <c:v>6.6799999999999998E-2</c:v>
                </c:pt>
                <c:pt idx="4157">
                  <c:v>6.7000000000000004E-2</c:v>
                </c:pt>
                <c:pt idx="4158">
                  <c:v>6.7400000000000002E-2</c:v>
                </c:pt>
                <c:pt idx="4159">
                  <c:v>6.8099999999999994E-2</c:v>
                </c:pt>
                <c:pt idx="4160">
                  <c:v>6.9000000000000006E-2</c:v>
                </c:pt>
                <c:pt idx="4161">
                  <c:v>7.0000000000000007E-2</c:v>
                </c:pt>
                <c:pt idx="4162">
                  <c:v>7.0199999999999999E-2</c:v>
                </c:pt>
                <c:pt idx="4163">
                  <c:v>7.0699999999999999E-2</c:v>
                </c:pt>
                <c:pt idx="4164">
                  <c:v>7.0499999999999993E-2</c:v>
                </c:pt>
                <c:pt idx="4165">
                  <c:v>7.0499999999999993E-2</c:v>
                </c:pt>
                <c:pt idx="4166">
                  <c:v>6.9800000000000001E-2</c:v>
                </c:pt>
                <c:pt idx="4167">
                  <c:v>7.0199999999999999E-2</c:v>
                </c:pt>
                <c:pt idx="4168">
                  <c:v>7.0999999999999994E-2</c:v>
                </c:pt>
                <c:pt idx="4169">
                  <c:v>7.1500000000000008E-2</c:v>
                </c:pt>
                <c:pt idx="4170">
                  <c:v>7.2000000000000008E-2</c:v>
                </c:pt>
                <c:pt idx="4171">
                  <c:v>7.110000000000001E-2</c:v>
                </c:pt>
                <c:pt idx="4172">
                  <c:v>7.1800000000000003E-2</c:v>
                </c:pt>
                <c:pt idx="4173">
                  <c:v>7.2300000000000003E-2</c:v>
                </c:pt>
                <c:pt idx="4174">
                  <c:v>7.1800000000000003E-2</c:v>
                </c:pt>
                <c:pt idx="4175">
                  <c:v>7.2599999999999998E-2</c:v>
                </c:pt>
                <c:pt idx="4176">
                  <c:v>7.1900000000000006E-2</c:v>
                </c:pt>
                <c:pt idx="4177">
                  <c:v>7.1300000000000002E-2</c:v>
                </c:pt>
                <c:pt idx="4178">
                  <c:v>7.1199999999999999E-2</c:v>
                </c:pt>
                <c:pt idx="4179">
                  <c:v>7.0900000000000005E-2</c:v>
                </c:pt>
                <c:pt idx="4180">
                  <c:v>7.0999999999999994E-2</c:v>
                </c:pt>
                <c:pt idx="4181">
                  <c:v>7.1199999999999999E-2</c:v>
                </c:pt>
                <c:pt idx="4182">
                  <c:v>7.1500000000000008E-2</c:v>
                </c:pt>
                <c:pt idx="4183">
                  <c:v>7.2700000000000001E-2</c:v>
                </c:pt>
                <c:pt idx="4184">
                  <c:v>7.2900000000000006E-2</c:v>
                </c:pt>
                <c:pt idx="4185">
                  <c:v>7.2900000000000006E-2</c:v>
                </c:pt>
                <c:pt idx="4186">
                  <c:v>7.3300000000000004E-2</c:v>
                </c:pt>
                <c:pt idx="4187">
                  <c:v>7.3099999999999998E-2</c:v>
                </c:pt>
                <c:pt idx="4188">
                  <c:v>7.2999999999999995E-2</c:v>
                </c:pt>
                <c:pt idx="4189">
                  <c:v>7.3800000000000004E-2</c:v>
                </c:pt>
                <c:pt idx="4190">
                  <c:v>7.4099999999999999E-2</c:v>
                </c:pt>
                <c:pt idx="4191">
                  <c:v>7.3700000000000002E-2</c:v>
                </c:pt>
                <c:pt idx="4192">
                  <c:v>7.2800000000000004E-2</c:v>
                </c:pt>
                <c:pt idx="4193">
                  <c:v>7.2800000000000004E-2</c:v>
                </c:pt>
                <c:pt idx="4194">
                  <c:v>7.2000000000000008E-2</c:v>
                </c:pt>
                <c:pt idx="4195">
                  <c:v>7.3400000000000007E-2</c:v>
                </c:pt>
                <c:pt idx="4196">
                  <c:v>7.3700000000000002E-2</c:v>
                </c:pt>
                <c:pt idx="4197">
                  <c:v>7.3700000000000002E-2</c:v>
                </c:pt>
                <c:pt idx="4198">
                  <c:v>7.4499999999999997E-2</c:v>
                </c:pt>
                <c:pt idx="4199">
                  <c:v>7.4300000000000005E-2</c:v>
                </c:pt>
                <c:pt idx="4200">
                  <c:v>7.3700000000000002E-2</c:v>
                </c:pt>
                <c:pt idx="4201">
                  <c:v>7.3800000000000004E-2</c:v>
                </c:pt>
                <c:pt idx="4202">
                  <c:v>7.4499999999999997E-2</c:v>
                </c:pt>
                <c:pt idx="4203">
                  <c:v>7.5600000000000001E-2</c:v>
                </c:pt>
                <c:pt idx="4204">
                  <c:v>7.6499999999999999E-2</c:v>
                </c:pt>
                <c:pt idx="4205">
                  <c:v>7.6600000000000001E-2</c:v>
                </c:pt>
                <c:pt idx="4206">
                  <c:v>7.6100000000000001E-2</c:v>
                </c:pt>
                <c:pt idx="4207">
                  <c:v>7.5999999999999998E-2</c:v>
                </c:pt>
                <c:pt idx="4208">
                  <c:v>7.5600000000000001E-2</c:v>
                </c:pt>
                <c:pt idx="4209">
                  <c:v>7.6300000000000007E-2</c:v>
                </c:pt>
                <c:pt idx="4210">
                  <c:v>7.6200000000000004E-2</c:v>
                </c:pt>
                <c:pt idx="4211">
                  <c:v>7.5300000000000006E-2</c:v>
                </c:pt>
                <c:pt idx="4212">
                  <c:v>7.4999999999999997E-2</c:v>
                </c:pt>
                <c:pt idx="4213">
                  <c:v>7.5200000000000003E-2</c:v>
                </c:pt>
                <c:pt idx="4214">
                  <c:v>7.51E-2</c:v>
                </c:pt>
                <c:pt idx="4215">
                  <c:v>7.4700000000000003E-2</c:v>
                </c:pt>
                <c:pt idx="4216">
                  <c:v>7.4800000000000005E-2</c:v>
                </c:pt>
                <c:pt idx="4217">
                  <c:v>7.400000000000001E-2</c:v>
                </c:pt>
                <c:pt idx="4218">
                  <c:v>7.4200000000000002E-2</c:v>
                </c:pt>
                <c:pt idx="4219">
                  <c:v>7.3300000000000004E-2</c:v>
                </c:pt>
                <c:pt idx="4220">
                  <c:v>7.3099999999999998E-2</c:v>
                </c:pt>
                <c:pt idx="4221">
                  <c:v>7.2999999999999995E-2</c:v>
                </c:pt>
                <c:pt idx="4222">
                  <c:v>7.3200000000000001E-2</c:v>
                </c:pt>
                <c:pt idx="4223">
                  <c:v>7.1599999999999997E-2</c:v>
                </c:pt>
                <c:pt idx="4224">
                  <c:v>7.2000000000000008E-2</c:v>
                </c:pt>
                <c:pt idx="4225">
                  <c:v>7.1599999999999997E-2</c:v>
                </c:pt>
                <c:pt idx="4226">
                  <c:v>7.1800000000000003E-2</c:v>
                </c:pt>
                <c:pt idx="4227">
                  <c:v>7.2099999999999997E-2</c:v>
                </c:pt>
                <c:pt idx="4228">
                  <c:v>7.2900000000000006E-2</c:v>
                </c:pt>
                <c:pt idx="4229">
                  <c:v>7.2900000000000006E-2</c:v>
                </c:pt>
                <c:pt idx="4230">
                  <c:v>7.4200000000000002E-2</c:v>
                </c:pt>
                <c:pt idx="4231">
                  <c:v>7.400000000000001E-2</c:v>
                </c:pt>
                <c:pt idx="4232">
                  <c:v>7.3899999999999993E-2</c:v>
                </c:pt>
                <c:pt idx="4233">
                  <c:v>7.400000000000001E-2</c:v>
                </c:pt>
                <c:pt idx="4234">
                  <c:v>7.3499999999999996E-2</c:v>
                </c:pt>
                <c:pt idx="4235">
                  <c:v>7.3899999999999993E-2</c:v>
                </c:pt>
                <c:pt idx="4236">
                  <c:v>7.3599999999999999E-2</c:v>
                </c:pt>
                <c:pt idx="4237">
                  <c:v>7.3700000000000002E-2</c:v>
                </c:pt>
                <c:pt idx="4238">
                  <c:v>7.3899999999999993E-2</c:v>
                </c:pt>
                <c:pt idx="4239">
                  <c:v>7.3400000000000007E-2</c:v>
                </c:pt>
                <c:pt idx="4240">
                  <c:v>7.3300000000000004E-2</c:v>
                </c:pt>
                <c:pt idx="4241">
                  <c:v>7.3099999999999998E-2</c:v>
                </c:pt>
                <c:pt idx="4242">
                  <c:v>7.2599999999999998E-2</c:v>
                </c:pt>
                <c:pt idx="4243">
                  <c:v>7.2800000000000004E-2</c:v>
                </c:pt>
                <c:pt idx="4244">
                  <c:v>7.2099999999999997E-2</c:v>
                </c:pt>
                <c:pt idx="4245">
                  <c:v>7.1800000000000003E-2</c:v>
                </c:pt>
                <c:pt idx="4246">
                  <c:v>7.1300000000000002E-2</c:v>
                </c:pt>
                <c:pt idx="4247">
                  <c:v>7.1199999999999999E-2</c:v>
                </c:pt>
                <c:pt idx="4248">
                  <c:v>7.1300000000000002E-2</c:v>
                </c:pt>
                <c:pt idx="4249">
                  <c:v>7.0800000000000002E-2</c:v>
                </c:pt>
                <c:pt idx="4250">
                  <c:v>7.0699999999999999E-2</c:v>
                </c:pt>
                <c:pt idx="4251">
                  <c:v>6.9800000000000001E-2</c:v>
                </c:pt>
                <c:pt idx="4252">
                  <c:v>7.0400000000000004E-2</c:v>
                </c:pt>
                <c:pt idx="4253">
                  <c:v>7.1900000000000006E-2</c:v>
                </c:pt>
                <c:pt idx="4254">
                  <c:v>7.1599999999999997E-2</c:v>
                </c:pt>
                <c:pt idx="4255">
                  <c:v>7.1599999999999997E-2</c:v>
                </c:pt>
                <c:pt idx="4256">
                  <c:v>7.2700000000000001E-2</c:v>
                </c:pt>
                <c:pt idx="4257">
                  <c:v>7.2300000000000003E-2</c:v>
                </c:pt>
                <c:pt idx="4258">
                  <c:v>7.1599999999999997E-2</c:v>
                </c:pt>
                <c:pt idx="4259">
                  <c:v>7.110000000000001E-2</c:v>
                </c:pt>
                <c:pt idx="4260">
                  <c:v>7.1900000000000006E-2</c:v>
                </c:pt>
                <c:pt idx="4261">
                  <c:v>7.1500000000000008E-2</c:v>
                </c:pt>
                <c:pt idx="4262">
                  <c:v>7.1300000000000002E-2</c:v>
                </c:pt>
                <c:pt idx="4263">
                  <c:v>7.1199999999999999E-2</c:v>
                </c:pt>
                <c:pt idx="4264">
                  <c:v>7.0800000000000002E-2</c:v>
                </c:pt>
                <c:pt idx="4265">
                  <c:v>7.0699999999999999E-2</c:v>
                </c:pt>
                <c:pt idx="4266">
                  <c:v>7.0900000000000005E-2</c:v>
                </c:pt>
                <c:pt idx="4267">
                  <c:v>7.110000000000001E-2</c:v>
                </c:pt>
                <c:pt idx="4268">
                  <c:v>7.0800000000000002E-2</c:v>
                </c:pt>
                <c:pt idx="4269">
                  <c:v>7.0300000000000001E-2</c:v>
                </c:pt>
                <c:pt idx="4270">
                  <c:v>7.0199999999999999E-2</c:v>
                </c:pt>
                <c:pt idx="4271">
                  <c:v>6.9900000000000004E-2</c:v>
                </c:pt>
                <c:pt idx="4272">
                  <c:v>6.9699999999999998E-2</c:v>
                </c:pt>
                <c:pt idx="4273">
                  <c:v>6.93E-2</c:v>
                </c:pt>
                <c:pt idx="4274">
                  <c:v>6.9900000000000004E-2</c:v>
                </c:pt>
                <c:pt idx="4275">
                  <c:v>6.9800000000000001E-2</c:v>
                </c:pt>
                <c:pt idx="4276">
                  <c:v>7.0199999999999999E-2</c:v>
                </c:pt>
                <c:pt idx="4277">
                  <c:v>6.9400000000000003E-2</c:v>
                </c:pt>
                <c:pt idx="4278">
                  <c:v>6.8699999999999997E-2</c:v>
                </c:pt>
                <c:pt idx="4279">
                  <c:v>6.8900000000000003E-2</c:v>
                </c:pt>
                <c:pt idx="4280">
                  <c:v>6.8600000000000008E-2</c:v>
                </c:pt>
                <c:pt idx="4281">
                  <c:v>6.8699999999999997E-2</c:v>
                </c:pt>
                <c:pt idx="4282">
                  <c:v>6.8499999999999991E-2</c:v>
                </c:pt>
                <c:pt idx="4283">
                  <c:v>6.6400000000000001E-2</c:v>
                </c:pt>
                <c:pt idx="4284">
                  <c:v>6.6400000000000001E-2</c:v>
                </c:pt>
                <c:pt idx="4285">
                  <c:v>6.6000000000000003E-2</c:v>
                </c:pt>
                <c:pt idx="4286">
                  <c:v>6.5599999999999992E-2</c:v>
                </c:pt>
                <c:pt idx="4287">
                  <c:v>6.5799999999999997E-2</c:v>
                </c:pt>
                <c:pt idx="4288">
                  <c:v>6.5700000000000008E-2</c:v>
                </c:pt>
                <c:pt idx="4289">
                  <c:v>6.5700000000000008E-2</c:v>
                </c:pt>
                <c:pt idx="4290">
                  <c:v>6.6100000000000006E-2</c:v>
                </c:pt>
                <c:pt idx="4291">
                  <c:v>6.59E-2</c:v>
                </c:pt>
                <c:pt idx="4292">
                  <c:v>6.5100000000000005E-2</c:v>
                </c:pt>
                <c:pt idx="4293">
                  <c:v>6.5000000000000002E-2</c:v>
                </c:pt>
                <c:pt idx="4294">
                  <c:v>6.5299999999999997E-2</c:v>
                </c:pt>
                <c:pt idx="4295">
                  <c:v>6.5299999999999997E-2</c:v>
                </c:pt>
                <c:pt idx="4296">
                  <c:v>6.5299999999999997E-2</c:v>
                </c:pt>
                <c:pt idx="4297">
                  <c:v>6.480000000000001E-2</c:v>
                </c:pt>
                <c:pt idx="4298">
                  <c:v>6.3799999999999996E-2</c:v>
                </c:pt>
                <c:pt idx="4299">
                  <c:v>6.4200000000000007E-2</c:v>
                </c:pt>
                <c:pt idx="4300">
                  <c:v>6.4000000000000001E-2</c:v>
                </c:pt>
                <c:pt idx="4301">
                  <c:v>6.3700000000000007E-2</c:v>
                </c:pt>
                <c:pt idx="4302">
                  <c:v>6.3700000000000007E-2</c:v>
                </c:pt>
                <c:pt idx="4303">
                  <c:v>6.5199999999999994E-2</c:v>
                </c:pt>
                <c:pt idx="4304">
                  <c:v>6.54E-2</c:v>
                </c:pt>
                <c:pt idx="4305">
                  <c:v>6.5599999999999992E-2</c:v>
                </c:pt>
                <c:pt idx="4306">
                  <c:v>6.480000000000001E-2</c:v>
                </c:pt>
                <c:pt idx="4307">
                  <c:v>6.4600000000000005E-2</c:v>
                </c:pt>
                <c:pt idx="4308">
                  <c:v>6.4600000000000005E-2</c:v>
                </c:pt>
                <c:pt idx="4309">
                  <c:v>6.3600000000000004E-2</c:v>
                </c:pt>
                <c:pt idx="4310">
                  <c:v>6.2899999999999998E-2</c:v>
                </c:pt>
                <c:pt idx="4311">
                  <c:v>6.2699999999999992E-2</c:v>
                </c:pt>
                <c:pt idx="4312">
                  <c:v>6.3E-2</c:v>
                </c:pt>
                <c:pt idx="4313">
                  <c:v>6.3700000000000007E-2</c:v>
                </c:pt>
                <c:pt idx="4314">
                  <c:v>6.3299999999999995E-2</c:v>
                </c:pt>
                <c:pt idx="4315">
                  <c:v>6.3299999999999995E-2</c:v>
                </c:pt>
                <c:pt idx="4316">
                  <c:v>6.2300000000000008E-2</c:v>
                </c:pt>
                <c:pt idx="4317">
                  <c:v>6.2100000000000002E-2</c:v>
                </c:pt>
                <c:pt idx="4318">
                  <c:v>6.1800000000000001E-2</c:v>
                </c:pt>
                <c:pt idx="4319">
                  <c:v>6.2800000000000009E-2</c:v>
                </c:pt>
                <c:pt idx="4320">
                  <c:v>6.4500000000000002E-2</c:v>
                </c:pt>
                <c:pt idx="4321">
                  <c:v>6.480000000000001E-2</c:v>
                </c:pt>
                <c:pt idx="4322">
                  <c:v>6.4200000000000007E-2</c:v>
                </c:pt>
                <c:pt idx="4323">
                  <c:v>6.3700000000000007E-2</c:v>
                </c:pt>
                <c:pt idx="4324">
                  <c:v>6.3399999999999998E-2</c:v>
                </c:pt>
                <c:pt idx="4325">
                  <c:v>6.3700000000000007E-2</c:v>
                </c:pt>
                <c:pt idx="4326">
                  <c:v>6.3299999999999995E-2</c:v>
                </c:pt>
                <c:pt idx="4327">
                  <c:v>6.2899999999999998E-2</c:v>
                </c:pt>
                <c:pt idx="4328">
                  <c:v>6.3E-2</c:v>
                </c:pt>
                <c:pt idx="4329">
                  <c:v>6.1200000000000004E-2</c:v>
                </c:pt>
                <c:pt idx="4330">
                  <c:v>6.1200000000000004E-2</c:v>
                </c:pt>
                <c:pt idx="4331">
                  <c:v>6.0100000000000001E-2</c:v>
                </c:pt>
                <c:pt idx="4332">
                  <c:v>6.0599999999999994E-2</c:v>
                </c:pt>
                <c:pt idx="4333">
                  <c:v>6.0700000000000004E-2</c:v>
                </c:pt>
                <c:pt idx="4334">
                  <c:v>6.13E-2</c:v>
                </c:pt>
                <c:pt idx="4335">
                  <c:v>6.08E-2</c:v>
                </c:pt>
                <c:pt idx="4336">
                  <c:v>6.1699999999999998E-2</c:v>
                </c:pt>
                <c:pt idx="4337">
                  <c:v>6.1800000000000001E-2</c:v>
                </c:pt>
                <c:pt idx="4338">
                  <c:v>6.1699999999999998E-2</c:v>
                </c:pt>
                <c:pt idx="4339">
                  <c:v>6.1699999999999998E-2</c:v>
                </c:pt>
                <c:pt idx="4340">
                  <c:v>6.2100000000000002E-2</c:v>
                </c:pt>
                <c:pt idx="4341">
                  <c:v>6.2899999999999998E-2</c:v>
                </c:pt>
                <c:pt idx="4342">
                  <c:v>6.3299999999999995E-2</c:v>
                </c:pt>
                <c:pt idx="4343">
                  <c:v>6.2400000000000004E-2</c:v>
                </c:pt>
                <c:pt idx="4344">
                  <c:v>6.13E-2</c:v>
                </c:pt>
                <c:pt idx="4345">
                  <c:v>6.08E-2</c:v>
                </c:pt>
                <c:pt idx="4346">
                  <c:v>6.1100000000000002E-2</c:v>
                </c:pt>
                <c:pt idx="4347">
                  <c:v>6.1900000000000004E-2</c:v>
                </c:pt>
                <c:pt idx="4348">
                  <c:v>6.0700000000000004E-2</c:v>
                </c:pt>
                <c:pt idx="4349">
                  <c:v>6.1100000000000002E-2</c:v>
                </c:pt>
                <c:pt idx="4350">
                  <c:v>6.0900000000000003E-2</c:v>
                </c:pt>
                <c:pt idx="4351">
                  <c:v>6.1900000000000004E-2</c:v>
                </c:pt>
                <c:pt idx="4352">
                  <c:v>6.3299999999999995E-2</c:v>
                </c:pt>
                <c:pt idx="4353">
                  <c:v>6.2699999999999992E-2</c:v>
                </c:pt>
                <c:pt idx="4354">
                  <c:v>6.3899999999999998E-2</c:v>
                </c:pt>
                <c:pt idx="4355">
                  <c:v>6.3899999999999998E-2</c:v>
                </c:pt>
                <c:pt idx="4356">
                  <c:v>6.3500000000000001E-2</c:v>
                </c:pt>
                <c:pt idx="4357">
                  <c:v>6.3299999999999995E-2</c:v>
                </c:pt>
                <c:pt idx="4358">
                  <c:v>6.3399999999999998E-2</c:v>
                </c:pt>
                <c:pt idx="4359">
                  <c:v>6.4000000000000001E-2</c:v>
                </c:pt>
                <c:pt idx="4360">
                  <c:v>6.4899999999999999E-2</c:v>
                </c:pt>
                <c:pt idx="4361">
                  <c:v>6.6699999999999995E-2</c:v>
                </c:pt>
                <c:pt idx="4362">
                  <c:v>6.6100000000000006E-2</c:v>
                </c:pt>
                <c:pt idx="4363">
                  <c:v>6.5599999999999992E-2</c:v>
                </c:pt>
                <c:pt idx="4364">
                  <c:v>6.6699999999999995E-2</c:v>
                </c:pt>
                <c:pt idx="4365">
                  <c:v>6.6799999999999998E-2</c:v>
                </c:pt>
                <c:pt idx="4366">
                  <c:v>6.6200000000000009E-2</c:v>
                </c:pt>
                <c:pt idx="4367">
                  <c:v>6.6100000000000006E-2</c:v>
                </c:pt>
                <c:pt idx="4368">
                  <c:v>6.5700000000000008E-2</c:v>
                </c:pt>
                <c:pt idx="4369">
                  <c:v>6.6900000000000001E-2</c:v>
                </c:pt>
                <c:pt idx="4370">
                  <c:v>6.7900000000000002E-2</c:v>
                </c:pt>
                <c:pt idx="4371">
                  <c:v>6.7599999999999993E-2</c:v>
                </c:pt>
                <c:pt idx="4372">
                  <c:v>6.7599999999999993E-2</c:v>
                </c:pt>
                <c:pt idx="4373">
                  <c:v>6.7400000000000002E-2</c:v>
                </c:pt>
                <c:pt idx="4374">
                  <c:v>6.8200000000000011E-2</c:v>
                </c:pt>
                <c:pt idx="4375">
                  <c:v>6.8699999999999997E-2</c:v>
                </c:pt>
                <c:pt idx="4376">
                  <c:v>6.7900000000000002E-2</c:v>
                </c:pt>
                <c:pt idx="4377">
                  <c:v>6.7900000000000002E-2</c:v>
                </c:pt>
                <c:pt idx="4378">
                  <c:v>6.6900000000000001E-2</c:v>
                </c:pt>
                <c:pt idx="4379">
                  <c:v>6.7400000000000002E-2</c:v>
                </c:pt>
                <c:pt idx="4380">
                  <c:v>6.83E-2</c:v>
                </c:pt>
                <c:pt idx="4381">
                  <c:v>6.8000000000000005E-2</c:v>
                </c:pt>
                <c:pt idx="4382">
                  <c:v>6.7199999999999996E-2</c:v>
                </c:pt>
                <c:pt idx="4383">
                  <c:v>6.7400000000000002E-2</c:v>
                </c:pt>
                <c:pt idx="4384">
                  <c:v>6.7799999999999999E-2</c:v>
                </c:pt>
                <c:pt idx="4385">
                  <c:v>6.7799999999999999E-2</c:v>
                </c:pt>
                <c:pt idx="4386">
                  <c:v>6.7199999999999996E-2</c:v>
                </c:pt>
                <c:pt idx="4387">
                  <c:v>6.7599999999999993E-2</c:v>
                </c:pt>
                <c:pt idx="4388">
                  <c:v>6.7599999999999993E-2</c:v>
                </c:pt>
                <c:pt idx="4389">
                  <c:v>6.8499999999999991E-2</c:v>
                </c:pt>
                <c:pt idx="4390">
                  <c:v>6.8699999999999997E-2</c:v>
                </c:pt>
                <c:pt idx="4391">
                  <c:v>6.88E-2</c:v>
                </c:pt>
                <c:pt idx="4392">
                  <c:v>6.8600000000000008E-2</c:v>
                </c:pt>
                <c:pt idx="4393">
                  <c:v>6.83E-2</c:v>
                </c:pt>
                <c:pt idx="4394">
                  <c:v>6.7500000000000004E-2</c:v>
                </c:pt>
                <c:pt idx="4395">
                  <c:v>6.6900000000000001E-2</c:v>
                </c:pt>
                <c:pt idx="4396">
                  <c:v>6.6600000000000006E-2</c:v>
                </c:pt>
                <c:pt idx="4397">
                  <c:v>6.6799999999999998E-2</c:v>
                </c:pt>
                <c:pt idx="4398">
                  <c:v>6.7100000000000007E-2</c:v>
                </c:pt>
                <c:pt idx="4399">
                  <c:v>6.7599999999999993E-2</c:v>
                </c:pt>
                <c:pt idx="4400">
                  <c:v>6.7900000000000002E-2</c:v>
                </c:pt>
                <c:pt idx="4401">
                  <c:v>6.7699999999999996E-2</c:v>
                </c:pt>
                <c:pt idx="4402">
                  <c:v>6.7199999999999996E-2</c:v>
                </c:pt>
                <c:pt idx="4403">
                  <c:v>6.7199999999999996E-2</c:v>
                </c:pt>
                <c:pt idx="4404">
                  <c:v>6.6900000000000001E-2</c:v>
                </c:pt>
                <c:pt idx="4405">
                  <c:v>6.6500000000000004E-2</c:v>
                </c:pt>
                <c:pt idx="4406">
                  <c:v>6.59E-2</c:v>
                </c:pt>
                <c:pt idx="4407">
                  <c:v>6.6100000000000006E-2</c:v>
                </c:pt>
                <c:pt idx="4408">
                  <c:v>6.6200000000000009E-2</c:v>
                </c:pt>
                <c:pt idx="4409">
                  <c:v>6.6200000000000009E-2</c:v>
                </c:pt>
                <c:pt idx="4410">
                  <c:v>6.6500000000000004E-2</c:v>
                </c:pt>
                <c:pt idx="4411">
                  <c:v>6.6299999999999998E-2</c:v>
                </c:pt>
                <c:pt idx="4412">
                  <c:v>6.5799999999999997E-2</c:v>
                </c:pt>
                <c:pt idx="4413">
                  <c:v>6.6400000000000001E-2</c:v>
                </c:pt>
                <c:pt idx="4414">
                  <c:v>6.6400000000000001E-2</c:v>
                </c:pt>
                <c:pt idx="4415">
                  <c:v>6.5299999999999997E-2</c:v>
                </c:pt>
                <c:pt idx="4416">
                  <c:v>6.5299999999999997E-2</c:v>
                </c:pt>
                <c:pt idx="4417">
                  <c:v>6.5500000000000003E-2</c:v>
                </c:pt>
                <c:pt idx="4418">
                  <c:v>6.6699999999999995E-2</c:v>
                </c:pt>
                <c:pt idx="4419">
                  <c:v>6.6000000000000003E-2</c:v>
                </c:pt>
                <c:pt idx="4420">
                  <c:v>6.5700000000000008E-2</c:v>
                </c:pt>
                <c:pt idx="4421">
                  <c:v>6.5799999999999997E-2</c:v>
                </c:pt>
                <c:pt idx="4422">
                  <c:v>6.5700000000000008E-2</c:v>
                </c:pt>
                <c:pt idx="4423">
                  <c:v>6.5199999999999994E-2</c:v>
                </c:pt>
                <c:pt idx="4424">
                  <c:v>6.4500000000000002E-2</c:v>
                </c:pt>
                <c:pt idx="4425">
                  <c:v>6.4500000000000002E-2</c:v>
                </c:pt>
                <c:pt idx="4426">
                  <c:v>6.4399999999999999E-2</c:v>
                </c:pt>
                <c:pt idx="4427">
                  <c:v>6.4699999999999994E-2</c:v>
                </c:pt>
                <c:pt idx="4428">
                  <c:v>6.4399999999999999E-2</c:v>
                </c:pt>
                <c:pt idx="4429">
                  <c:v>6.3899999999999998E-2</c:v>
                </c:pt>
                <c:pt idx="4430">
                  <c:v>6.3200000000000006E-2</c:v>
                </c:pt>
                <c:pt idx="4431">
                  <c:v>6.3700000000000007E-2</c:v>
                </c:pt>
                <c:pt idx="4432">
                  <c:v>6.3399999999999998E-2</c:v>
                </c:pt>
                <c:pt idx="4433">
                  <c:v>6.2899999999999998E-2</c:v>
                </c:pt>
                <c:pt idx="4434">
                  <c:v>6.3E-2</c:v>
                </c:pt>
                <c:pt idx="4435">
                  <c:v>6.2699999999999992E-2</c:v>
                </c:pt>
                <c:pt idx="4436">
                  <c:v>6.3299999999999995E-2</c:v>
                </c:pt>
                <c:pt idx="4437">
                  <c:v>6.3100000000000003E-2</c:v>
                </c:pt>
                <c:pt idx="4438">
                  <c:v>6.2400000000000004E-2</c:v>
                </c:pt>
                <c:pt idx="4439">
                  <c:v>6.1500000000000006E-2</c:v>
                </c:pt>
                <c:pt idx="4440">
                  <c:v>6.2199999999999998E-2</c:v>
                </c:pt>
                <c:pt idx="4441">
                  <c:v>6.2699999999999992E-2</c:v>
                </c:pt>
                <c:pt idx="4442">
                  <c:v>6.3399999999999998E-2</c:v>
                </c:pt>
                <c:pt idx="4443">
                  <c:v>6.2600000000000003E-2</c:v>
                </c:pt>
                <c:pt idx="4444">
                  <c:v>6.2300000000000008E-2</c:v>
                </c:pt>
                <c:pt idx="4445">
                  <c:v>6.2300000000000008E-2</c:v>
                </c:pt>
                <c:pt idx="4446">
                  <c:v>6.2000000000000006E-2</c:v>
                </c:pt>
                <c:pt idx="4447">
                  <c:v>6.13E-2</c:v>
                </c:pt>
                <c:pt idx="4448">
                  <c:v>6.0300000000000006E-2</c:v>
                </c:pt>
                <c:pt idx="4449">
                  <c:v>6.0400000000000002E-2</c:v>
                </c:pt>
                <c:pt idx="4450">
                  <c:v>6.0100000000000001E-2</c:v>
                </c:pt>
                <c:pt idx="4451">
                  <c:v>5.8600000000000006E-2</c:v>
                </c:pt>
                <c:pt idx="4452">
                  <c:v>5.9299999999999999E-2</c:v>
                </c:pt>
                <c:pt idx="4453">
                  <c:v>5.9699999999999996E-2</c:v>
                </c:pt>
                <c:pt idx="4454">
                  <c:v>0.06</c:v>
                </c:pt>
                <c:pt idx="4455">
                  <c:v>5.91E-2</c:v>
                </c:pt>
                <c:pt idx="4456">
                  <c:v>5.9200000000000003E-2</c:v>
                </c:pt>
                <c:pt idx="4457">
                  <c:v>5.8499999999999996E-2</c:v>
                </c:pt>
                <c:pt idx="4458">
                  <c:v>5.7699999999999994E-2</c:v>
                </c:pt>
                <c:pt idx="4459">
                  <c:v>5.9000000000000004E-2</c:v>
                </c:pt>
                <c:pt idx="4460">
                  <c:v>5.8900000000000001E-2</c:v>
                </c:pt>
                <c:pt idx="4461">
                  <c:v>5.9299999999999999E-2</c:v>
                </c:pt>
                <c:pt idx="4462">
                  <c:v>5.9699999999999996E-2</c:v>
                </c:pt>
                <c:pt idx="4463">
                  <c:v>5.9500000000000004E-2</c:v>
                </c:pt>
                <c:pt idx="4464">
                  <c:v>6.08E-2</c:v>
                </c:pt>
                <c:pt idx="4465">
                  <c:v>6.13E-2</c:v>
                </c:pt>
                <c:pt idx="4466">
                  <c:v>6.0300000000000006E-2</c:v>
                </c:pt>
                <c:pt idx="4467">
                  <c:v>5.9800000000000006E-2</c:v>
                </c:pt>
                <c:pt idx="4468">
                  <c:v>5.8900000000000001E-2</c:v>
                </c:pt>
                <c:pt idx="4469">
                  <c:v>5.9299999999999999E-2</c:v>
                </c:pt>
                <c:pt idx="4470">
                  <c:v>5.91E-2</c:v>
                </c:pt>
                <c:pt idx="4471">
                  <c:v>5.8600000000000006E-2</c:v>
                </c:pt>
                <c:pt idx="4472">
                  <c:v>5.9200000000000003E-2</c:v>
                </c:pt>
                <c:pt idx="4473">
                  <c:v>5.9299999999999999E-2</c:v>
                </c:pt>
                <c:pt idx="4474">
                  <c:v>6.0400000000000002E-2</c:v>
                </c:pt>
                <c:pt idx="4475">
                  <c:v>0.06</c:v>
                </c:pt>
                <c:pt idx="4476">
                  <c:v>5.9500000000000004E-2</c:v>
                </c:pt>
                <c:pt idx="4477">
                  <c:v>0.06</c:v>
                </c:pt>
                <c:pt idx="4478">
                  <c:v>6.0100000000000001E-2</c:v>
                </c:pt>
                <c:pt idx="4479">
                  <c:v>6.0900000000000003E-2</c:v>
                </c:pt>
                <c:pt idx="4480">
                  <c:v>6.0400000000000002E-2</c:v>
                </c:pt>
                <c:pt idx="4481">
                  <c:v>5.9900000000000002E-2</c:v>
                </c:pt>
                <c:pt idx="4482">
                  <c:v>5.9800000000000006E-2</c:v>
                </c:pt>
                <c:pt idx="4483">
                  <c:v>5.8600000000000006E-2</c:v>
                </c:pt>
                <c:pt idx="4484">
                  <c:v>5.8600000000000006E-2</c:v>
                </c:pt>
                <c:pt idx="4485">
                  <c:v>5.8200000000000002E-2</c:v>
                </c:pt>
                <c:pt idx="4486">
                  <c:v>5.8499999999999996E-2</c:v>
                </c:pt>
                <c:pt idx="4487">
                  <c:v>5.8099999999999999E-2</c:v>
                </c:pt>
                <c:pt idx="4488">
                  <c:v>5.7999999999999996E-2</c:v>
                </c:pt>
                <c:pt idx="4489">
                  <c:v>5.8300000000000005E-2</c:v>
                </c:pt>
                <c:pt idx="4490">
                  <c:v>5.79E-2</c:v>
                </c:pt>
                <c:pt idx="4491">
                  <c:v>5.7800000000000004E-2</c:v>
                </c:pt>
                <c:pt idx="4492">
                  <c:v>5.7599999999999998E-2</c:v>
                </c:pt>
                <c:pt idx="4493">
                  <c:v>5.7400000000000007E-2</c:v>
                </c:pt>
                <c:pt idx="4494">
                  <c:v>5.7800000000000004E-2</c:v>
                </c:pt>
                <c:pt idx="4495">
                  <c:v>5.8200000000000002E-2</c:v>
                </c:pt>
                <c:pt idx="4496">
                  <c:v>5.9000000000000004E-2</c:v>
                </c:pt>
                <c:pt idx="4497">
                  <c:v>5.9000000000000004E-2</c:v>
                </c:pt>
                <c:pt idx="4498">
                  <c:v>5.8400000000000001E-2</c:v>
                </c:pt>
                <c:pt idx="4499">
                  <c:v>5.9299999999999999E-2</c:v>
                </c:pt>
                <c:pt idx="4500">
                  <c:v>5.8600000000000006E-2</c:v>
                </c:pt>
                <c:pt idx="4501">
                  <c:v>5.8300000000000005E-2</c:v>
                </c:pt>
                <c:pt idx="4502">
                  <c:v>5.8400000000000001E-2</c:v>
                </c:pt>
                <c:pt idx="4503">
                  <c:v>5.8099999999999999E-2</c:v>
                </c:pt>
                <c:pt idx="4504">
                  <c:v>5.8300000000000005E-2</c:v>
                </c:pt>
                <c:pt idx="4505">
                  <c:v>5.8099999999999999E-2</c:v>
                </c:pt>
                <c:pt idx="4506">
                  <c:v>5.8099999999999999E-2</c:v>
                </c:pt>
                <c:pt idx="4507">
                  <c:v>5.8300000000000005E-2</c:v>
                </c:pt>
                <c:pt idx="4508">
                  <c:v>5.9000000000000004E-2</c:v>
                </c:pt>
                <c:pt idx="4509">
                  <c:v>5.9400000000000008E-2</c:v>
                </c:pt>
                <c:pt idx="4510">
                  <c:v>0.06</c:v>
                </c:pt>
                <c:pt idx="4511">
                  <c:v>6.0400000000000002E-2</c:v>
                </c:pt>
                <c:pt idx="4512">
                  <c:v>5.9800000000000006E-2</c:v>
                </c:pt>
                <c:pt idx="4513">
                  <c:v>5.9699999999999996E-2</c:v>
                </c:pt>
                <c:pt idx="4514">
                  <c:v>6.0300000000000006E-2</c:v>
                </c:pt>
                <c:pt idx="4515">
                  <c:v>6.0499999999999998E-2</c:v>
                </c:pt>
                <c:pt idx="4516">
                  <c:v>6.0499999999999998E-2</c:v>
                </c:pt>
                <c:pt idx="4517">
                  <c:v>6.0100000000000001E-2</c:v>
                </c:pt>
                <c:pt idx="4518">
                  <c:v>6.0199999999999997E-2</c:v>
                </c:pt>
                <c:pt idx="4519">
                  <c:v>6.0900000000000003E-2</c:v>
                </c:pt>
                <c:pt idx="4520">
                  <c:v>6.0900000000000003E-2</c:v>
                </c:pt>
                <c:pt idx="4521">
                  <c:v>5.9900000000000002E-2</c:v>
                </c:pt>
                <c:pt idx="4522">
                  <c:v>5.9800000000000006E-2</c:v>
                </c:pt>
                <c:pt idx="4523">
                  <c:v>5.9400000000000008E-2</c:v>
                </c:pt>
                <c:pt idx="4524">
                  <c:v>6.0499999999999998E-2</c:v>
                </c:pt>
                <c:pt idx="4525">
                  <c:v>6.0100000000000001E-2</c:v>
                </c:pt>
                <c:pt idx="4526">
                  <c:v>6.0599999999999994E-2</c:v>
                </c:pt>
                <c:pt idx="4527">
                  <c:v>6.0199999999999997E-2</c:v>
                </c:pt>
                <c:pt idx="4528">
                  <c:v>6.0199999999999997E-2</c:v>
                </c:pt>
                <c:pt idx="4529">
                  <c:v>5.91E-2</c:v>
                </c:pt>
                <c:pt idx="4530">
                  <c:v>5.9000000000000004E-2</c:v>
                </c:pt>
                <c:pt idx="4531">
                  <c:v>5.8799999999999998E-2</c:v>
                </c:pt>
                <c:pt idx="4532">
                  <c:v>5.8700000000000002E-2</c:v>
                </c:pt>
                <c:pt idx="4533">
                  <c:v>5.8600000000000006E-2</c:v>
                </c:pt>
                <c:pt idx="4534">
                  <c:v>5.9000000000000004E-2</c:v>
                </c:pt>
                <c:pt idx="4535">
                  <c:v>5.8499999999999996E-2</c:v>
                </c:pt>
                <c:pt idx="4536">
                  <c:v>5.8499999999999996E-2</c:v>
                </c:pt>
                <c:pt idx="4537">
                  <c:v>5.8600000000000006E-2</c:v>
                </c:pt>
                <c:pt idx="4538">
                  <c:v>5.8200000000000002E-2</c:v>
                </c:pt>
                <c:pt idx="4539">
                  <c:v>5.7800000000000004E-2</c:v>
                </c:pt>
                <c:pt idx="4540">
                  <c:v>5.7400000000000007E-2</c:v>
                </c:pt>
                <c:pt idx="4541">
                  <c:v>5.7300000000000004E-2</c:v>
                </c:pt>
                <c:pt idx="4542">
                  <c:v>5.7800000000000004E-2</c:v>
                </c:pt>
                <c:pt idx="4543">
                  <c:v>5.7500000000000002E-2</c:v>
                </c:pt>
                <c:pt idx="4544">
                  <c:v>5.7200000000000001E-2</c:v>
                </c:pt>
                <c:pt idx="4545">
                  <c:v>5.7200000000000001E-2</c:v>
                </c:pt>
                <c:pt idx="4546">
                  <c:v>5.7599999999999998E-2</c:v>
                </c:pt>
                <c:pt idx="4547">
                  <c:v>5.7599999999999998E-2</c:v>
                </c:pt>
                <c:pt idx="4548">
                  <c:v>5.7500000000000002E-2</c:v>
                </c:pt>
                <c:pt idx="4549">
                  <c:v>5.7400000000000007E-2</c:v>
                </c:pt>
                <c:pt idx="4550">
                  <c:v>5.7200000000000001E-2</c:v>
                </c:pt>
                <c:pt idx="4551">
                  <c:v>5.7400000000000007E-2</c:v>
                </c:pt>
                <c:pt idx="4552">
                  <c:v>5.6799999999999996E-2</c:v>
                </c:pt>
                <c:pt idx="4553">
                  <c:v>5.6799999999999996E-2</c:v>
                </c:pt>
                <c:pt idx="4554">
                  <c:v>5.67E-2</c:v>
                </c:pt>
                <c:pt idx="4555">
                  <c:v>5.67E-2</c:v>
                </c:pt>
                <c:pt idx="4556">
                  <c:v>5.7200000000000001E-2</c:v>
                </c:pt>
                <c:pt idx="4557">
                  <c:v>5.79E-2</c:v>
                </c:pt>
                <c:pt idx="4558">
                  <c:v>5.8600000000000006E-2</c:v>
                </c:pt>
                <c:pt idx="4559">
                  <c:v>5.91E-2</c:v>
                </c:pt>
                <c:pt idx="4560">
                  <c:v>5.8700000000000002E-2</c:v>
                </c:pt>
                <c:pt idx="4561">
                  <c:v>5.8700000000000002E-2</c:v>
                </c:pt>
                <c:pt idx="4562">
                  <c:v>5.8400000000000001E-2</c:v>
                </c:pt>
                <c:pt idx="4563">
                  <c:v>5.7500000000000002E-2</c:v>
                </c:pt>
                <c:pt idx="4564">
                  <c:v>5.7999999999999996E-2</c:v>
                </c:pt>
                <c:pt idx="4565">
                  <c:v>5.8200000000000002E-2</c:v>
                </c:pt>
                <c:pt idx="4566">
                  <c:v>5.8099999999999999E-2</c:v>
                </c:pt>
                <c:pt idx="4567">
                  <c:v>5.8099999999999999E-2</c:v>
                </c:pt>
                <c:pt idx="4568">
                  <c:v>5.79E-2</c:v>
                </c:pt>
                <c:pt idx="4569">
                  <c:v>5.7800000000000004E-2</c:v>
                </c:pt>
                <c:pt idx="4570">
                  <c:v>5.7500000000000002E-2</c:v>
                </c:pt>
                <c:pt idx="4571">
                  <c:v>5.7599999999999998E-2</c:v>
                </c:pt>
                <c:pt idx="4572">
                  <c:v>5.7400000000000007E-2</c:v>
                </c:pt>
                <c:pt idx="4573">
                  <c:v>5.7300000000000004E-2</c:v>
                </c:pt>
                <c:pt idx="4574">
                  <c:v>5.7000000000000002E-2</c:v>
                </c:pt>
                <c:pt idx="4575">
                  <c:v>5.67E-2</c:v>
                </c:pt>
                <c:pt idx="4576">
                  <c:v>5.6900000000000006E-2</c:v>
                </c:pt>
                <c:pt idx="4577">
                  <c:v>5.6600000000000004E-2</c:v>
                </c:pt>
                <c:pt idx="4578">
                  <c:v>5.6100000000000004E-2</c:v>
                </c:pt>
                <c:pt idx="4579">
                  <c:v>5.5800000000000002E-2</c:v>
                </c:pt>
                <c:pt idx="4580">
                  <c:v>5.5899999999999998E-2</c:v>
                </c:pt>
                <c:pt idx="4581">
                  <c:v>5.5400000000000005E-2</c:v>
                </c:pt>
                <c:pt idx="4582">
                  <c:v>5.5099999999999996E-2</c:v>
                </c:pt>
                <c:pt idx="4583">
                  <c:v>5.4300000000000001E-2</c:v>
                </c:pt>
                <c:pt idx="4584">
                  <c:v>5.4800000000000008E-2</c:v>
                </c:pt>
                <c:pt idx="4585">
                  <c:v>5.45E-2</c:v>
                </c:pt>
                <c:pt idx="4586">
                  <c:v>5.5199999999999999E-2</c:v>
                </c:pt>
                <c:pt idx="4587">
                  <c:v>5.5199999999999999E-2</c:v>
                </c:pt>
                <c:pt idx="4588">
                  <c:v>5.4900000000000004E-2</c:v>
                </c:pt>
                <c:pt idx="4589">
                  <c:v>5.3600000000000002E-2</c:v>
                </c:pt>
                <c:pt idx="4590">
                  <c:v>5.3600000000000002E-2</c:v>
                </c:pt>
                <c:pt idx="4591">
                  <c:v>5.3099999999999994E-2</c:v>
                </c:pt>
                <c:pt idx="4592">
                  <c:v>5.3400000000000003E-2</c:v>
                </c:pt>
                <c:pt idx="4593">
                  <c:v>5.5E-2</c:v>
                </c:pt>
                <c:pt idx="4594">
                  <c:v>5.4199999999999998E-2</c:v>
                </c:pt>
                <c:pt idx="4595">
                  <c:v>5.4100000000000002E-2</c:v>
                </c:pt>
                <c:pt idx="4596">
                  <c:v>5.5099999999999996E-2</c:v>
                </c:pt>
                <c:pt idx="4597">
                  <c:v>5.5099999999999996E-2</c:v>
                </c:pt>
                <c:pt idx="4598">
                  <c:v>5.4699999999999999E-2</c:v>
                </c:pt>
                <c:pt idx="4599">
                  <c:v>5.4800000000000008E-2</c:v>
                </c:pt>
                <c:pt idx="4600">
                  <c:v>5.5199999999999999E-2</c:v>
                </c:pt>
                <c:pt idx="4601">
                  <c:v>5.5599999999999997E-2</c:v>
                </c:pt>
                <c:pt idx="4602">
                  <c:v>5.5300000000000002E-2</c:v>
                </c:pt>
                <c:pt idx="4603">
                  <c:v>5.5099999999999996E-2</c:v>
                </c:pt>
                <c:pt idx="4604">
                  <c:v>5.5099999999999996E-2</c:v>
                </c:pt>
                <c:pt idx="4605">
                  <c:v>5.4199999999999998E-2</c:v>
                </c:pt>
                <c:pt idx="4606">
                  <c:v>5.3899999999999997E-2</c:v>
                </c:pt>
                <c:pt idx="4607">
                  <c:v>5.4600000000000003E-2</c:v>
                </c:pt>
                <c:pt idx="4608">
                  <c:v>5.5599999999999997E-2</c:v>
                </c:pt>
                <c:pt idx="4609">
                  <c:v>5.4900000000000004E-2</c:v>
                </c:pt>
                <c:pt idx="4610">
                  <c:v>5.4800000000000008E-2</c:v>
                </c:pt>
                <c:pt idx="4611">
                  <c:v>5.5E-2</c:v>
                </c:pt>
                <c:pt idx="4612">
                  <c:v>5.4800000000000008E-2</c:v>
                </c:pt>
                <c:pt idx="4613">
                  <c:v>5.4900000000000004E-2</c:v>
                </c:pt>
                <c:pt idx="4614">
                  <c:v>5.4199999999999998E-2</c:v>
                </c:pt>
                <c:pt idx="4615">
                  <c:v>5.4199999999999998E-2</c:v>
                </c:pt>
                <c:pt idx="4616">
                  <c:v>5.4400000000000004E-2</c:v>
                </c:pt>
                <c:pt idx="4617">
                  <c:v>5.4600000000000003E-2</c:v>
                </c:pt>
                <c:pt idx="4618">
                  <c:v>5.4100000000000002E-2</c:v>
                </c:pt>
                <c:pt idx="4619">
                  <c:v>5.3800000000000001E-2</c:v>
                </c:pt>
                <c:pt idx="4620">
                  <c:v>5.45E-2</c:v>
                </c:pt>
                <c:pt idx="4621">
                  <c:v>5.45E-2</c:v>
                </c:pt>
                <c:pt idx="4622">
                  <c:v>5.4300000000000001E-2</c:v>
                </c:pt>
                <c:pt idx="4623">
                  <c:v>5.4900000000000004E-2</c:v>
                </c:pt>
                <c:pt idx="4624">
                  <c:v>5.5400000000000005E-2</c:v>
                </c:pt>
                <c:pt idx="4625">
                  <c:v>5.5599999999999997E-2</c:v>
                </c:pt>
                <c:pt idx="4626">
                  <c:v>5.5300000000000002E-2</c:v>
                </c:pt>
                <c:pt idx="4627">
                  <c:v>5.5500000000000001E-2</c:v>
                </c:pt>
                <c:pt idx="4628">
                  <c:v>5.5400000000000005E-2</c:v>
                </c:pt>
                <c:pt idx="4629">
                  <c:v>5.5899999999999998E-2</c:v>
                </c:pt>
                <c:pt idx="4630">
                  <c:v>5.7000000000000002E-2</c:v>
                </c:pt>
                <c:pt idx="4631">
                  <c:v>5.7699999999999994E-2</c:v>
                </c:pt>
                <c:pt idx="4632">
                  <c:v>5.7599999999999998E-2</c:v>
                </c:pt>
                <c:pt idx="4633">
                  <c:v>5.79E-2</c:v>
                </c:pt>
                <c:pt idx="4634">
                  <c:v>5.8499999999999996E-2</c:v>
                </c:pt>
                <c:pt idx="4635">
                  <c:v>5.79E-2</c:v>
                </c:pt>
                <c:pt idx="4636">
                  <c:v>5.7599999999999998E-2</c:v>
                </c:pt>
                <c:pt idx="4637">
                  <c:v>5.7999999999999996E-2</c:v>
                </c:pt>
                <c:pt idx="4638">
                  <c:v>5.7999999999999996E-2</c:v>
                </c:pt>
                <c:pt idx="4639">
                  <c:v>5.7599999999999998E-2</c:v>
                </c:pt>
                <c:pt idx="4640">
                  <c:v>5.7699999999999994E-2</c:v>
                </c:pt>
                <c:pt idx="4641">
                  <c:v>5.7400000000000007E-2</c:v>
                </c:pt>
                <c:pt idx="4642">
                  <c:v>5.7400000000000007E-2</c:v>
                </c:pt>
                <c:pt idx="4643">
                  <c:v>5.7999999999999996E-2</c:v>
                </c:pt>
                <c:pt idx="4644">
                  <c:v>5.8900000000000001E-2</c:v>
                </c:pt>
                <c:pt idx="4645">
                  <c:v>5.9000000000000004E-2</c:v>
                </c:pt>
                <c:pt idx="4646">
                  <c:v>5.8300000000000005E-2</c:v>
                </c:pt>
                <c:pt idx="4647">
                  <c:v>5.8400000000000001E-2</c:v>
                </c:pt>
                <c:pt idx="4648">
                  <c:v>5.8400000000000001E-2</c:v>
                </c:pt>
                <c:pt idx="4649">
                  <c:v>5.79E-2</c:v>
                </c:pt>
                <c:pt idx="4650">
                  <c:v>5.7800000000000004E-2</c:v>
                </c:pt>
                <c:pt idx="4651">
                  <c:v>5.8600000000000006E-2</c:v>
                </c:pt>
                <c:pt idx="4652">
                  <c:v>5.8600000000000006E-2</c:v>
                </c:pt>
                <c:pt idx="4653">
                  <c:v>5.8600000000000006E-2</c:v>
                </c:pt>
                <c:pt idx="4654">
                  <c:v>5.8600000000000006E-2</c:v>
                </c:pt>
                <c:pt idx="4655">
                  <c:v>5.7699999999999994E-2</c:v>
                </c:pt>
                <c:pt idx="4656">
                  <c:v>5.7699999999999994E-2</c:v>
                </c:pt>
                <c:pt idx="4657">
                  <c:v>5.7800000000000004E-2</c:v>
                </c:pt>
                <c:pt idx="4658">
                  <c:v>5.7599999999999998E-2</c:v>
                </c:pt>
                <c:pt idx="4659">
                  <c:v>5.8099999999999999E-2</c:v>
                </c:pt>
                <c:pt idx="4660">
                  <c:v>5.8400000000000001E-2</c:v>
                </c:pt>
                <c:pt idx="4661">
                  <c:v>5.8799999999999998E-2</c:v>
                </c:pt>
                <c:pt idx="4662">
                  <c:v>5.8700000000000002E-2</c:v>
                </c:pt>
                <c:pt idx="4663">
                  <c:v>5.8700000000000002E-2</c:v>
                </c:pt>
                <c:pt idx="4664">
                  <c:v>5.8400000000000001E-2</c:v>
                </c:pt>
                <c:pt idx="4665">
                  <c:v>5.8499999999999996E-2</c:v>
                </c:pt>
                <c:pt idx="4666">
                  <c:v>5.8400000000000001E-2</c:v>
                </c:pt>
                <c:pt idx="4667">
                  <c:v>5.7500000000000002E-2</c:v>
                </c:pt>
                <c:pt idx="4668">
                  <c:v>5.7300000000000004E-2</c:v>
                </c:pt>
                <c:pt idx="4669">
                  <c:v>5.7300000000000004E-2</c:v>
                </c:pt>
                <c:pt idx="4670">
                  <c:v>5.7300000000000004E-2</c:v>
                </c:pt>
                <c:pt idx="4671">
                  <c:v>5.7300000000000004E-2</c:v>
                </c:pt>
                <c:pt idx="4672">
                  <c:v>5.7400000000000007E-2</c:v>
                </c:pt>
                <c:pt idx="4673">
                  <c:v>5.79E-2</c:v>
                </c:pt>
                <c:pt idx="4674">
                  <c:v>5.8200000000000002E-2</c:v>
                </c:pt>
                <c:pt idx="4675">
                  <c:v>5.91E-2</c:v>
                </c:pt>
                <c:pt idx="4676">
                  <c:v>5.8700000000000002E-2</c:v>
                </c:pt>
                <c:pt idx="4677">
                  <c:v>5.8700000000000002E-2</c:v>
                </c:pt>
                <c:pt idx="4678">
                  <c:v>5.8200000000000002E-2</c:v>
                </c:pt>
                <c:pt idx="4679">
                  <c:v>5.6799999999999996E-2</c:v>
                </c:pt>
                <c:pt idx="4680">
                  <c:v>5.67E-2</c:v>
                </c:pt>
                <c:pt idx="4681">
                  <c:v>5.6600000000000004E-2</c:v>
                </c:pt>
                <c:pt idx="4682">
                  <c:v>5.6100000000000004E-2</c:v>
                </c:pt>
                <c:pt idx="4683">
                  <c:v>5.7099999999999998E-2</c:v>
                </c:pt>
                <c:pt idx="4684">
                  <c:v>5.7500000000000002E-2</c:v>
                </c:pt>
                <c:pt idx="4685">
                  <c:v>5.7500000000000002E-2</c:v>
                </c:pt>
                <c:pt idx="4686">
                  <c:v>5.7099999999999998E-2</c:v>
                </c:pt>
                <c:pt idx="4687">
                  <c:v>5.7000000000000002E-2</c:v>
                </c:pt>
                <c:pt idx="4688">
                  <c:v>5.6500000000000002E-2</c:v>
                </c:pt>
                <c:pt idx="4689">
                  <c:v>5.6600000000000004E-2</c:v>
                </c:pt>
                <c:pt idx="4690">
                  <c:v>5.6600000000000004E-2</c:v>
                </c:pt>
                <c:pt idx="4691">
                  <c:v>5.6799999999999996E-2</c:v>
                </c:pt>
                <c:pt idx="4692">
                  <c:v>5.67E-2</c:v>
                </c:pt>
                <c:pt idx="4693">
                  <c:v>5.6300000000000003E-2</c:v>
                </c:pt>
                <c:pt idx="4694">
                  <c:v>5.5800000000000002E-2</c:v>
                </c:pt>
                <c:pt idx="4695">
                  <c:v>5.62E-2</c:v>
                </c:pt>
                <c:pt idx="4696">
                  <c:v>5.7200000000000001E-2</c:v>
                </c:pt>
                <c:pt idx="4697">
                  <c:v>5.7200000000000001E-2</c:v>
                </c:pt>
                <c:pt idx="4698">
                  <c:v>5.7699999999999994E-2</c:v>
                </c:pt>
                <c:pt idx="4699">
                  <c:v>5.8700000000000002E-2</c:v>
                </c:pt>
                <c:pt idx="4700">
                  <c:v>5.8900000000000001E-2</c:v>
                </c:pt>
                <c:pt idx="4701">
                  <c:v>5.9200000000000003E-2</c:v>
                </c:pt>
                <c:pt idx="4702">
                  <c:v>5.8900000000000001E-2</c:v>
                </c:pt>
                <c:pt idx="4703">
                  <c:v>5.9000000000000004E-2</c:v>
                </c:pt>
                <c:pt idx="4704">
                  <c:v>5.8799999999999998E-2</c:v>
                </c:pt>
                <c:pt idx="4705">
                  <c:v>5.8799999999999998E-2</c:v>
                </c:pt>
                <c:pt idx="4706">
                  <c:v>5.8600000000000006E-2</c:v>
                </c:pt>
                <c:pt idx="4707">
                  <c:v>5.8700000000000002E-2</c:v>
                </c:pt>
                <c:pt idx="4708">
                  <c:v>5.9500000000000004E-2</c:v>
                </c:pt>
                <c:pt idx="4709">
                  <c:v>6.0199999999999997E-2</c:v>
                </c:pt>
                <c:pt idx="4710">
                  <c:v>6.0199999999999997E-2</c:v>
                </c:pt>
                <c:pt idx="4711">
                  <c:v>0.06</c:v>
                </c:pt>
                <c:pt idx="4712">
                  <c:v>6.0599999999999994E-2</c:v>
                </c:pt>
                <c:pt idx="4713">
                  <c:v>6.1100000000000002E-2</c:v>
                </c:pt>
                <c:pt idx="4714">
                  <c:v>6.1100000000000002E-2</c:v>
                </c:pt>
                <c:pt idx="4715">
                  <c:v>6.0999999999999999E-2</c:v>
                </c:pt>
                <c:pt idx="4716">
                  <c:v>6.2600000000000003E-2</c:v>
                </c:pt>
                <c:pt idx="4717">
                  <c:v>6.2600000000000003E-2</c:v>
                </c:pt>
                <c:pt idx="4718">
                  <c:v>6.3100000000000003E-2</c:v>
                </c:pt>
                <c:pt idx="4719">
                  <c:v>6.3600000000000004E-2</c:v>
                </c:pt>
                <c:pt idx="4720">
                  <c:v>6.3299999999999995E-2</c:v>
                </c:pt>
                <c:pt idx="4721">
                  <c:v>6.3700000000000007E-2</c:v>
                </c:pt>
                <c:pt idx="4722">
                  <c:v>6.3799999999999996E-2</c:v>
                </c:pt>
                <c:pt idx="4723">
                  <c:v>6.4500000000000002E-2</c:v>
                </c:pt>
                <c:pt idx="4724">
                  <c:v>6.4399999999999999E-2</c:v>
                </c:pt>
                <c:pt idx="4725">
                  <c:v>6.4699999999999994E-2</c:v>
                </c:pt>
                <c:pt idx="4726">
                  <c:v>6.4699999999999994E-2</c:v>
                </c:pt>
                <c:pt idx="4727">
                  <c:v>6.4100000000000004E-2</c:v>
                </c:pt>
                <c:pt idx="4728">
                  <c:v>6.4100000000000004E-2</c:v>
                </c:pt>
                <c:pt idx="4729">
                  <c:v>6.4899999999999999E-2</c:v>
                </c:pt>
                <c:pt idx="4730">
                  <c:v>6.5500000000000003E-2</c:v>
                </c:pt>
                <c:pt idx="4731">
                  <c:v>6.4399999999999999E-2</c:v>
                </c:pt>
                <c:pt idx="4732">
                  <c:v>6.4200000000000007E-2</c:v>
                </c:pt>
                <c:pt idx="4733">
                  <c:v>6.54E-2</c:v>
                </c:pt>
                <c:pt idx="4734">
                  <c:v>6.5700000000000008E-2</c:v>
                </c:pt>
                <c:pt idx="4735">
                  <c:v>6.5799999999999997E-2</c:v>
                </c:pt>
                <c:pt idx="4736">
                  <c:v>6.6600000000000006E-2</c:v>
                </c:pt>
                <c:pt idx="4737">
                  <c:v>6.7000000000000004E-2</c:v>
                </c:pt>
                <c:pt idx="4738">
                  <c:v>6.7599999999999993E-2</c:v>
                </c:pt>
                <c:pt idx="4739">
                  <c:v>6.7599999999999993E-2</c:v>
                </c:pt>
                <c:pt idx="4740">
                  <c:v>7.1300000000000002E-2</c:v>
                </c:pt>
                <c:pt idx="4741">
                  <c:v>6.9800000000000001E-2</c:v>
                </c:pt>
                <c:pt idx="4742">
                  <c:v>6.9199999999999998E-2</c:v>
                </c:pt>
                <c:pt idx="4743">
                  <c:v>6.8699999999999997E-2</c:v>
                </c:pt>
                <c:pt idx="4744">
                  <c:v>6.9400000000000003E-2</c:v>
                </c:pt>
                <c:pt idx="4745">
                  <c:v>6.93E-2</c:v>
                </c:pt>
                <c:pt idx="4746">
                  <c:v>6.8699999999999997E-2</c:v>
                </c:pt>
                <c:pt idx="4747">
                  <c:v>6.9199999999999998E-2</c:v>
                </c:pt>
                <c:pt idx="4748">
                  <c:v>6.9599999999999995E-2</c:v>
                </c:pt>
                <c:pt idx="4749">
                  <c:v>6.9599999999999995E-2</c:v>
                </c:pt>
                <c:pt idx="4750">
                  <c:v>7.1199999999999999E-2</c:v>
                </c:pt>
                <c:pt idx="4751">
                  <c:v>7.0900000000000005E-2</c:v>
                </c:pt>
                <c:pt idx="4752">
                  <c:v>7.0599999999999996E-2</c:v>
                </c:pt>
                <c:pt idx="4753">
                  <c:v>6.9400000000000003E-2</c:v>
                </c:pt>
                <c:pt idx="4754">
                  <c:v>6.9800000000000001E-2</c:v>
                </c:pt>
                <c:pt idx="4755">
                  <c:v>6.9100000000000009E-2</c:v>
                </c:pt>
                <c:pt idx="4756">
                  <c:v>6.9000000000000006E-2</c:v>
                </c:pt>
                <c:pt idx="4757">
                  <c:v>6.9000000000000006E-2</c:v>
                </c:pt>
                <c:pt idx="4758">
                  <c:v>7.0599999999999996E-2</c:v>
                </c:pt>
                <c:pt idx="4759">
                  <c:v>7.110000000000001E-2</c:v>
                </c:pt>
                <c:pt idx="4760">
                  <c:v>7.1599999999999997E-2</c:v>
                </c:pt>
                <c:pt idx="4761">
                  <c:v>7.2000000000000008E-2</c:v>
                </c:pt>
                <c:pt idx="4762">
                  <c:v>7.2000000000000008E-2</c:v>
                </c:pt>
                <c:pt idx="4763">
                  <c:v>7.17E-2</c:v>
                </c:pt>
                <c:pt idx="4764">
                  <c:v>7.3899999999999993E-2</c:v>
                </c:pt>
                <c:pt idx="4765">
                  <c:v>7.5200000000000003E-2</c:v>
                </c:pt>
                <c:pt idx="4766">
                  <c:v>7.3800000000000004E-2</c:v>
                </c:pt>
                <c:pt idx="4767">
                  <c:v>7.4700000000000003E-2</c:v>
                </c:pt>
                <c:pt idx="4768">
                  <c:v>7.4300000000000005E-2</c:v>
                </c:pt>
                <c:pt idx="4769">
                  <c:v>7.3499999999999996E-2</c:v>
                </c:pt>
                <c:pt idx="4770">
                  <c:v>7.2999999999999995E-2</c:v>
                </c:pt>
                <c:pt idx="4771">
                  <c:v>7.1599999999999997E-2</c:v>
                </c:pt>
                <c:pt idx="4772">
                  <c:v>7.0900000000000005E-2</c:v>
                </c:pt>
                <c:pt idx="4773">
                  <c:v>7.0099999999999996E-2</c:v>
                </c:pt>
                <c:pt idx="4774">
                  <c:v>7.0800000000000002E-2</c:v>
                </c:pt>
                <c:pt idx="4775">
                  <c:v>7.2300000000000003E-2</c:v>
                </c:pt>
                <c:pt idx="4776">
                  <c:v>7.2000000000000008E-2</c:v>
                </c:pt>
                <c:pt idx="4777">
                  <c:v>7.1800000000000003E-2</c:v>
                </c:pt>
                <c:pt idx="4778">
                  <c:v>7.1500000000000008E-2</c:v>
                </c:pt>
                <c:pt idx="4779">
                  <c:v>7.1800000000000003E-2</c:v>
                </c:pt>
                <c:pt idx="4780">
                  <c:v>7.1800000000000003E-2</c:v>
                </c:pt>
                <c:pt idx="4781">
                  <c:v>7.2499999999999995E-2</c:v>
                </c:pt>
                <c:pt idx="4782">
                  <c:v>7.22E-2</c:v>
                </c:pt>
                <c:pt idx="4783">
                  <c:v>7.17E-2</c:v>
                </c:pt>
                <c:pt idx="4784">
                  <c:v>7.0699999999999999E-2</c:v>
                </c:pt>
                <c:pt idx="4785">
                  <c:v>6.9800000000000001E-2</c:v>
                </c:pt>
                <c:pt idx="4786">
                  <c:v>7.0199999999999999E-2</c:v>
                </c:pt>
                <c:pt idx="4787">
                  <c:v>7.0300000000000001E-2</c:v>
                </c:pt>
                <c:pt idx="4788">
                  <c:v>7.0300000000000001E-2</c:v>
                </c:pt>
                <c:pt idx="4789">
                  <c:v>7.0800000000000002E-2</c:v>
                </c:pt>
                <c:pt idx="4790">
                  <c:v>7.1199999999999999E-2</c:v>
                </c:pt>
                <c:pt idx="4791">
                  <c:v>7.0400000000000004E-2</c:v>
                </c:pt>
                <c:pt idx="4792">
                  <c:v>7.1300000000000002E-2</c:v>
                </c:pt>
                <c:pt idx="4793">
                  <c:v>7.110000000000001E-2</c:v>
                </c:pt>
                <c:pt idx="4794">
                  <c:v>7.1599999999999997E-2</c:v>
                </c:pt>
                <c:pt idx="4795">
                  <c:v>7.1800000000000003E-2</c:v>
                </c:pt>
                <c:pt idx="4796">
                  <c:v>7.2499999999999995E-2</c:v>
                </c:pt>
                <c:pt idx="4797">
                  <c:v>7.1599999999999997E-2</c:v>
                </c:pt>
                <c:pt idx="4798">
                  <c:v>7.1300000000000002E-2</c:v>
                </c:pt>
                <c:pt idx="4799">
                  <c:v>7.2400000000000006E-2</c:v>
                </c:pt>
                <c:pt idx="4800">
                  <c:v>7.2099999999999997E-2</c:v>
                </c:pt>
                <c:pt idx="4801">
                  <c:v>7.2900000000000006E-2</c:v>
                </c:pt>
                <c:pt idx="4802">
                  <c:v>7.2800000000000004E-2</c:v>
                </c:pt>
                <c:pt idx="4803">
                  <c:v>7.4099999999999999E-2</c:v>
                </c:pt>
                <c:pt idx="4804">
                  <c:v>7.4099999999999999E-2</c:v>
                </c:pt>
                <c:pt idx="4805">
                  <c:v>7.4099999999999999E-2</c:v>
                </c:pt>
                <c:pt idx="4806">
                  <c:v>7.3700000000000002E-2</c:v>
                </c:pt>
                <c:pt idx="4807">
                  <c:v>7.3599999999999999E-2</c:v>
                </c:pt>
                <c:pt idx="4808">
                  <c:v>7.3300000000000004E-2</c:v>
                </c:pt>
                <c:pt idx="4809">
                  <c:v>7.46E-2</c:v>
                </c:pt>
                <c:pt idx="4810">
                  <c:v>7.51E-2</c:v>
                </c:pt>
                <c:pt idx="4811">
                  <c:v>7.4700000000000003E-2</c:v>
                </c:pt>
                <c:pt idx="4812">
                  <c:v>7.4499999999999997E-2</c:v>
                </c:pt>
                <c:pt idx="4813">
                  <c:v>7.2800000000000004E-2</c:v>
                </c:pt>
                <c:pt idx="4814">
                  <c:v>7.2800000000000004E-2</c:v>
                </c:pt>
                <c:pt idx="4815">
                  <c:v>7.22E-2</c:v>
                </c:pt>
                <c:pt idx="4816">
                  <c:v>7.1599999999999997E-2</c:v>
                </c:pt>
                <c:pt idx="4817">
                  <c:v>7.2599999999999998E-2</c:v>
                </c:pt>
                <c:pt idx="4818">
                  <c:v>7.2900000000000006E-2</c:v>
                </c:pt>
                <c:pt idx="4819">
                  <c:v>7.3200000000000001E-2</c:v>
                </c:pt>
                <c:pt idx="4820">
                  <c:v>7.2900000000000006E-2</c:v>
                </c:pt>
                <c:pt idx="4821">
                  <c:v>7.2900000000000006E-2</c:v>
                </c:pt>
                <c:pt idx="4822">
                  <c:v>7.3599999999999999E-2</c:v>
                </c:pt>
                <c:pt idx="4823">
                  <c:v>7.3200000000000001E-2</c:v>
                </c:pt>
                <c:pt idx="4824">
                  <c:v>7.1500000000000008E-2</c:v>
                </c:pt>
                <c:pt idx="4825">
                  <c:v>7.1900000000000006E-2</c:v>
                </c:pt>
                <c:pt idx="4826">
                  <c:v>7.1500000000000008E-2</c:v>
                </c:pt>
                <c:pt idx="4827">
                  <c:v>7.1500000000000008E-2</c:v>
                </c:pt>
                <c:pt idx="4828">
                  <c:v>7.1599999999999997E-2</c:v>
                </c:pt>
                <c:pt idx="4829">
                  <c:v>7.3499999999999996E-2</c:v>
                </c:pt>
                <c:pt idx="4830">
                  <c:v>7.3499999999999996E-2</c:v>
                </c:pt>
                <c:pt idx="4831">
                  <c:v>7.3899999999999993E-2</c:v>
                </c:pt>
                <c:pt idx="4832">
                  <c:v>7.3700000000000002E-2</c:v>
                </c:pt>
                <c:pt idx="4833">
                  <c:v>7.4200000000000002E-2</c:v>
                </c:pt>
                <c:pt idx="4834">
                  <c:v>7.3599999999999999E-2</c:v>
                </c:pt>
                <c:pt idx="4835">
                  <c:v>7.3700000000000002E-2</c:v>
                </c:pt>
                <c:pt idx="4836">
                  <c:v>7.2800000000000004E-2</c:v>
                </c:pt>
                <c:pt idx="4837">
                  <c:v>7.2300000000000003E-2</c:v>
                </c:pt>
                <c:pt idx="4838">
                  <c:v>7.3499999999999996E-2</c:v>
                </c:pt>
                <c:pt idx="4839">
                  <c:v>7.3300000000000004E-2</c:v>
                </c:pt>
                <c:pt idx="4840">
                  <c:v>7.3700000000000002E-2</c:v>
                </c:pt>
                <c:pt idx="4841">
                  <c:v>7.3400000000000007E-2</c:v>
                </c:pt>
                <c:pt idx="4842">
                  <c:v>7.2599999999999998E-2</c:v>
                </c:pt>
                <c:pt idx="4843">
                  <c:v>7.3200000000000001E-2</c:v>
                </c:pt>
                <c:pt idx="4844">
                  <c:v>7.2700000000000001E-2</c:v>
                </c:pt>
                <c:pt idx="4845">
                  <c:v>7.2700000000000001E-2</c:v>
                </c:pt>
                <c:pt idx="4846">
                  <c:v>7.2300000000000003E-2</c:v>
                </c:pt>
                <c:pt idx="4847">
                  <c:v>7.2499999999999995E-2</c:v>
                </c:pt>
                <c:pt idx="4848">
                  <c:v>7.2599999999999998E-2</c:v>
                </c:pt>
                <c:pt idx="4849">
                  <c:v>7.2800000000000004E-2</c:v>
                </c:pt>
                <c:pt idx="4850">
                  <c:v>7.2800000000000004E-2</c:v>
                </c:pt>
                <c:pt idx="4851">
                  <c:v>7.3200000000000001E-2</c:v>
                </c:pt>
                <c:pt idx="4852">
                  <c:v>7.3499999999999996E-2</c:v>
                </c:pt>
                <c:pt idx="4853">
                  <c:v>7.3400000000000007E-2</c:v>
                </c:pt>
                <c:pt idx="4854">
                  <c:v>7.4800000000000005E-2</c:v>
                </c:pt>
                <c:pt idx="4855">
                  <c:v>7.4900000000000008E-2</c:v>
                </c:pt>
                <c:pt idx="4856">
                  <c:v>7.4700000000000003E-2</c:v>
                </c:pt>
                <c:pt idx="4857">
                  <c:v>7.4300000000000005E-2</c:v>
                </c:pt>
                <c:pt idx="4858">
                  <c:v>7.3800000000000004E-2</c:v>
                </c:pt>
                <c:pt idx="4859">
                  <c:v>7.5400000000000009E-2</c:v>
                </c:pt>
                <c:pt idx="4860">
                  <c:v>7.51E-2</c:v>
                </c:pt>
                <c:pt idx="4861">
                  <c:v>7.5499999999999998E-2</c:v>
                </c:pt>
                <c:pt idx="4862">
                  <c:v>7.5899999999999995E-2</c:v>
                </c:pt>
                <c:pt idx="4863">
                  <c:v>7.5899999999999995E-2</c:v>
                </c:pt>
                <c:pt idx="4864">
                  <c:v>7.5999999999999998E-2</c:v>
                </c:pt>
                <c:pt idx="4865">
                  <c:v>7.6100000000000001E-2</c:v>
                </c:pt>
                <c:pt idx="4866">
                  <c:v>7.6399999999999996E-2</c:v>
                </c:pt>
                <c:pt idx="4867">
                  <c:v>7.6100000000000001E-2</c:v>
                </c:pt>
                <c:pt idx="4868">
                  <c:v>7.6600000000000001E-2</c:v>
                </c:pt>
                <c:pt idx="4869">
                  <c:v>7.6799999999999993E-2</c:v>
                </c:pt>
                <c:pt idx="4870">
                  <c:v>7.7499999999999999E-2</c:v>
                </c:pt>
                <c:pt idx="4871">
                  <c:v>7.7699999999999991E-2</c:v>
                </c:pt>
                <c:pt idx="4872">
                  <c:v>7.8300000000000008E-2</c:v>
                </c:pt>
                <c:pt idx="4873">
                  <c:v>7.8399999999999997E-2</c:v>
                </c:pt>
                <c:pt idx="4874">
                  <c:v>7.7699999999999991E-2</c:v>
                </c:pt>
                <c:pt idx="4875">
                  <c:v>7.7699999999999991E-2</c:v>
                </c:pt>
                <c:pt idx="4876">
                  <c:v>7.7200000000000005E-2</c:v>
                </c:pt>
                <c:pt idx="4877">
                  <c:v>7.7499999999999999E-2</c:v>
                </c:pt>
                <c:pt idx="4878">
                  <c:v>7.6999999999999999E-2</c:v>
                </c:pt>
                <c:pt idx="4879">
                  <c:v>7.6600000000000001E-2</c:v>
                </c:pt>
                <c:pt idx="4880">
                  <c:v>7.6700000000000004E-2</c:v>
                </c:pt>
                <c:pt idx="4881">
                  <c:v>7.6799999999999993E-2</c:v>
                </c:pt>
                <c:pt idx="4882">
                  <c:v>7.7300000000000008E-2</c:v>
                </c:pt>
                <c:pt idx="4883">
                  <c:v>7.8399999999999997E-2</c:v>
                </c:pt>
                <c:pt idx="4884">
                  <c:v>7.8399999999999997E-2</c:v>
                </c:pt>
                <c:pt idx="4885">
                  <c:v>7.8899999999999998E-2</c:v>
                </c:pt>
                <c:pt idx="4886">
                  <c:v>7.9000000000000001E-2</c:v>
                </c:pt>
                <c:pt idx="4887">
                  <c:v>7.9000000000000001E-2</c:v>
                </c:pt>
                <c:pt idx="4888">
                  <c:v>7.8899999999999998E-2</c:v>
                </c:pt>
                <c:pt idx="4889">
                  <c:v>7.8200000000000006E-2</c:v>
                </c:pt>
                <c:pt idx="4890">
                  <c:v>7.8200000000000006E-2</c:v>
                </c:pt>
                <c:pt idx="4891">
                  <c:v>7.980000000000001E-2</c:v>
                </c:pt>
                <c:pt idx="4892">
                  <c:v>8.0199999999999994E-2</c:v>
                </c:pt>
                <c:pt idx="4893">
                  <c:v>8.0399999999999999E-2</c:v>
                </c:pt>
                <c:pt idx="4894">
                  <c:v>8.1099999999999992E-2</c:v>
                </c:pt>
                <c:pt idx="4895">
                  <c:v>8.1099999999999992E-2</c:v>
                </c:pt>
                <c:pt idx="4896">
                  <c:v>8.0700000000000008E-2</c:v>
                </c:pt>
                <c:pt idx="4897">
                  <c:v>8.0199999999999994E-2</c:v>
                </c:pt>
                <c:pt idx="4898">
                  <c:v>8.0700000000000008E-2</c:v>
                </c:pt>
                <c:pt idx="4899">
                  <c:v>8.0700000000000008E-2</c:v>
                </c:pt>
                <c:pt idx="4900">
                  <c:v>8.0399999999999999E-2</c:v>
                </c:pt>
                <c:pt idx="4901">
                  <c:v>8.0299999999999996E-2</c:v>
                </c:pt>
                <c:pt idx="4902">
                  <c:v>8.09E-2</c:v>
                </c:pt>
                <c:pt idx="4903">
                  <c:v>8.1400000000000014E-2</c:v>
                </c:pt>
                <c:pt idx="4904">
                  <c:v>8.1400000000000014E-2</c:v>
                </c:pt>
                <c:pt idx="4905">
                  <c:v>8.1600000000000006E-2</c:v>
                </c:pt>
                <c:pt idx="4906">
                  <c:v>8.1400000000000014E-2</c:v>
                </c:pt>
                <c:pt idx="4907">
                  <c:v>7.980000000000001E-2</c:v>
                </c:pt>
                <c:pt idx="4908">
                  <c:v>7.980000000000001E-2</c:v>
                </c:pt>
                <c:pt idx="4909">
                  <c:v>7.980000000000001E-2</c:v>
                </c:pt>
                <c:pt idx="4910">
                  <c:v>8.0799999999999997E-2</c:v>
                </c:pt>
                <c:pt idx="4911">
                  <c:v>8.1799999999999998E-2</c:v>
                </c:pt>
                <c:pt idx="4912">
                  <c:v>8.1400000000000014E-2</c:v>
                </c:pt>
                <c:pt idx="4913">
                  <c:v>8.1799999999999998E-2</c:v>
                </c:pt>
                <c:pt idx="4914">
                  <c:v>8.1000000000000003E-2</c:v>
                </c:pt>
                <c:pt idx="4915">
                  <c:v>8.1699999999999995E-2</c:v>
                </c:pt>
                <c:pt idx="4916">
                  <c:v>8.0600000000000005E-2</c:v>
                </c:pt>
                <c:pt idx="4917">
                  <c:v>8.1400000000000014E-2</c:v>
                </c:pt>
                <c:pt idx="4918">
                  <c:v>8.1799999999999998E-2</c:v>
                </c:pt>
                <c:pt idx="4919">
                  <c:v>8.1600000000000006E-2</c:v>
                </c:pt>
                <c:pt idx="4920">
                  <c:v>8.2300000000000012E-2</c:v>
                </c:pt>
                <c:pt idx="4921">
                  <c:v>8.2400000000000001E-2</c:v>
                </c:pt>
                <c:pt idx="4922">
                  <c:v>8.1699999999999995E-2</c:v>
                </c:pt>
                <c:pt idx="4923">
                  <c:v>8.1400000000000014E-2</c:v>
                </c:pt>
                <c:pt idx="4924">
                  <c:v>8.1699999999999995E-2</c:v>
                </c:pt>
                <c:pt idx="4925">
                  <c:v>8.1699999999999995E-2</c:v>
                </c:pt>
                <c:pt idx="4926">
                  <c:v>8.1699999999999995E-2</c:v>
                </c:pt>
                <c:pt idx="4927">
                  <c:v>8.1500000000000003E-2</c:v>
                </c:pt>
                <c:pt idx="4928">
                  <c:v>8.2200000000000009E-2</c:v>
                </c:pt>
                <c:pt idx="4929">
                  <c:v>8.2300000000000012E-2</c:v>
                </c:pt>
                <c:pt idx="4930">
                  <c:v>8.2300000000000012E-2</c:v>
                </c:pt>
                <c:pt idx="4931">
                  <c:v>8.1600000000000006E-2</c:v>
                </c:pt>
                <c:pt idx="4932">
                  <c:v>8.199999999999999E-2</c:v>
                </c:pt>
                <c:pt idx="4933">
                  <c:v>8.2100000000000006E-2</c:v>
                </c:pt>
                <c:pt idx="4934">
                  <c:v>8.2100000000000006E-2</c:v>
                </c:pt>
                <c:pt idx="4935">
                  <c:v>8.2100000000000006E-2</c:v>
                </c:pt>
                <c:pt idx="4936">
                  <c:v>8.2599999999999993E-2</c:v>
                </c:pt>
                <c:pt idx="4937">
                  <c:v>8.1799999999999998E-2</c:v>
                </c:pt>
                <c:pt idx="4938">
                  <c:v>8.2400000000000001E-2</c:v>
                </c:pt>
                <c:pt idx="4939">
                  <c:v>8.2300000000000012E-2</c:v>
                </c:pt>
                <c:pt idx="4940">
                  <c:v>8.2599999999999993E-2</c:v>
                </c:pt>
                <c:pt idx="4941">
                  <c:v>8.2100000000000006E-2</c:v>
                </c:pt>
                <c:pt idx="4942">
                  <c:v>8.1600000000000006E-2</c:v>
                </c:pt>
                <c:pt idx="4943">
                  <c:v>8.1799999999999998E-2</c:v>
                </c:pt>
                <c:pt idx="4944">
                  <c:v>8.0299999999999996E-2</c:v>
                </c:pt>
                <c:pt idx="4945">
                  <c:v>8.0299999999999996E-2</c:v>
                </c:pt>
                <c:pt idx="4946">
                  <c:v>8.0500000000000002E-2</c:v>
                </c:pt>
                <c:pt idx="4947">
                  <c:v>8.0799999999999997E-2</c:v>
                </c:pt>
                <c:pt idx="4948">
                  <c:v>8.1000000000000003E-2</c:v>
                </c:pt>
                <c:pt idx="4949">
                  <c:v>8.1600000000000006E-2</c:v>
                </c:pt>
                <c:pt idx="4950">
                  <c:v>8.1600000000000006E-2</c:v>
                </c:pt>
                <c:pt idx="4951">
                  <c:v>8.1900000000000001E-2</c:v>
                </c:pt>
                <c:pt idx="4952">
                  <c:v>8.1099999999999992E-2</c:v>
                </c:pt>
                <c:pt idx="4953">
                  <c:v>8.0500000000000002E-2</c:v>
                </c:pt>
                <c:pt idx="4954">
                  <c:v>7.9299999999999995E-2</c:v>
                </c:pt>
                <c:pt idx="4955">
                  <c:v>7.9200000000000007E-2</c:v>
                </c:pt>
                <c:pt idx="4956">
                  <c:v>7.9000000000000001E-2</c:v>
                </c:pt>
                <c:pt idx="4957">
                  <c:v>7.9699999999999993E-2</c:v>
                </c:pt>
                <c:pt idx="4958">
                  <c:v>0.08</c:v>
                </c:pt>
                <c:pt idx="4959">
                  <c:v>7.7899999999999997E-2</c:v>
                </c:pt>
                <c:pt idx="4960">
                  <c:v>7.85E-2</c:v>
                </c:pt>
                <c:pt idx="4961">
                  <c:v>7.85E-2</c:v>
                </c:pt>
                <c:pt idx="4962">
                  <c:v>7.8399999999999997E-2</c:v>
                </c:pt>
                <c:pt idx="4963">
                  <c:v>7.9000000000000001E-2</c:v>
                </c:pt>
                <c:pt idx="4964">
                  <c:v>7.9500000000000001E-2</c:v>
                </c:pt>
                <c:pt idx="4965">
                  <c:v>7.9400000000000012E-2</c:v>
                </c:pt>
                <c:pt idx="4966">
                  <c:v>7.8399999999999997E-2</c:v>
                </c:pt>
                <c:pt idx="4967">
                  <c:v>7.7699999999999991E-2</c:v>
                </c:pt>
                <c:pt idx="4968">
                  <c:v>7.7100000000000002E-2</c:v>
                </c:pt>
                <c:pt idx="4969">
                  <c:v>7.7300000000000008E-2</c:v>
                </c:pt>
                <c:pt idx="4970">
                  <c:v>7.7300000000000008E-2</c:v>
                </c:pt>
                <c:pt idx="4971">
                  <c:v>7.7600000000000002E-2</c:v>
                </c:pt>
                <c:pt idx="4972">
                  <c:v>7.6200000000000004E-2</c:v>
                </c:pt>
                <c:pt idx="4973">
                  <c:v>7.6200000000000004E-2</c:v>
                </c:pt>
                <c:pt idx="4974">
                  <c:v>7.5999999999999998E-2</c:v>
                </c:pt>
                <c:pt idx="4975">
                  <c:v>7.5200000000000003E-2</c:v>
                </c:pt>
                <c:pt idx="4976">
                  <c:v>7.4999999999999997E-2</c:v>
                </c:pt>
                <c:pt idx="4977">
                  <c:v>7.5200000000000003E-2</c:v>
                </c:pt>
                <c:pt idx="4978">
                  <c:v>7.5899999999999995E-2</c:v>
                </c:pt>
                <c:pt idx="4979">
                  <c:v>7.6399999999999996E-2</c:v>
                </c:pt>
                <c:pt idx="4980">
                  <c:v>7.690000000000001E-2</c:v>
                </c:pt>
                <c:pt idx="4981">
                  <c:v>7.7200000000000005E-2</c:v>
                </c:pt>
                <c:pt idx="4982">
                  <c:v>7.6499999999999999E-2</c:v>
                </c:pt>
                <c:pt idx="4983">
                  <c:v>7.5700000000000003E-2</c:v>
                </c:pt>
                <c:pt idx="4984">
                  <c:v>7.5300000000000006E-2</c:v>
                </c:pt>
                <c:pt idx="4985">
                  <c:v>7.4800000000000005E-2</c:v>
                </c:pt>
                <c:pt idx="4986">
                  <c:v>7.3899999999999993E-2</c:v>
                </c:pt>
                <c:pt idx="4987">
                  <c:v>7.400000000000001E-2</c:v>
                </c:pt>
                <c:pt idx="4988">
                  <c:v>7.3800000000000004E-2</c:v>
                </c:pt>
                <c:pt idx="4989">
                  <c:v>7.4200000000000002E-2</c:v>
                </c:pt>
                <c:pt idx="4990">
                  <c:v>7.4400000000000008E-2</c:v>
                </c:pt>
                <c:pt idx="4991">
                  <c:v>7.4700000000000003E-2</c:v>
                </c:pt>
                <c:pt idx="4992">
                  <c:v>7.4999999999999997E-2</c:v>
                </c:pt>
                <c:pt idx="4993">
                  <c:v>7.4999999999999997E-2</c:v>
                </c:pt>
                <c:pt idx="4994">
                  <c:v>7.400000000000001E-2</c:v>
                </c:pt>
                <c:pt idx="4995">
                  <c:v>7.3599999999999999E-2</c:v>
                </c:pt>
                <c:pt idx="4996">
                  <c:v>7.4700000000000003E-2</c:v>
                </c:pt>
                <c:pt idx="4997">
                  <c:v>7.4499999999999997E-2</c:v>
                </c:pt>
                <c:pt idx="4998">
                  <c:v>7.4800000000000005E-2</c:v>
                </c:pt>
                <c:pt idx="4999">
                  <c:v>7.51E-2</c:v>
                </c:pt>
                <c:pt idx="5000">
                  <c:v>7.46E-2</c:v>
                </c:pt>
                <c:pt idx="5001">
                  <c:v>7.4300000000000005E-2</c:v>
                </c:pt>
                <c:pt idx="5002">
                  <c:v>7.4300000000000005E-2</c:v>
                </c:pt>
                <c:pt idx="5003">
                  <c:v>7.3899999999999993E-2</c:v>
                </c:pt>
                <c:pt idx="5004">
                  <c:v>7.4099999999999999E-2</c:v>
                </c:pt>
                <c:pt idx="5005">
                  <c:v>7.4200000000000002E-2</c:v>
                </c:pt>
                <c:pt idx="5006">
                  <c:v>7.3899999999999993E-2</c:v>
                </c:pt>
                <c:pt idx="5007">
                  <c:v>7.3700000000000002E-2</c:v>
                </c:pt>
                <c:pt idx="5008">
                  <c:v>7.2999999999999995E-2</c:v>
                </c:pt>
                <c:pt idx="5009">
                  <c:v>7.2999999999999995E-2</c:v>
                </c:pt>
                <c:pt idx="5010">
                  <c:v>7.3099999999999998E-2</c:v>
                </c:pt>
                <c:pt idx="5011">
                  <c:v>7.2900000000000006E-2</c:v>
                </c:pt>
                <c:pt idx="5012">
                  <c:v>7.2999999999999995E-2</c:v>
                </c:pt>
                <c:pt idx="5013">
                  <c:v>7.2599999999999998E-2</c:v>
                </c:pt>
                <c:pt idx="5014">
                  <c:v>7.2599999999999998E-2</c:v>
                </c:pt>
                <c:pt idx="5015">
                  <c:v>7.2700000000000001E-2</c:v>
                </c:pt>
                <c:pt idx="5016">
                  <c:v>7.2800000000000004E-2</c:v>
                </c:pt>
                <c:pt idx="5017">
                  <c:v>7.2800000000000004E-2</c:v>
                </c:pt>
                <c:pt idx="5018">
                  <c:v>7.3200000000000001E-2</c:v>
                </c:pt>
                <c:pt idx="5019">
                  <c:v>7.3400000000000007E-2</c:v>
                </c:pt>
                <c:pt idx="5020">
                  <c:v>7.3700000000000002E-2</c:v>
                </c:pt>
                <c:pt idx="5021">
                  <c:v>7.3200000000000001E-2</c:v>
                </c:pt>
                <c:pt idx="5022">
                  <c:v>7.2300000000000003E-2</c:v>
                </c:pt>
                <c:pt idx="5023">
                  <c:v>7.1300000000000002E-2</c:v>
                </c:pt>
                <c:pt idx="5024">
                  <c:v>6.9500000000000006E-2</c:v>
                </c:pt>
                <c:pt idx="5025">
                  <c:v>6.9699999999999998E-2</c:v>
                </c:pt>
                <c:pt idx="5026">
                  <c:v>6.8900000000000003E-2</c:v>
                </c:pt>
                <c:pt idx="5027">
                  <c:v>6.93E-2</c:v>
                </c:pt>
                <c:pt idx="5028">
                  <c:v>6.9800000000000001E-2</c:v>
                </c:pt>
                <c:pt idx="5029">
                  <c:v>6.9900000000000004E-2</c:v>
                </c:pt>
                <c:pt idx="5030">
                  <c:v>6.9400000000000003E-2</c:v>
                </c:pt>
                <c:pt idx="5031">
                  <c:v>6.88E-2</c:v>
                </c:pt>
                <c:pt idx="5032">
                  <c:v>6.8699999999999997E-2</c:v>
                </c:pt>
                <c:pt idx="5033">
                  <c:v>6.9400000000000003E-2</c:v>
                </c:pt>
                <c:pt idx="5034">
                  <c:v>6.9400000000000003E-2</c:v>
                </c:pt>
                <c:pt idx="5035">
                  <c:v>6.9699999999999998E-2</c:v>
                </c:pt>
                <c:pt idx="5036">
                  <c:v>6.9000000000000006E-2</c:v>
                </c:pt>
                <c:pt idx="5037">
                  <c:v>6.7699999999999996E-2</c:v>
                </c:pt>
                <c:pt idx="5038">
                  <c:v>6.7400000000000002E-2</c:v>
                </c:pt>
                <c:pt idx="5039">
                  <c:v>6.7400000000000002E-2</c:v>
                </c:pt>
                <c:pt idx="5040">
                  <c:v>6.7400000000000002E-2</c:v>
                </c:pt>
                <c:pt idx="5041">
                  <c:v>6.6600000000000006E-2</c:v>
                </c:pt>
                <c:pt idx="5042">
                  <c:v>6.6500000000000004E-2</c:v>
                </c:pt>
                <c:pt idx="5043">
                  <c:v>6.54E-2</c:v>
                </c:pt>
                <c:pt idx="5044">
                  <c:v>6.4299999999999996E-2</c:v>
                </c:pt>
                <c:pt idx="5045">
                  <c:v>6.4399999999999999E-2</c:v>
                </c:pt>
                <c:pt idx="5046">
                  <c:v>6.4600000000000005E-2</c:v>
                </c:pt>
                <c:pt idx="5047">
                  <c:v>6.5700000000000008E-2</c:v>
                </c:pt>
                <c:pt idx="5048">
                  <c:v>6.6100000000000006E-2</c:v>
                </c:pt>
                <c:pt idx="5049">
                  <c:v>6.7900000000000002E-2</c:v>
                </c:pt>
                <c:pt idx="5050">
                  <c:v>6.7599999999999993E-2</c:v>
                </c:pt>
                <c:pt idx="5051">
                  <c:v>6.5000000000000002E-2</c:v>
                </c:pt>
                <c:pt idx="5052">
                  <c:v>6.5100000000000005E-2</c:v>
                </c:pt>
                <c:pt idx="5053">
                  <c:v>6.5700000000000008E-2</c:v>
                </c:pt>
                <c:pt idx="5054">
                  <c:v>6.59E-2</c:v>
                </c:pt>
                <c:pt idx="5055">
                  <c:v>6.5100000000000005E-2</c:v>
                </c:pt>
                <c:pt idx="5056">
                  <c:v>6.5500000000000003E-2</c:v>
                </c:pt>
                <c:pt idx="5057">
                  <c:v>6.5299999999999997E-2</c:v>
                </c:pt>
                <c:pt idx="5058">
                  <c:v>6.4299999999999996E-2</c:v>
                </c:pt>
                <c:pt idx="5059">
                  <c:v>6.4600000000000005E-2</c:v>
                </c:pt>
                <c:pt idx="5060">
                  <c:v>6.5299999999999997E-2</c:v>
                </c:pt>
                <c:pt idx="5061">
                  <c:v>6.5700000000000008E-2</c:v>
                </c:pt>
                <c:pt idx="5062">
                  <c:v>6.5100000000000005E-2</c:v>
                </c:pt>
                <c:pt idx="5063">
                  <c:v>6.6900000000000001E-2</c:v>
                </c:pt>
                <c:pt idx="5064">
                  <c:v>6.6100000000000006E-2</c:v>
                </c:pt>
                <c:pt idx="5065">
                  <c:v>6.6200000000000009E-2</c:v>
                </c:pt>
                <c:pt idx="5066">
                  <c:v>6.6200000000000009E-2</c:v>
                </c:pt>
                <c:pt idx="5067">
                  <c:v>6.6000000000000003E-2</c:v>
                </c:pt>
                <c:pt idx="5068">
                  <c:v>6.4200000000000007E-2</c:v>
                </c:pt>
                <c:pt idx="5069">
                  <c:v>6.3899999999999998E-2</c:v>
                </c:pt>
                <c:pt idx="5070">
                  <c:v>6.3799999999999996E-2</c:v>
                </c:pt>
                <c:pt idx="5071">
                  <c:v>6.4500000000000002E-2</c:v>
                </c:pt>
                <c:pt idx="5072">
                  <c:v>6.4299999999999996E-2</c:v>
                </c:pt>
                <c:pt idx="5073">
                  <c:v>6.4399999999999999E-2</c:v>
                </c:pt>
                <c:pt idx="5074">
                  <c:v>6.5100000000000005E-2</c:v>
                </c:pt>
                <c:pt idx="5075">
                  <c:v>6.59E-2</c:v>
                </c:pt>
                <c:pt idx="5076">
                  <c:v>6.6400000000000001E-2</c:v>
                </c:pt>
                <c:pt idx="5077">
                  <c:v>6.7799999999999999E-2</c:v>
                </c:pt>
                <c:pt idx="5078">
                  <c:v>6.7699999999999996E-2</c:v>
                </c:pt>
                <c:pt idx="5079">
                  <c:v>6.8499999999999991E-2</c:v>
                </c:pt>
                <c:pt idx="5080">
                  <c:v>6.8099999999999994E-2</c:v>
                </c:pt>
                <c:pt idx="5081">
                  <c:v>6.7900000000000002E-2</c:v>
                </c:pt>
                <c:pt idx="5082">
                  <c:v>6.83E-2</c:v>
                </c:pt>
                <c:pt idx="5083">
                  <c:v>6.7699999999999996E-2</c:v>
                </c:pt>
                <c:pt idx="5084">
                  <c:v>6.8099999999999994E-2</c:v>
                </c:pt>
                <c:pt idx="5085">
                  <c:v>6.7599999999999993E-2</c:v>
                </c:pt>
                <c:pt idx="5086">
                  <c:v>6.83E-2</c:v>
                </c:pt>
                <c:pt idx="5087">
                  <c:v>6.7699999999999996E-2</c:v>
                </c:pt>
                <c:pt idx="5088">
                  <c:v>6.8400000000000002E-2</c:v>
                </c:pt>
                <c:pt idx="5089">
                  <c:v>6.8099999999999994E-2</c:v>
                </c:pt>
                <c:pt idx="5090">
                  <c:v>6.7900000000000002E-2</c:v>
                </c:pt>
                <c:pt idx="5091">
                  <c:v>6.7799999999999999E-2</c:v>
                </c:pt>
                <c:pt idx="5092">
                  <c:v>6.8099999999999994E-2</c:v>
                </c:pt>
                <c:pt idx="5093">
                  <c:v>6.8499999999999991E-2</c:v>
                </c:pt>
                <c:pt idx="5094">
                  <c:v>6.9500000000000006E-2</c:v>
                </c:pt>
                <c:pt idx="5095">
                  <c:v>6.9400000000000003E-2</c:v>
                </c:pt>
                <c:pt idx="5096">
                  <c:v>6.9400000000000003E-2</c:v>
                </c:pt>
                <c:pt idx="5097">
                  <c:v>6.9000000000000006E-2</c:v>
                </c:pt>
                <c:pt idx="5098">
                  <c:v>6.93E-2</c:v>
                </c:pt>
                <c:pt idx="5099">
                  <c:v>6.9199999999999998E-2</c:v>
                </c:pt>
                <c:pt idx="5100">
                  <c:v>6.8699999999999997E-2</c:v>
                </c:pt>
                <c:pt idx="5101">
                  <c:v>6.9100000000000009E-2</c:v>
                </c:pt>
                <c:pt idx="5102">
                  <c:v>6.9199999999999998E-2</c:v>
                </c:pt>
                <c:pt idx="5103">
                  <c:v>6.83E-2</c:v>
                </c:pt>
                <c:pt idx="5104">
                  <c:v>6.7100000000000007E-2</c:v>
                </c:pt>
                <c:pt idx="5105">
                  <c:v>6.6799999999999998E-2</c:v>
                </c:pt>
                <c:pt idx="5106">
                  <c:v>6.7300000000000013E-2</c:v>
                </c:pt>
                <c:pt idx="5107">
                  <c:v>6.6900000000000001E-2</c:v>
                </c:pt>
                <c:pt idx="5108">
                  <c:v>6.6500000000000004E-2</c:v>
                </c:pt>
                <c:pt idx="5109">
                  <c:v>6.6000000000000003E-2</c:v>
                </c:pt>
                <c:pt idx="5110">
                  <c:v>6.6000000000000003E-2</c:v>
                </c:pt>
                <c:pt idx="5111">
                  <c:v>6.5599999999999992E-2</c:v>
                </c:pt>
                <c:pt idx="5112">
                  <c:v>6.5599999999999992E-2</c:v>
                </c:pt>
                <c:pt idx="5113">
                  <c:v>6.6000000000000003E-2</c:v>
                </c:pt>
                <c:pt idx="5114">
                  <c:v>6.6299999999999998E-2</c:v>
                </c:pt>
                <c:pt idx="5115">
                  <c:v>6.6200000000000009E-2</c:v>
                </c:pt>
                <c:pt idx="5116">
                  <c:v>6.5500000000000003E-2</c:v>
                </c:pt>
                <c:pt idx="5117">
                  <c:v>6.5799999999999997E-2</c:v>
                </c:pt>
                <c:pt idx="5118">
                  <c:v>6.4699999999999994E-2</c:v>
                </c:pt>
                <c:pt idx="5119">
                  <c:v>6.5199999999999994E-2</c:v>
                </c:pt>
                <c:pt idx="5120">
                  <c:v>6.5799999999999997E-2</c:v>
                </c:pt>
                <c:pt idx="5121">
                  <c:v>6.5500000000000003E-2</c:v>
                </c:pt>
                <c:pt idx="5122">
                  <c:v>6.5199999999999994E-2</c:v>
                </c:pt>
                <c:pt idx="5123">
                  <c:v>6.6200000000000009E-2</c:v>
                </c:pt>
                <c:pt idx="5124">
                  <c:v>6.6500000000000004E-2</c:v>
                </c:pt>
                <c:pt idx="5125">
                  <c:v>6.6500000000000004E-2</c:v>
                </c:pt>
                <c:pt idx="5126">
                  <c:v>6.6799999999999998E-2</c:v>
                </c:pt>
                <c:pt idx="5127">
                  <c:v>6.6900000000000001E-2</c:v>
                </c:pt>
                <c:pt idx="5128">
                  <c:v>6.6900000000000001E-2</c:v>
                </c:pt>
                <c:pt idx="5129">
                  <c:v>6.59E-2</c:v>
                </c:pt>
                <c:pt idx="5130">
                  <c:v>6.59E-2</c:v>
                </c:pt>
                <c:pt idx="5131">
                  <c:v>6.5500000000000003E-2</c:v>
                </c:pt>
                <c:pt idx="5132">
                  <c:v>6.5100000000000005E-2</c:v>
                </c:pt>
                <c:pt idx="5133">
                  <c:v>6.5000000000000002E-2</c:v>
                </c:pt>
                <c:pt idx="5134">
                  <c:v>6.4899999999999999E-2</c:v>
                </c:pt>
                <c:pt idx="5135">
                  <c:v>6.4899999999999999E-2</c:v>
                </c:pt>
                <c:pt idx="5136">
                  <c:v>6.5000000000000002E-2</c:v>
                </c:pt>
                <c:pt idx="5137">
                  <c:v>6.5100000000000005E-2</c:v>
                </c:pt>
                <c:pt idx="5138">
                  <c:v>6.480000000000001E-2</c:v>
                </c:pt>
                <c:pt idx="5139">
                  <c:v>6.3899999999999998E-2</c:v>
                </c:pt>
                <c:pt idx="5140">
                  <c:v>6.4100000000000004E-2</c:v>
                </c:pt>
                <c:pt idx="5141">
                  <c:v>6.4000000000000001E-2</c:v>
                </c:pt>
                <c:pt idx="5142">
                  <c:v>6.4399999999999999E-2</c:v>
                </c:pt>
                <c:pt idx="5143">
                  <c:v>6.4200000000000007E-2</c:v>
                </c:pt>
                <c:pt idx="5144">
                  <c:v>6.480000000000001E-2</c:v>
                </c:pt>
                <c:pt idx="5145">
                  <c:v>6.5100000000000005E-2</c:v>
                </c:pt>
                <c:pt idx="5146">
                  <c:v>6.4500000000000002E-2</c:v>
                </c:pt>
                <c:pt idx="5147">
                  <c:v>6.4200000000000007E-2</c:v>
                </c:pt>
                <c:pt idx="5148">
                  <c:v>6.4600000000000005E-2</c:v>
                </c:pt>
                <c:pt idx="5149">
                  <c:v>6.4500000000000002E-2</c:v>
                </c:pt>
                <c:pt idx="5150">
                  <c:v>6.4299999999999996E-2</c:v>
                </c:pt>
                <c:pt idx="5151">
                  <c:v>6.4200000000000007E-2</c:v>
                </c:pt>
                <c:pt idx="5152">
                  <c:v>6.3700000000000007E-2</c:v>
                </c:pt>
                <c:pt idx="5153">
                  <c:v>6.3200000000000006E-2</c:v>
                </c:pt>
                <c:pt idx="5154">
                  <c:v>6.3399999999999998E-2</c:v>
                </c:pt>
                <c:pt idx="5155">
                  <c:v>6.3600000000000004E-2</c:v>
                </c:pt>
                <c:pt idx="5156">
                  <c:v>6.3899999999999998E-2</c:v>
                </c:pt>
                <c:pt idx="5157">
                  <c:v>6.3299999999999995E-2</c:v>
                </c:pt>
                <c:pt idx="5158">
                  <c:v>6.3600000000000004E-2</c:v>
                </c:pt>
                <c:pt idx="5159">
                  <c:v>6.3600000000000004E-2</c:v>
                </c:pt>
                <c:pt idx="5160">
                  <c:v>6.3600000000000004E-2</c:v>
                </c:pt>
                <c:pt idx="5161">
                  <c:v>6.3600000000000004E-2</c:v>
                </c:pt>
                <c:pt idx="5162">
                  <c:v>6.3899999999999998E-2</c:v>
                </c:pt>
                <c:pt idx="5163">
                  <c:v>6.3399999999999998E-2</c:v>
                </c:pt>
                <c:pt idx="5164">
                  <c:v>6.3200000000000006E-2</c:v>
                </c:pt>
                <c:pt idx="5165">
                  <c:v>6.3399999999999998E-2</c:v>
                </c:pt>
                <c:pt idx="5166">
                  <c:v>6.3700000000000007E-2</c:v>
                </c:pt>
                <c:pt idx="5167">
                  <c:v>6.3799999999999996E-2</c:v>
                </c:pt>
                <c:pt idx="5168">
                  <c:v>6.3799999999999996E-2</c:v>
                </c:pt>
                <c:pt idx="5169">
                  <c:v>6.3500000000000001E-2</c:v>
                </c:pt>
                <c:pt idx="5170">
                  <c:v>6.3200000000000006E-2</c:v>
                </c:pt>
                <c:pt idx="5171">
                  <c:v>6.3299999999999995E-2</c:v>
                </c:pt>
                <c:pt idx="5172">
                  <c:v>6.2899999999999998E-2</c:v>
                </c:pt>
                <c:pt idx="5173">
                  <c:v>6.2000000000000006E-2</c:v>
                </c:pt>
                <c:pt idx="5174">
                  <c:v>6.1699999999999998E-2</c:v>
                </c:pt>
                <c:pt idx="5175">
                  <c:v>6.1100000000000002E-2</c:v>
                </c:pt>
                <c:pt idx="5176">
                  <c:v>6.1399999999999996E-2</c:v>
                </c:pt>
                <c:pt idx="5177">
                  <c:v>6.1500000000000006E-2</c:v>
                </c:pt>
                <c:pt idx="5178">
                  <c:v>6.1900000000000004E-2</c:v>
                </c:pt>
                <c:pt idx="5179">
                  <c:v>6.2000000000000006E-2</c:v>
                </c:pt>
                <c:pt idx="5180">
                  <c:v>6.1600000000000002E-2</c:v>
                </c:pt>
                <c:pt idx="5181">
                  <c:v>6.1699999999999998E-2</c:v>
                </c:pt>
                <c:pt idx="5182">
                  <c:v>6.1900000000000004E-2</c:v>
                </c:pt>
                <c:pt idx="5183">
                  <c:v>6.1800000000000001E-2</c:v>
                </c:pt>
                <c:pt idx="5184">
                  <c:v>6.1800000000000001E-2</c:v>
                </c:pt>
                <c:pt idx="5185">
                  <c:v>6.2800000000000009E-2</c:v>
                </c:pt>
                <c:pt idx="5186">
                  <c:v>6.1699999999999998E-2</c:v>
                </c:pt>
                <c:pt idx="5187">
                  <c:v>6.1800000000000001E-2</c:v>
                </c:pt>
                <c:pt idx="5188">
                  <c:v>6.1800000000000001E-2</c:v>
                </c:pt>
                <c:pt idx="5189">
                  <c:v>6.1399999999999996E-2</c:v>
                </c:pt>
                <c:pt idx="5190">
                  <c:v>6.1399999999999996E-2</c:v>
                </c:pt>
                <c:pt idx="5191">
                  <c:v>6.1200000000000004E-2</c:v>
                </c:pt>
                <c:pt idx="5192">
                  <c:v>6.0900000000000003E-2</c:v>
                </c:pt>
                <c:pt idx="5193">
                  <c:v>6.0499999999999998E-2</c:v>
                </c:pt>
                <c:pt idx="5194">
                  <c:v>6.0100000000000001E-2</c:v>
                </c:pt>
                <c:pt idx="5195">
                  <c:v>6.0100000000000001E-2</c:v>
                </c:pt>
                <c:pt idx="5196">
                  <c:v>6.0199999999999997E-2</c:v>
                </c:pt>
                <c:pt idx="5197">
                  <c:v>5.9900000000000002E-2</c:v>
                </c:pt>
                <c:pt idx="5198">
                  <c:v>6.0400000000000002E-2</c:v>
                </c:pt>
                <c:pt idx="5199">
                  <c:v>6.08E-2</c:v>
                </c:pt>
                <c:pt idx="5200">
                  <c:v>6.08E-2</c:v>
                </c:pt>
                <c:pt idx="5201">
                  <c:v>6.08E-2</c:v>
                </c:pt>
                <c:pt idx="5202">
                  <c:v>6.1699999999999998E-2</c:v>
                </c:pt>
                <c:pt idx="5203">
                  <c:v>6.1399999999999996E-2</c:v>
                </c:pt>
                <c:pt idx="5204">
                  <c:v>6.0999999999999999E-2</c:v>
                </c:pt>
                <c:pt idx="5205">
                  <c:v>6.0999999999999999E-2</c:v>
                </c:pt>
                <c:pt idx="5206">
                  <c:v>6.0199999999999997E-2</c:v>
                </c:pt>
                <c:pt idx="5207">
                  <c:v>5.96E-2</c:v>
                </c:pt>
                <c:pt idx="5208">
                  <c:v>5.9200000000000003E-2</c:v>
                </c:pt>
                <c:pt idx="5209">
                  <c:v>5.9200000000000003E-2</c:v>
                </c:pt>
                <c:pt idx="5210">
                  <c:v>0.06</c:v>
                </c:pt>
                <c:pt idx="5211">
                  <c:v>6.0300000000000006E-2</c:v>
                </c:pt>
                <c:pt idx="5212">
                  <c:v>5.9900000000000002E-2</c:v>
                </c:pt>
                <c:pt idx="5213">
                  <c:v>6.0700000000000004E-2</c:v>
                </c:pt>
                <c:pt idx="5214">
                  <c:v>6.0100000000000001E-2</c:v>
                </c:pt>
                <c:pt idx="5215">
                  <c:v>6.0400000000000002E-2</c:v>
                </c:pt>
                <c:pt idx="5216">
                  <c:v>5.9800000000000006E-2</c:v>
                </c:pt>
                <c:pt idx="5217">
                  <c:v>5.91E-2</c:v>
                </c:pt>
                <c:pt idx="5218">
                  <c:v>5.9400000000000008E-2</c:v>
                </c:pt>
                <c:pt idx="5219">
                  <c:v>5.96E-2</c:v>
                </c:pt>
                <c:pt idx="5220">
                  <c:v>5.9900000000000002E-2</c:v>
                </c:pt>
                <c:pt idx="5221">
                  <c:v>5.9699999999999996E-2</c:v>
                </c:pt>
                <c:pt idx="5222">
                  <c:v>5.96E-2</c:v>
                </c:pt>
                <c:pt idx="5223">
                  <c:v>5.9500000000000004E-2</c:v>
                </c:pt>
                <c:pt idx="5224">
                  <c:v>5.9299999999999999E-2</c:v>
                </c:pt>
                <c:pt idx="5225">
                  <c:v>5.8700000000000002E-2</c:v>
                </c:pt>
                <c:pt idx="5226">
                  <c:v>5.8300000000000005E-2</c:v>
                </c:pt>
                <c:pt idx="5227">
                  <c:v>5.8799999999999998E-2</c:v>
                </c:pt>
                <c:pt idx="5228">
                  <c:v>5.96E-2</c:v>
                </c:pt>
                <c:pt idx="5229">
                  <c:v>6.0199999999999997E-2</c:v>
                </c:pt>
                <c:pt idx="5230">
                  <c:v>6.0199999999999997E-2</c:v>
                </c:pt>
                <c:pt idx="5231">
                  <c:v>6.2400000000000004E-2</c:v>
                </c:pt>
                <c:pt idx="5232">
                  <c:v>6.2400000000000004E-2</c:v>
                </c:pt>
                <c:pt idx="5233">
                  <c:v>6.1800000000000001E-2</c:v>
                </c:pt>
                <c:pt idx="5234">
                  <c:v>6.2400000000000004E-2</c:v>
                </c:pt>
                <c:pt idx="5235">
                  <c:v>6.2699999999999992E-2</c:v>
                </c:pt>
                <c:pt idx="5236">
                  <c:v>6.3299999999999995E-2</c:v>
                </c:pt>
                <c:pt idx="5237">
                  <c:v>6.3299999999999995E-2</c:v>
                </c:pt>
                <c:pt idx="5238">
                  <c:v>6.4100000000000004E-2</c:v>
                </c:pt>
                <c:pt idx="5239">
                  <c:v>6.2800000000000009E-2</c:v>
                </c:pt>
                <c:pt idx="5240">
                  <c:v>6.2100000000000002E-2</c:v>
                </c:pt>
                <c:pt idx="5241">
                  <c:v>6.2800000000000009E-2</c:v>
                </c:pt>
                <c:pt idx="5242">
                  <c:v>6.3500000000000001E-2</c:v>
                </c:pt>
                <c:pt idx="5243">
                  <c:v>6.3799999999999996E-2</c:v>
                </c:pt>
                <c:pt idx="5244">
                  <c:v>6.7199999999999996E-2</c:v>
                </c:pt>
                <c:pt idx="5245">
                  <c:v>6.6400000000000001E-2</c:v>
                </c:pt>
                <c:pt idx="5246">
                  <c:v>6.6799999999999998E-2</c:v>
                </c:pt>
                <c:pt idx="5247">
                  <c:v>6.6699999999999995E-2</c:v>
                </c:pt>
                <c:pt idx="5248">
                  <c:v>6.6699999999999995E-2</c:v>
                </c:pt>
                <c:pt idx="5249">
                  <c:v>6.7900000000000002E-2</c:v>
                </c:pt>
                <c:pt idx="5250">
                  <c:v>6.7699999999999996E-2</c:v>
                </c:pt>
                <c:pt idx="5251">
                  <c:v>6.7500000000000004E-2</c:v>
                </c:pt>
                <c:pt idx="5252">
                  <c:v>6.6699999999999995E-2</c:v>
                </c:pt>
                <c:pt idx="5253">
                  <c:v>6.6299999999999998E-2</c:v>
                </c:pt>
                <c:pt idx="5254">
                  <c:v>6.6699999999999995E-2</c:v>
                </c:pt>
                <c:pt idx="5255">
                  <c:v>6.6000000000000003E-2</c:v>
                </c:pt>
                <c:pt idx="5256">
                  <c:v>6.6000000000000003E-2</c:v>
                </c:pt>
                <c:pt idx="5257">
                  <c:v>6.7100000000000007E-2</c:v>
                </c:pt>
                <c:pt idx="5258">
                  <c:v>6.7799999999999999E-2</c:v>
                </c:pt>
                <c:pt idx="5259">
                  <c:v>6.7000000000000004E-2</c:v>
                </c:pt>
                <c:pt idx="5260">
                  <c:v>6.6900000000000001E-2</c:v>
                </c:pt>
                <c:pt idx="5261">
                  <c:v>6.6400000000000001E-2</c:v>
                </c:pt>
                <c:pt idx="5262">
                  <c:v>6.6600000000000006E-2</c:v>
                </c:pt>
                <c:pt idx="5263">
                  <c:v>6.7199999999999996E-2</c:v>
                </c:pt>
                <c:pt idx="5264">
                  <c:v>6.7199999999999996E-2</c:v>
                </c:pt>
                <c:pt idx="5265">
                  <c:v>6.9900000000000004E-2</c:v>
                </c:pt>
                <c:pt idx="5266">
                  <c:v>6.93E-2</c:v>
                </c:pt>
                <c:pt idx="5267">
                  <c:v>6.9800000000000001E-2</c:v>
                </c:pt>
                <c:pt idx="5268">
                  <c:v>7.0199999999999999E-2</c:v>
                </c:pt>
                <c:pt idx="5269">
                  <c:v>6.8600000000000008E-2</c:v>
                </c:pt>
                <c:pt idx="5270">
                  <c:v>6.8200000000000011E-2</c:v>
                </c:pt>
                <c:pt idx="5271">
                  <c:v>6.8200000000000011E-2</c:v>
                </c:pt>
                <c:pt idx="5272">
                  <c:v>6.8600000000000008E-2</c:v>
                </c:pt>
                <c:pt idx="5273">
                  <c:v>6.9000000000000006E-2</c:v>
                </c:pt>
                <c:pt idx="5274">
                  <c:v>6.8499999999999991E-2</c:v>
                </c:pt>
                <c:pt idx="5275">
                  <c:v>6.8099999999999994E-2</c:v>
                </c:pt>
                <c:pt idx="5276">
                  <c:v>6.83E-2</c:v>
                </c:pt>
                <c:pt idx="5277">
                  <c:v>6.8699999999999997E-2</c:v>
                </c:pt>
                <c:pt idx="5278">
                  <c:v>6.8600000000000008E-2</c:v>
                </c:pt>
                <c:pt idx="5279">
                  <c:v>6.8400000000000002E-2</c:v>
                </c:pt>
                <c:pt idx="5280">
                  <c:v>6.88E-2</c:v>
                </c:pt>
                <c:pt idx="5281">
                  <c:v>6.93E-2</c:v>
                </c:pt>
                <c:pt idx="5282">
                  <c:v>6.9500000000000006E-2</c:v>
                </c:pt>
                <c:pt idx="5283">
                  <c:v>7.110000000000001E-2</c:v>
                </c:pt>
                <c:pt idx="5284">
                  <c:v>7.1500000000000008E-2</c:v>
                </c:pt>
                <c:pt idx="5285">
                  <c:v>7.1199999999999999E-2</c:v>
                </c:pt>
                <c:pt idx="5286">
                  <c:v>7.1300000000000002E-2</c:v>
                </c:pt>
                <c:pt idx="5287">
                  <c:v>7.0800000000000002E-2</c:v>
                </c:pt>
                <c:pt idx="5288">
                  <c:v>7.0900000000000005E-2</c:v>
                </c:pt>
                <c:pt idx="5289">
                  <c:v>6.9900000000000004E-2</c:v>
                </c:pt>
                <c:pt idx="5290">
                  <c:v>6.9900000000000004E-2</c:v>
                </c:pt>
                <c:pt idx="5291">
                  <c:v>6.9199999999999998E-2</c:v>
                </c:pt>
                <c:pt idx="5292">
                  <c:v>6.9100000000000009E-2</c:v>
                </c:pt>
                <c:pt idx="5293">
                  <c:v>6.9699999999999998E-2</c:v>
                </c:pt>
                <c:pt idx="5294">
                  <c:v>6.93E-2</c:v>
                </c:pt>
                <c:pt idx="5295">
                  <c:v>6.9000000000000006E-2</c:v>
                </c:pt>
                <c:pt idx="5296">
                  <c:v>6.9199999999999998E-2</c:v>
                </c:pt>
                <c:pt idx="5297">
                  <c:v>6.8900000000000003E-2</c:v>
                </c:pt>
                <c:pt idx="5298">
                  <c:v>6.9500000000000006E-2</c:v>
                </c:pt>
                <c:pt idx="5299">
                  <c:v>6.9199999999999998E-2</c:v>
                </c:pt>
                <c:pt idx="5300">
                  <c:v>6.9199999999999998E-2</c:v>
                </c:pt>
                <c:pt idx="5301">
                  <c:v>6.9400000000000003E-2</c:v>
                </c:pt>
                <c:pt idx="5302">
                  <c:v>7.0400000000000004E-2</c:v>
                </c:pt>
                <c:pt idx="5303">
                  <c:v>7.0499999999999993E-2</c:v>
                </c:pt>
                <c:pt idx="5304">
                  <c:v>7.0999999999999994E-2</c:v>
                </c:pt>
                <c:pt idx="5305">
                  <c:v>7.110000000000001E-2</c:v>
                </c:pt>
                <c:pt idx="5306">
                  <c:v>7.0999999999999994E-2</c:v>
                </c:pt>
                <c:pt idx="5307">
                  <c:v>7.0599999999999996E-2</c:v>
                </c:pt>
                <c:pt idx="5308">
                  <c:v>7.0000000000000007E-2</c:v>
                </c:pt>
                <c:pt idx="5309">
                  <c:v>7.1900000000000006E-2</c:v>
                </c:pt>
                <c:pt idx="5310">
                  <c:v>7.22E-2</c:v>
                </c:pt>
                <c:pt idx="5311">
                  <c:v>7.2300000000000003E-2</c:v>
                </c:pt>
                <c:pt idx="5312">
                  <c:v>7.2499999999999995E-2</c:v>
                </c:pt>
                <c:pt idx="5313">
                  <c:v>7.2300000000000003E-2</c:v>
                </c:pt>
                <c:pt idx="5314">
                  <c:v>7.17E-2</c:v>
                </c:pt>
                <c:pt idx="5315">
                  <c:v>7.1300000000000002E-2</c:v>
                </c:pt>
                <c:pt idx="5316">
                  <c:v>7.1500000000000008E-2</c:v>
                </c:pt>
                <c:pt idx="5317">
                  <c:v>7.1800000000000003E-2</c:v>
                </c:pt>
                <c:pt idx="5318">
                  <c:v>7.2000000000000008E-2</c:v>
                </c:pt>
                <c:pt idx="5319">
                  <c:v>7.17E-2</c:v>
                </c:pt>
                <c:pt idx="5320">
                  <c:v>7.1599999999999997E-2</c:v>
                </c:pt>
                <c:pt idx="5321">
                  <c:v>7.1400000000000005E-2</c:v>
                </c:pt>
                <c:pt idx="5322">
                  <c:v>7.1400000000000005E-2</c:v>
                </c:pt>
                <c:pt idx="5323">
                  <c:v>7.0699999999999999E-2</c:v>
                </c:pt>
                <c:pt idx="5324">
                  <c:v>6.9500000000000006E-2</c:v>
                </c:pt>
                <c:pt idx="5325">
                  <c:v>6.9699999999999998E-2</c:v>
                </c:pt>
                <c:pt idx="5326">
                  <c:v>7.0300000000000001E-2</c:v>
                </c:pt>
                <c:pt idx="5327">
                  <c:v>7.0000000000000007E-2</c:v>
                </c:pt>
                <c:pt idx="5328">
                  <c:v>7.0000000000000007E-2</c:v>
                </c:pt>
                <c:pt idx="5329">
                  <c:v>7.2599999999999998E-2</c:v>
                </c:pt>
                <c:pt idx="5330">
                  <c:v>7.2700000000000001E-2</c:v>
                </c:pt>
                <c:pt idx="5331">
                  <c:v>7.2300000000000003E-2</c:v>
                </c:pt>
                <c:pt idx="5332">
                  <c:v>7.1599999999999997E-2</c:v>
                </c:pt>
                <c:pt idx="5333">
                  <c:v>7.1199999999999999E-2</c:v>
                </c:pt>
                <c:pt idx="5334">
                  <c:v>7.0800000000000002E-2</c:v>
                </c:pt>
                <c:pt idx="5335">
                  <c:v>7.1199999999999999E-2</c:v>
                </c:pt>
                <c:pt idx="5336">
                  <c:v>7.0499999999999993E-2</c:v>
                </c:pt>
                <c:pt idx="5337">
                  <c:v>7.0599999999999996E-2</c:v>
                </c:pt>
                <c:pt idx="5338">
                  <c:v>6.9599999999999995E-2</c:v>
                </c:pt>
                <c:pt idx="5339">
                  <c:v>7.0199999999999999E-2</c:v>
                </c:pt>
                <c:pt idx="5340">
                  <c:v>7.0699999999999999E-2</c:v>
                </c:pt>
                <c:pt idx="5341">
                  <c:v>7.0400000000000004E-2</c:v>
                </c:pt>
                <c:pt idx="5342">
                  <c:v>7.0900000000000005E-2</c:v>
                </c:pt>
                <c:pt idx="5343">
                  <c:v>7.0900000000000005E-2</c:v>
                </c:pt>
                <c:pt idx="5344">
                  <c:v>7.0699999999999999E-2</c:v>
                </c:pt>
                <c:pt idx="5345">
                  <c:v>7.1400000000000005E-2</c:v>
                </c:pt>
                <c:pt idx="5346">
                  <c:v>7.0900000000000005E-2</c:v>
                </c:pt>
                <c:pt idx="5347">
                  <c:v>7.0300000000000001E-2</c:v>
                </c:pt>
                <c:pt idx="5348">
                  <c:v>6.9000000000000006E-2</c:v>
                </c:pt>
                <c:pt idx="5349">
                  <c:v>6.7599999999999993E-2</c:v>
                </c:pt>
                <c:pt idx="5350">
                  <c:v>6.7799999999999999E-2</c:v>
                </c:pt>
                <c:pt idx="5351">
                  <c:v>6.8000000000000005E-2</c:v>
                </c:pt>
                <c:pt idx="5352">
                  <c:v>6.8099999999999994E-2</c:v>
                </c:pt>
                <c:pt idx="5353">
                  <c:v>6.8200000000000011E-2</c:v>
                </c:pt>
                <c:pt idx="5354">
                  <c:v>6.7599999999999993E-2</c:v>
                </c:pt>
                <c:pt idx="5355">
                  <c:v>6.7500000000000004E-2</c:v>
                </c:pt>
                <c:pt idx="5356">
                  <c:v>6.83E-2</c:v>
                </c:pt>
                <c:pt idx="5357">
                  <c:v>6.83E-2</c:v>
                </c:pt>
                <c:pt idx="5358">
                  <c:v>6.8699999999999997E-2</c:v>
                </c:pt>
                <c:pt idx="5359">
                  <c:v>6.8099999999999994E-2</c:v>
                </c:pt>
                <c:pt idx="5360">
                  <c:v>6.8400000000000002E-2</c:v>
                </c:pt>
                <c:pt idx="5361">
                  <c:v>6.8400000000000002E-2</c:v>
                </c:pt>
                <c:pt idx="5362">
                  <c:v>6.8600000000000008E-2</c:v>
                </c:pt>
                <c:pt idx="5363">
                  <c:v>6.8699999999999997E-2</c:v>
                </c:pt>
                <c:pt idx="5364">
                  <c:v>6.9599999999999995E-2</c:v>
                </c:pt>
                <c:pt idx="5365">
                  <c:v>7.0499999999999993E-2</c:v>
                </c:pt>
                <c:pt idx="5366">
                  <c:v>7.0300000000000001E-2</c:v>
                </c:pt>
                <c:pt idx="5367">
                  <c:v>7.0400000000000004E-2</c:v>
                </c:pt>
                <c:pt idx="5368">
                  <c:v>7.0999999999999994E-2</c:v>
                </c:pt>
                <c:pt idx="5369">
                  <c:v>7.1800000000000003E-2</c:v>
                </c:pt>
                <c:pt idx="5370">
                  <c:v>7.1800000000000003E-2</c:v>
                </c:pt>
                <c:pt idx="5371">
                  <c:v>7.1599999999999997E-2</c:v>
                </c:pt>
                <c:pt idx="5372">
                  <c:v>7.2000000000000008E-2</c:v>
                </c:pt>
                <c:pt idx="5373">
                  <c:v>7.2300000000000003E-2</c:v>
                </c:pt>
                <c:pt idx="5374">
                  <c:v>7.1800000000000003E-2</c:v>
                </c:pt>
                <c:pt idx="5375">
                  <c:v>7.1400000000000005E-2</c:v>
                </c:pt>
                <c:pt idx="5376">
                  <c:v>7.17E-2</c:v>
                </c:pt>
                <c:pt idx="5377">
                  <c:v>7.17E-2</c:v>
                </c:pt>
                <c:pt idx="5378">
                  <c:v>7.1199999999999999E-2</c:v>
                </c:pt>
                <c:pt idx="5379">
                  <c:v>6.9699999999999998E-2</c:v>
                </c:pt>
                <c:pt idx="5380">
                  <c:v>6.9699999999999998E-2</c:v>
                </c:pt>
                <c:pt idx="5381">
                  <c:v>7.0499999999999993E-2</c:v>
                </c:pt>
                <c:pt idx="5382">
                  <c:v>7.0699999999999999E-2</c:v>
                </c:pt>
                <c:pt idx="5383">
                  <c:v>7.110000000000001E-2</c:v>
                </c:pt>
                <c:pt idx="5384">
                  <c:v>7.0900000000000005E-2</c:v>
                </c:pt>
                <c:pt idx="5385">
                  <c:v>7.0699999999999999E-2</c:v>
                </c:pt>
                <c:pt idx="5386">
                  <c:v>7.0000000000000007E-2</c:v>
                </c:pt>
                <c:pt idx="5387">
                  <c:v>6.9400000000000003E-2</c:v>
                </c:pt>
                <c:pt idx="5388">
                  <c:v>6.8900000000000003E-2</c:v>
                </c:pt>
                <c:pt idx="5389">
                  <c:v>6.9199999999999998E-2</c:v>
                </c:pt>
                <c:pt idx="5390">
                  <c:v>6.9400000000000003E-2</c:v>
                </c:pt>
                <c:pt idx="5391">
                  <c:v>6.8900000000000003E-2</c:v>
                </c:pt>
                <c:pt idx="5392">
                  <c:v>6.8499999999999991E-2</c:v>
                </c:pt>
                <c:pt idx="5393">
                  <c:v>6.8499999999999991E-2</c:v>
                </c:pt>
                <c:pt idx="5394">
                  <c:v>6.7100000000000007E-2</c:v>
                </c:pt>
                <c:pt idx="5395">
                  <c:v>6.7599999999999993E-2</c:v>
                </c:pt>
                <c:pt idx="5396">
                  <c:v>6.7799999999999999E-2</c:v>
                </c:pt>
                <c:pt idx="5397">
                  <c:v>6.8099999999999994E-2</c:v>
                </c:pt>
                <c:pt idx="5398">
                  <c:v>6.8699999999999997E-2</c:v>
                </c:pt>
                <c:pt idx="5399">
                  <c:v>6.8000000000000005E-2</c:v>
                </c:pt>
                <c:pt idx="5400">
                  <c:v>6.8000000000000005E-2</c:v>
                </c:pt>
                <c:pt idx="5401">
                  <c:v>6.8000000000000005E-2</c:v>
                </c:pt>
                <c:pt idx="5402">
                  <c:v>6.8099999999999994E-2</c:v>
                </c:pt>
                <c:pt idx="5403">
                  <c:v>6.7500000000000004E-2</c:v>
                </c:pt>
                <c:pt idx="5404">
                  <c:v>6.7400000000000002E-2</c:v>
                </c:pt>
                <c:pt idx="5405">
                  <c:v>6.7599999999999993E-2</c:v>
                </c:pt>
                <c:pt idx="5406">
                  <c:v>6.8000000000000005E-2</c:v>
                </c:pt>
                <c:pt idx="5407">
                  <c:v>6.7900000000000002E-2</c:v>
                </c:pt>
                <c:pt idx="5408">
                  <c:v>6.7900000000000002E-2</c:v>
                </c:pt>
                <c:pt idx="5409">
                  <c:v>6.7599999999999993E-2</c:v>
                </c:pt>
                <c:pt idx="5410">
                  <c:v>6.7699999999999996E-2</c:v>
                </c:pt>
                <c:pt idx="5411">
                  <c:v>6.6200000000000009E-2</c:v>
                </c:pt>
                <c:pt idx="5412">
                  <c:v>6.6299999999999998E-2</c:v>
                </c:pt>
                <c:pt idx="5413">
                  <c:v>6.6000000000000003E-2</c:v>
                </c:pt>
                <c:pt idx="5414">
                  <c:v>6.6400000000000001E-2</c:v>
                </c:pt>
                <c:pt idx="5415">
                  <c:v>6.6200000000000009E-2</c:v>
                </c:pt>
                <c:pt idx="5416">
                  <c:v>6.5700000000000008E-2</c:v>
                </c:pt>
                <c:pt idx="5417">
                  <c:v>6.5799999999999997E-2</c:v>
                </c:pt>
                <c:pt idx="5418">
                  <c:v>6.54E-2</c:v>
                </c:pt>
                <c:pt idx="5419">
                  <c:v>6.5500000000000003E-2</c:v>
                </c:pt>
                <c:pt idx="5420">
                  <c:v>6.5500000000000003E-2</c:v>
                </c:pt>
                <c:pt idx="5421">
                  <c:v>6.4899999999999999E-2</c:v>
                </c:pt>
                <c:pt idx="5422">
                  <c:v>6.5000000000000002E-2</c:v>
                </c:pt>
                <c:pt idx="5423">
                  <c:v>6.4500000000000002E-2</c:v>
                </c:pt>
                <c:pt idx="5424">
                  <c:v>6.4699999999999994E-2</c:v>
                </c:pt>
                <c:pt idx="5425">
                  <c:v>6.4899999999999999E-2</c:v>
                </c:pt>
                <c:pt idx="5426">
                  <c:v>6.4600000000000005E-2</c:v>
                </c:pt>
                <c:pt idx="5427">
                  <c:v>6.4299999999999996E-2</c:v>
                </c:pt>
                <c:pt idx="5428">
                  <c:v>6.4500000000000002E-2</c:v>
                </c:pt>
                <c:pt idx="5429">
                  <c:v>6.4600000000000005E-2</c:v>
                </c:pt>
                <c:pt idx="5430">
                  <c:v>6.4500000000000002E-2</c:v>
                </c:pt>
                <c:pt idx="5431">
                  <c:v>6.4399999999999999E-2</c:v>
                </c:pt>
                <c:pt idx="5432">
                  <c:v>6.4500000000000002E-2</c:v>
                </c:pt>
                <c:pt idx="5433">
                  <c:v>6.4500000000000002E-2</c:v>
                </c:pt>
                <c:pt idx="5434">
                  <c:v>6.3799999999999996E-2</c:v>
                </c:pt>
                <c:pt idx="5435">
                  <c:v>6.4000000000000001E-2</c:v>
                </c:pt>
                <c:pt idx="5436">
                  <c:v>6.3899999999999998E-2</c:v>
                </c:pt>
                <c:pt idx="5437">
                  <c:v>6.4399999999999999E-2</c:v>
                </c:pt>
                <c:pt idx="5438">
                  <c:v>6.5199999999999994E-2</c:v>
                </c:pt>
                <c:pt idx="5439">
                  <c:v>6.5500000000000003E-2</c:v>
                </c:pt>
                <c:pt idx="5440">
                  <c:v>6.5000000000000002E-2</c:v>
                </c:pt>
                <c:pt idx="5441">
                  <c:v>6.5100000000000005E-2</c:v>
                </c:pt>
                <c:pt idx="5442">
                  <c:v>6.6299999999999998E-2</c:v>
                </c:pt>
                <c:pt idx="5443">
                  <c:v>6.6600000000000006E-2</c:v>
                </c:pt>
                <c:pt idx="5444">
                  <c:v>6.6000000000000003E-2</c:v>
                </c:pt>
                <c:pt idx="5445">
                  <c:v>6.6500000000000004E-2</c:v>
                </c:pt>
                <c:pt idx="5446">
                  <c:v>6.6799999999999998E-2</c:v>
                </c:pt>
                <c:pt idx="5447">
                  <c:v>6.7100000000000007E-2</c:v>
                </c:pt>
                <c:pt idx="5448">
                  <c:v>6.6299999999999998E-2</c:v>
                </c:pt>
                <c:pt idx="5449">
                  <c:v>6.6200000000000009E-2</c:v>
                </c:pt>
                <c:pt idx="5450">
                  <c:v>6.6200000000000009E-2</c:v>
                </c:pt>
                <c:pt idx="5451">
                  <c:v>6.6299999999999998E-2</c:v>
                </c:pt>
                <c:pt idx="5452">
                  <c:v>6.6299999999999998E-2</c:v>
                </c:pt>
                <c:pt idx="5453">
                  <c:v>6.6299999999999998E-2</c:v>
                </c:pt>
                <c:pt idx="5454">
                  <c:v>6.59E-2</c:v>
                </c:pt>
                <c:pt idx="5455">
                  <c:v>6.59E-2</c:v>
                </c:pt>
                <c:pt idx="5456">
                  <c:v>6.6900000000000001E-2</c:v>
                </c:pt>
                <c:pt idx="5457">
                  <c:v>6.6900000000000001E-2</c:v>
                </c:pt>
                <c:pt idx="5458">
                  <c:v>6.7900000000000002E-2</c:v>
                </c:pt>
                <c:pt idx="5459">
                  <c:v>6.7699999999999996E-2</c:v>
                </c:pt>
                <c:pt idx="5460">
                  <c:v>6.7799999999999999E-2</c:v>
                </c:pt>
                <c:pt idx="5461">
                  <c:v>6.8099999999999994E-2</c:v>
                </c:pt>
                <c:pt idx="5462">
                  <c:v>6.8200000000000011E-2</c:v>
                </c:pt>
                <c:pt idx="5463">
                  <c:v>6.7699999999999996E-2</c:v>
                </c:pt>
                <c:pt idx="5464">
                  <c:v>6.8600000000000008E-2</c:v>
                </c:pt>
                <c:pt idx="5465">
                  <c:v>6.8699999999999997E-2</c:v>
                </c:pt>
                <c:pt idx="5466">
                  <c:v>6.7799999999999999E-2</c:v>
                </c:pt>
                <c:pt idx="5467">
                  <c:v>6.7699999999999996E-2</c:v>
                </c:pt>
                <c:pt idx="5468">
                  <c:v>6.8200000000000011E-2</c:v>
                </c:pt>
                <c:pt idx="5469">
                  <c:v>6.8000000000000005E-2</c:v>
                </c:pt>
                <c:pt idx="5470">
                  <c:v>6.8000000000000005E-2</c:v>
                </c:pt>
                <c:pt idx="5471">
                  <c:v>6.7699999999999996E-2</c:v>
                </c:pt>
                <c:pt idx="5472">
                  <c:v>6.7900000000000002E-2</c:v>
                </c:pt>
                <c:pt idx="5473">
                  <c:v>6.8200000000000011E-2</c:v>
                </c:pt>
                <c:pt idx="5474">
                  <c:v>6.8499999999999991E-2</c:v>
                </c:pt>
                <c:pt idx="5475">
                  <c:v>6.8900000000000003E-2</c:v>
                </c:pt>
                <c:pt idx="5476">
                  <c:v>6.8499999999999991E-2</c:v>
                </c:pt>
                <c:pt idx="5477">
                  <c:v>6.8400000000000002E-2</c:v>
                </c:pt>
                <c:pt idx="5478">
                  <c:v>6.8099999999999994E-2</c:v>
                </c:pt>
                <c:pt idx="5479">
                  <c:v>6.7300000000000013E-2</c:v>
                </c:pt>
                <c:pt idx="5480">
                  <c:v>6.6900000000000001E-2</c:v>
                </c:pt>
                <c:pt idx="5481">
                  <c:v>6.6799999999999998E-2</c:v>
                </c:pt>
                <c:pt idx="5482">
                  <c:v>6.7000000000000004E-2</c:v>
                </c:pt>
                <c:pt idx="5483">
                  <c:v>6.7100000000000007E-2</c:v>
                </c:pt>
                <c:pt idx="5484">
                  <c:v>6.6600000000000006E-2</c:v>
                </c:pt>
                <c:pt idx="5485">
                  <c:v>6.6500000000000004E-2</c:v>
                </c:pt>
                <c:pt idx="5486">
                  <c:v>6.6600000000000006E-2</c:v>
                </c:pt>
                <c:pt idx="5487">
                  <c:v>6.6699999999999995E-2</c:v>
                </c:pt>
                <c:pt idx="5488">
                  <c:v>6.59E-2</c:v>
                </c:pt>
                <c:pt idx="5489">
                  <c:v>6.5500000000000003E-2</c:v>
                </c:pt>
                <c:pt idx="5490">
                  <c:v>6.5500000000000003E-2</c:v>
                </c:pt>
                <c:pt idx="5491">
                  <c:v>6.5599999999999992E-2</c:v>
                </c:pt>
                <c:pt idx="5492">
                  <c:v>6.5700000000000008E-2</c:v>
                </c:pt>
                <c:pt idx="5493">
                  <c:v>6.6200000000000009E-2</c:v>
                </c:pt>
                <c:pt idx="5494">
                  <c:v>6.6200000000000009E-2</c:v>
                </c:pt>
                <c:pt idx="5495">
                  <c:v>6.6500000000000004E-2</c:v>
                </c:pt>
                <c:pt idx="5496">
                  <c:v>6.6600000000000006E-2</c:v>
                </c:pt>
                <c:pt idx="5497">
                  <c:v>6.8099999999999994E-2</c:v>
                </c:pt>
                <c:pt idx="5498">
                  <c:v>6.83E-2</c:v>
                </c:pt>
                <c:pt idx="5499">
                  <c:v>6.8200000000000011E-2</c:v>
                </c:pt>
                <c:pt idx="5500">
                  <c:v>6.8499999999999991E-2</c:v>
                </c:pt>
                <c:pt idx="5501">
                  <c:v>6.8699999999999997E-2</c:v>
                </c:pt>
                <c:pt idx="5502">
                  <c:v>6.8699999999999997E-2</c:v>
                </c:pt>
                <c:pt idx="5503">
                  <c:v>6.9000000000000006E-2</c:v>
                </c:pt>
                <c:pt idx="5504">
                  <c:v>6.8400000000000002E-2</c:v>
                </c:pt>
                <c:pt idx="5505">
                  <c:v>6.8400000000000002E-2</c:v>
                </c:pt>
                <c:pt idx="5506">
                  <c:v>6.8499999999999991E-2</c:v>
                </c:pt>
                <c:pt idx="5507">
                  <c:v>6.8699999999999997E-2</c:v>
                </c:pt>
                <c:pt idx="5508">
                  <c:v>6.9800000000000001E-2</c:v>
                </c:pt>
                <c:pt idx="5509">
                  <c:v>6.9500000000000006E-2</c:v>
                </c:pt>
                <c:pt idx="5510">
                  <c:v>6.9699999999999998E-2</c:v>
                </c:pt>
                <c:pt idx="5511">
                  <c:v>6.9800000000000001E-2</c:v>
                </c:pt>
                <c:pt idx="5512">
                  <c:v>7.0000000000000007E-2</c:v>
                </c:pt>
                <c:pt idx="5513">
                  <c:v>7.0199999999999999E-2</c:v>
                </c:pt>
                <c:pt idx="5514">
                  <c:v>7.0300000000000001E-2</c:v>
                </c:pt>
                <c:pt idx="5515">
                  <c:v>7.0099999999999996E-2</c:v>
                </c:pt>
                <c:pt idx="5516">
                  <c:v>7.0499999999999993E-2</c:v>
                </c:pt>
                <c:pt idx="5517">
                  <c:v>7.0800000000000002E-2</c:v>
                </c:pt>
                <c:pt idx="5518">
                  <c:v>7.1599999999999997E-2</c:v>
                </c:pt>
                <c:pt idx="5519">
                  <c:v>7.1599999999999997E-2</c:v>
                </c:pt>
                <c:pt idx="5520">
                  <c:v>7.17E-2</c:v>
                </c:pt>
                <c:pt idx="5521">
                  <c:v>7.1500000000000008E-2</c:v>
                </c:pt>
                <c:pt idx="5522">
                  <c:v>7.1400000000000005E-2</c:v>
                </c:pt>
                <c:pt idx="5523">
                  <c:v>7.1199999999999999E-2</c:v>
                </c:pt>
                <c:pt idx="5524">
                  <c:v>7.17E-2</c:v>
                </c:pt>
                <c:pt idx="5525">
                  <c:v>7.1300000000000002E-2</c:v>
                </c:pt>
                <c:pt idx="5526">
                  <c:v>7.1599999999999997E-2</c:v>
                </c:pt>
                <c:pt idx="5527">
                  <c:v>7.1599999999999997E-2</c:v>
                </c:pt>
                <c:pt idx="5528">
                  <c:v>7.17E-2</c:v>
                </c:pt>
                <c:pt idx="5529">
                  <c:v>7.2300000000000003E-2</c:v>
                </c:pt>
                <c:pt idx="5530">
                  <c:v>7.2400000000000006E-2</c:v>
                </c:pt>
                <c:pt idx="5531">
                  <c:v>7.1599999999999997E-2</c:v>
                </c:pt>
                <c:pt idx="5532">
                  <c:v>7.17E-2</c:v>
                </c:pt>
                <c:pt idx="5533">
                  <c:v>7.1300000000000002E-2</c:v>
                </c:pt>
                <c:pt idx="5534">
                  <c:v>7.110000000000001E-2</c:v>
                </c:pt>
                <c:pt idx="5535">
                  <c:v>7.1400000000000005E-2</c:v>
                </c:pt>
                <c:pt idx="5536">
                  <c:v>7.1199999999999999E-2</c:v>
                </c:pt>
                <c:pt idx="5537">
                  <c:v>7.1500000000000008E-2</c:v>
                </c:pt>
                <c:pt idx="5538">
                  <c:v>7.2000000000000008E-2</c:v>
                </c:pt>
                <c:pt idx="5539">
                  <c:v>7.2099999999999997E-2</c:v>
                </c:pt>
                <c:pt idx="5540">
                  <c:v>7.1900000000000006E-2</c:v>
                </c:pt>
                <c:pt idx="5541">
                  <c:v>7.0400000000000004E-2</c:v>
                </c:pt>
                <c:pt idx="5542">
                  <c:v>6.9900000000000004E-2</c:v>
                </c:pt>
                <c:pt idx="5543">
                  <c:v>6.9800000000000001E-2</c:v>
                </c:pt>
                <c:pt idx="5544">
                  <c:v>6.9699999999999998E-2</c:v>
                </c:pt>
                <c:pt idx="5545">
                  <c:v>6.9599999999999995E-2</c:v>
                </c:pt>
                <c:pt idx="5546">
                  <c:v>6.9699999999999998E-2</c:v>
                </c:pt>
                <c:pt idx="5547">
                  <c:v>7.0400000000000004E-2</c:v>
                </c:pt>
                <c:pt idx="5548">
                  <c:v>7.0000000000000007E-2</c:v>
                </c:pt>
                <c:pt idx="5549">
                  <c:v>6.9400000000000003E-2</c:v>
                </c:pt>
                <c:pt idx="5550">
                  <c:v>6.9199999999999998E-2</c:v>
                </c:pt>
                <c:pt idx="5551">
                  <c:v>6.9800000000000001E-2</c:v>
                </c:pt>
                <c:pt idx="5552">
                  <c:v>6.9599999999999995E-2</c:v>
                </c:pt>
                <c:pt idx="5553">
                  <c:v>6.9400000000000003E-2</c:v>
                </c:pt>
                <c:pt idx="5554">
                  <c:v>6.9699999999999998E-2</c:v>
                </c:pt>
                <c:pt idx="5555">
                  <c:v>6.9800000000000001E-2</c:v>
                </c:pt>
                <c:pt idx="5556">
                  <c:v>6.9599999999999995E-2</c:v>
                </c:pt>
                <c:pt idx="5557">
                  <c:v>6.9800000000000001E-2</c:v>
                </c:pt>
                <c:pt idx="5558">
                  <c:v>6.9900000000000004E-2</c:v>
                </c:pt>
                <c:pt idx="5559">
                  <c:v>6.9900000000000004E-2</c:v>
                </c:pt>
                <c:pt idx="5560">
                  <c:v>6.9900000000000004E-2</c:v>
                </c:pt>
                <c:pt idx="5561">
                  <c:v>7.0300000000000001E-2</c:v>
                </c:pt>
                <c:pt idx="5562">
                  <c:v>7.0499999999999993E-2</c:v>
                </c:pt>
                <c:pt idx="5563">
                  <c:v>7.0099999999999996E-2</c:v>
                </c:pt>
                <c:pt idx="5564">
                  <c:v>6.9199999999999998E-2</c:v>
                </c:pt>
                <c:pt idx="5565">
                  <c:v>6.9199999999999998E-2</c:v>
                </c:pt>
                <c:pt idx="5566">
                  <c:v>6.8900000000000003E-2</c:v>
                </c:pt>
                <c:pt idx="5567">
                  <c:v>6.8900000000000003E-2</c:v>
                </c:pt>
                <c:pt idx="5568">
                  <c:v>6.8900000000000003E-2</c:v>
                </c:pt>
                <c:pt idx="5569">
                  <c:v>6.7900000000000002E-2</c:v>
                </c:pt>
                <c:pt idx="5570">
                  <c:v>6.8400000000000002E-2</c:v>
                </c:pt>
                <c:pt idx="5571">
                  <c:v>6.8600000000000008E-2</c:v>
                </c:pt>
                <c:pt idx="5572">
                  <c:v>6.8600000000000008E-2</c:v>
                </c:pt>
                <c:pt idx="5573">
                  <c:v>6.7699999999999996E-2</c:v>
                </c:pt>
                <c:pt idx="5574">
                  <c:v>6.7199999999999996E-2</c:v>
                </c:pt>
                <c:pt idx="5575">
                  <c:v>6.7000000000000004E-2</c:v>
                </c:pt>
                <c:pt idx="5576">
                  <c:v>6.7300000000000013E-2</c:v>
                </c:pt>
                <c:pt idx="5577">
                  <c:v>6.7100000000000007E-2</c:v>
                </c:pt>
                <c:pt idx="5578">
                  <c:v>6.7100000000000007E-2</c:v>
                </c:pt>
                <c:pt idx="5579">
                  <c:v>6.6900000000000001E-2</c:v>
                </c:pt>
                <c:pt idx="5580">
                  <c:v>6.7199999999999996E-2</c:v>
                </c:pt>
                <c:pt idx="5581">
                  <c:v>6.7199999999999996E-2</c:v>
                </c:pt>
                <c:pt idx="5582">
                  <c:v>6.7400000000000002E-2</c:v>
                </c:pt>
                <c:pt idx="5583">
                  <c:v>6.7799999999999999E-2</c:v>
                </c:pt>
                <c:pt idx="5584">
                  <c:v>6.7500000000000004E-2</c:v>
                </c:pt>
                <c:pt idx="5585">
                  <c:v>6.7900000000000002E-2</c:v>
                </c:pt>
                <c:pt idx="5586">
                  <c:v>6.7500000000000004E-2</c:v>
                </c:pt>
                <c:pt idx="5587">
                  <c:v>6.7300000000000013E-2</c:v>
                </c:pt>
                <c:pt idx="5588">
                  <c:v>6.6200000000000009E-2</c:v>
                </c:pt>
                <c:pt idx="5589">
                  <c:v>6.6200000000000009E-2</c:v>
                </c:pt>
                <c:pt idx="5590">
                  <c:v>6.59E-2</c:v>
                </c:pt>
                <c:pt idx="5591">
                  <c:v>6.6000000000000003E-2</c:v>
                </c:pt>
                <c:pt idx="5592">
                  <c:v>6.5799999999999997E-2</c:v>
                </c:pt>
                <c:pt idx="5593">
                  <c:v>6.5799999999999997E-2</c:v>
                </c:pt>
                <c:pt idx="5594">
                  <c:v>6.5700000000000008E-2</c:v>
                </c:pt>
                <c:pt idx="5595">
                  <c:v>6.59E-2</c:v>
                </c:pt>
                <c:pt idx="5596">
                  <c:v>6.5799999999999997E-2</c:v>
                </c:pt>
                <c:pt idx="5597">
                  <c:v>6.5299999999999997E-2</c:v>
                </c:pt>
                <c:pt idx="5598">
                  <c:v>6.5299999999999997E-2</c:v>
                </c:pt>
                <c:pt idx="5599">
                  <c:v>6.5700000000000008E-2</c:v>
                </c:pt>
                <c:pt idx="5600">
                  <c:v>6.6000000000000003E-2</c:v>
                </c:pt>
                <c:pt idx="5601">
                  <c:v>6.5000000000000002E-2</c:v>
                </c:pt>
                <c:pt idx="5602">
                  <c:v>6.4899999999999999E-2</c:v>
                </c:pt>
                <c:pt idx="5603">
                  <c:v>6.4899999999999999E-2</c:v>
                </c:pt>
                <c:pt idx="5604">
                  <c:v>6.5199999999999994E-2</c:v>
                </c:pt>
                <c:pt idx="5605">
                  <c:v>6.4899999999999999E-2</c:v>
                </c:pt>
                <c:pt idx="5606">
                  <c:v>6.4399999999999999E-2</c:v>
                </c:pt>
                <c:pt idx="5607">
                  <c:v>6.4000000000000001E-2</c:v>
                </c:pt>
                <c:pt idx="5608">
                  <c:v>6.3799999999999996E-2</c:v>
                </c:pt>
                <c:pt idx="5609">
                  <c:v>6.5500000000000003E-2</c:v>
                </c:pt>
                <c:pt idx="5610">
                  <c:v>6.5700000000000008E-2</c:v>
                </c:pt>
                <c:pt idx="5611">
                  <c:v>6.5799999999999997E-2</c:v>
                </c:pt>
                <c:pt idx="5612">
                  <c:v>6.5599999999999992E-2</c:v>
                </c:pt>
                <c:pt idx="5613">
                  <c:v>6.59E-2</c:v>
                </c:pt>
                <c:pt idx="5614">
                  <c:v>6.7000000000000004E-2</c:v>
                </c:pt>
                <c:pt idx="5615">
                  <c:v>6.7000000000000004E-2</c:v>
                </c:pt>
                <c:pt idx="5616">
                  <c:v>6.7100000000000007E-2</c:v>
                </c:pt>
                <c:pt idx="5617">
                  <c:v>6.6799999999999998E-2</c:v>
                </c:pt>
                <c:pt idx="5618">
                  <c:v>6.6100000000000006E-2</c:v>
                </c:pt>
                <c:pt idx="5619">
                  <c:v>6.59E-2</c:v>
                </c:pt>
                <c:pt idx="5620">
                  <c:v>6.5500000000000003E-2</c:v>
                </c:pt>
                <c:pt idx="5621">
                  <c:v>6.5500000000000003E-2</c:v>
                </c:pt>
                <c:pt idx="5622">
                  <c:v>6.5799999999999997E-2</c:v>
                </c:pt>
                <c:pt idx="5623">
                  <c:v>6.6400000000000001E-2</c:v>
                </c:pt>
                <c:pt idx="5624">
                  <c:v>6.6900000000000001E-2</c:v>
                </c:pt>
                <c:pt idx="5625">
                  <c:v>6.7100000000000007E-2</c:v>
                </c:pt>
                <c:pt idx="5626">
                  <c:v>6.7100000000000007E-2</c:v>
                </c:pt>
                <c:pt idx="5627">
                  <c:v>6.7100000000000007E-2</c:v>
                </c:pt>
                <c:pt idx="5628">
                  <c:v>6.6299999999999998E-2</c:v>
                </c:pt>
                <c:pt idx="5629">
                  <c:v>6.6699999999999995E-2</c:v>
                </c:pt>
                <c:pt idx="5630">
                  <c:v>6.6699999999999995E-2</c:v>
                </c:pt>
                <c:pt idx="5631">
                  <c:v>6.6400000000000001E-2</c:v>
                </c:pt>
                <c:pt idx="5632">
                  <c:v>6.6500000000000004E-2</c:v>
                </c:pt>
                <c:pt idx="5633">
                  <c:v>6.6600000000000006E-2</c:v>
                </c:pt>
                <c:pt idx="5634">
                  <c:v>6.6799999999999998E-2</c:v>
                </c:pt>
                <c:pt idx="5635">
                  <c:v>6.6600000000000006E-2</c:v>
                </c:pt>
                <c:pt idx="5636">
                  <c:v>6.6600000000000006E-2</c:v>
                </c:pt>
                <c:pt idx="5637">
                  <c:v>6.6799999999999998E-2</c:v>
                </c:pt>
                <c:pt idx="5638">
                  <c:v>6.7100000000000007E-2</c:v>
                </c:pt>
                <c:pt idx="5639">
                  <c:v>6.6200000000000009E-2</c:v>
                </c:pt>
                <c:pt idx="5640">
                  <c:v>6.6100000000000006E-2</c:v>
                </c:pt>
                <c:pt idx="5641">
                  <c:v>6.4600000000000005E-2</c:v>
                </c:pt>
                <c:pt idx="5642">
                  <c:v>6.4500000000000002E-2</c:v>
                </c:pt>
                <c:pt idx="5643">
                  <c:v>6.4699999999999994E-2</c:v>
                </c:pt>
                <c:pt idx="5644">
                  <c:v>6.4600000000000005E-2</c:v>
                </c:pt>
                <c:pt idx="5645">
                  <c:v>6.4399999999999999E-2</c:v>
                </c:pt>
                <c:pt idx="5646">
                  <c:v>6.4699999999999994E-2</c:v>
                </c:pt>
                <c:pt idx="5647">
                  <c:v>6.4200000000000007E-2</c:v>
                </c:pt>
                <c:pt idx="5648">
                  <c:v>6.5000000000000002E-2</c:v>
                </c:pt>
                <c:pt idx="5649">
                  <c:v>6.4600000000000005E-2</c:v>
                </c:pt>
                <c:pt idx="5650">
                  <c:v>6.4600000000000005E-2</c:v>
                </c:pt>
                <c:pt idx="5651">
                  <c:v>6.480000000000001E-2</c:v>
                </c:pt>
                <c:pt idx="5652">
                  <c:v>6.4200000000000007E-2</c:v>
                </c:pt>
                <c:pt idx="5653">
                  <c:v>6.4000000000000001E-2</c:v>
                </c:pt>
                <c:pt idx="5654">
                  <c:v>6.3899999999999998E-2</c:v>
                </c:pt>
                <c:pt idx="5655">
                  <c:v>6.3500000000000001E-2</c:v>
                </c:pt>
                <c:pt idx="5656">
                  <c:v>6.3299999999999995E-2</c:v>
                </c:pt>
                <c:pt idx="5657">
                  <c:v>6.4500000000000002E-2</c:v>
                </c:pt>
                <c:pt idx="5658">
                  <c:v>6.4699999999999994E-2</c:v>
                </c:pt>
                <c:pt idx="5659">
                  <c:v>6.5199999999999994E-2</c:v>
                </c:pt>
                <c:pt idx="5660">
                  <c:v>6.5199999999999994E-2</c:v>
                </c:pt>
                <c:pt idx="5661">
                  <c:v>6.4500000000000002E-2</c:v>
                </c:pt>
                <c:pt idx="5662">
                  <c:v>6.4899999999999999E-2</c:v>
                </c:pt>
                <c:pt idx="5663">
                  <c:v>6.4899999999999999E-2</c:v>
                </c:pt>
                <c:pt idx="5664">
                  <c:v>6.5500000000000003E-2</c:v>
                </c:pt>
                <c:pt idx="5665">
                  <c:v>6.54E-2</c:v>
                </c:pt>
                <c:pt idx="5666">
                  <c:v>6.54E-2</c:v>
                </c:pt>
                <c:pt idx="5667">
                  <c:v>6.5299999999999997E-2</c:v>
                </c:pt>
                <c:pt idx="5668">
                  <c:v>6.4399999999999999E-2</c:v>
                </c:pt>
                <c:pt idx="5669">
                  <c:v>6.4200000000000007E-2</c:v>
                </c:pt>
                <c:pt idx="5670">
                  <c:v>6.3100000000000003E-2</c:v>
                </c:pt>
                <c:pt idx="5671">
                  <c:v>6.4000000000000001E-2</c:v>
                </c:pt>
                <c:pt idx="5672">
                  <c:v>6.3299999999999995E-2</c:v>
                </c:pt>
                <c:pt idx="5673">
                  <c:v>6.2800000000000009E-2</c:v>
                </c:pt>
                <c:pt idx="5674">
                  <c:v>6.3E-2</c:v>
                </c:pt>
                <c:pt idx="5675">
                  <c:v>6.3700000000000007E-2</c:v>
                </c:pt>
                <c:pt idx="5676">
                  <c:v>6.4100000000000004E-2</c:v>
                </c:pt>
                <c:pt idx="5677">
                  <c:v>6.4100000000000004E-2</c:v>
                </c:pt>
                <c:pt idx="5678">
                  <c:v>6.3600000000000004E-2</c:v>
                </c:pt>
                <c:pt idx="5679">
                  <c:v>6.3700000000000007E-2</c:v>
                </c:pt>
                <c:pt idx="5680">
                  <c:v>6.3799999999999996E-2</c:v>
                </c:pt>
                <c:pt idx="5681">
                  <c:v>6.3799999999999996E-2</c:v>
                </c:pt>
                <c:pt idx="5682">
                  <c:v>6.3600000000000004E-2</c:v>
                </c:pt>
                <c:pt idx="5683">
                  <c:v>6.3500000000000001E-2</c:v>
                </c:pt>
                <c:pt idx="5684">
                  <c:v>6.3500000000000001E-2</c:v>
                </c:pt>
                <c:pt idx="5685">
                  <c:v>6.3399999999999998E-2</c:v>
                </c:pt>
                <c:pt idx="5686">
                  <c:v>6.3500000000000001E-2</c:v>
                </c:pt>
                <c:pt idx="5687">
                  <c:v>6.3200000000000006E-2</c:v>
                </c:pt>
                <c:pt idx="5688">
                  <c:v>6.3399999999999998E-2</c:v>
                </c:pt>
                <c:pt idx="5689">
                  <c:v>6.3100000000000003E-2</c:v>
                </c:pt>
                <c:pt idx="5690">
                  <c:v>6.3500000000000001E-2</c:v>
                </c:pt>
                <c:pt idx="5691">
                  <c:v>6.3500000000000001E-2</c:v>
                </c:pt>
                <c:pt idx="5692">
                  <c:v>6.3600000000000004E-2</c:v>
                </c:pt>
                <c:pt idx="5693">
                  <c:v>6.3600000000000004E-2</c:v>
                </c:pt>
                <c:pt idx="5694">
                  <c:v>6.3600000000000004E-2</c:v>
                </c:pt>
                <c:pt idx="5695">
                  <c:v>6.3600000000000004E-2</c:v>
                </c:pt>
                <c:pt idx="5696">
                  <c:v>6.3600000000000004E-2</c:v>
                </c:pt>
                <c:pt idx="5697">
                  <c:v>6.3299999999999995E-2</c:v>
                </c:pt>
                <c:pt idx="5698">
                  <c:v>6.3200000000000006E-2</c:v>
                </c:pt>
                <c:pt idx="5699">
                  <c:v>6.3799999999999996E-2</c:v>
                </c:pt>
                <c:pt idx="5700">
                  <c:v>6.4200000000000007E-2</c:v>
                </c:pt>
                <c:pt idx="5701">
                  <c:v>6.4100000000000004E-2</c:v>
                </c:pt>
                <c:pt idx="5702">
                  <c:v>6.3600000000000004E-2</c:v>
                </c:pt>
                <c:pt idx="5703">
                  <c:v>6.2899999999999998E-2</c:v>
                </c:pt>
                <c:pt idx="5704">
                  <c:v>6.2199999999999998E-2</c:v>
                </c:pt>
                <c:pt idx="5705">
                  <c:v>6.2800000000000009E-2</c:v>
                </c:pt>
                <c:pt idx="5706">
                  <c:v>6.2699999999999992E-2</c:v>
                </c:pt>
                <c:pt idx="5707">
                  <c:v>6.3E-2</c:v>
                </c:pt>
                <c:pt idx="5708">
                  <c:v>6.2600000000000003E-2</c:v>
                </c:pt>
                <c:pt idx="5709">
                  <c:v>6.2199999999999998E-2</c:v>
                </c:pt>
                <c:pt idx="5710">
                  <c:v>6.2199999999999998E-2</c:v>
                </c:pt>
                <c:pt idx="5711">
                  <c:v>6.2199999999999998E-2</c:v>
                </c:pt>
                <c:pt idx="5712">
                  <c:v>6.2400000000000004E-2</c:v>
                </c:pt>
                <c:pt idx="5713">
                  <c:v>6.2400000000000004E-2</c:v>
                </c:pt>
                <c:pt idx="5714">
                  <c:v>6.25E-2</c:v>
                </c:pt>
                <c:pt idx="5715">
                  <c:v>6.2600000000000003E-2</c:v>
                </c:pt>
                <c:pt idx="5716">
                  <c:v>6.3E-2</c:v>
                </c:pt>
                <c:pt idx="5717">
                  <c:v>6.2400000000000004E-2</c:v>
                </c:pt>
                <c:pt idx="5718">
                  <c:v>6.2400000000000004E-2</c:v>
                </c:pt>
                <c:pt idx="5719">
                  <c:v>6.1699999999999998E-2</c:v>
                </c:pt>
                <c:pt idx="5720">
                  <c:v>6.0199999999999997E-2</c:v>
                </c:pt>
                <c:pt idx="5721">
                  <c:v>0.06</c:v>
                </c:pt>
                <c:pt idx="5722">
                  <c:v>6.0499999999999998E-2</c:v>
                </c:pt>
                <c:pt idx="5723">
                  <c:v>5.96E-2</c:v>
                </c:pt>
                <c:pt idx="5724">
                  <c:v>5.8600000000000006E-2</c:v>
                </c:pt>
                <c:pt idx="5725">
                  <c:v>5.8700000000000002E-2</c:v>
                </c:pt>
                <c:pt idx="5726">
                  <c:v>5.9000000000000004E-2</c:v>
                </c:pt>
                <c:pt idx="5727">
                  <c:v>5.9500000000000004E-2</c:v>
                </c:pt>
                <c:pt idx="5728">
                  <c:v>5.9800000000000006E-2</c:v>
                </c:pt>
                <c:pt idx="5729">
                  <c:v>6.0400000000000002E-2</c:v>
                </c:pt>
                <c:pt idx="5730">
                  <c:v>6.0400000000000002E-2</c:v>
                </c:pt>
                <c:pt idx="5731">
                  <c:v>6.0599999999999994E-2</c:v>
                </c:pt>
                <c:pt idx="5732">
                  <c:v>6.0400000000000002E-2</c:v>
                </c:pt>
                <c:pt idx="5733">
                  <c:v>6.0499999999999998E-2</c:v>
                </c:pt>
                <c:pt idx="5734">
                  <c:v>6.1800000000000001E-2</c:v>
                </c:pt>
                <c:pt idx="5735">
                  <c:v>6.13E-2</c:v>
                </c:pt>
                <c:pt idx="5736">
                  <c:v>6.1900000000000004E-2</c:v>
                </c:pt>
                <c:pt idx="5737">
                  <c:v>6.1800000000000001E-2</c:v>
                </c:pt>
                <c:pt idx="5738">
                  <c:v>6.0700000000000004E-2</c:v>
                </c:pt>
                <c:pt idx="5739">
                  <c:v>6.0300000000000006E-2</c:v>
                </c:pt>
                <c:pt idx="5740">
                  <c:v>6.08E-2</c:v>
                </c:pt>
                <c:pt idx="5741">
                  <c:v>6.0700000000000004E-2</c:v>
                </c:pt>
                <c:pt idx="5742">
                  <c:v>6.0599999999999994E-2</c:v>
                </c:pt>
                <c:pt idx="5743">
                  <c:v>6.1100000000000002E-2</c:v>
                </c:pt>
                <c:pt idx="5744">
                  <c:v>6.1100000000000002E-2</c:v>
                </c:pt>
                <c:pt idx="5745">
                  <c:v>6.1399999999999996E-2</c:v>
                </c:pt>
                <c:pt idx="5746">
                  <c:v>6.13E-2</c:v>
                </c:pt>
                <c:pt idx="5747">
                  <c:v>6.08E-2</c:v>
                </c:pt>
                <c:pt idx="5748">
                  <c:v>6.0900000000000003E-2</c:v>
                </c:pt>
                <c:pt idx="5749">
                  <c:v>6.0400000000000002E-2</c:v>
                </c:pt>
                <c:pt idx="5750">
                  <c:v>6.0400000000000002E-2</c:v>
                </c:pt>
                <c:pt idx="5751">
                  <c:v>0.06</c:v>
                </c:pt>
                <c:pt idx="5752">
                  <c:v>6.0400000000000002E-2</c:v>
                </c:pt>
                <c:pt idx="5753">
                  <c:v>6.0599999999999994E-2</c:v>
                </c:pt>
                <c:pt idx="5754">
                  <c:v>6.08E-2</c:v>
                </c:pt>
                <c:pt idx="5755">
                  <c:v>6.13E-2</c:v>
                </c:pt>
                <c:pt idx="5756">
                  <c:v>6.2400000000000004E-2</c:v>
                </c:pt>
                <c:pt idx="5757">
                  <c:v>6.1900000000000004E-2</c:v>
                </c:pt>
                <c:pt idx="5758">
                  <c:v>6.2000000000000006E-2</c:v>
                </c:pt>
                <c:pt idx="5759">
                  <c:v>6.1800000000000001E-2</c:v>
                </c:pt>
                <c:pt idx="5760">
                  <c:v>6.25E-2</c:v>
                </c:pt>
                <c:pt idx="5761">
                  <c:v>6.3E-2</c:v>
                </c:pt>
                <c:pt idx="5762">
                  <c:v>6.2899999999999998E-2</c:v>
                </c:pt>
                <c:pt idx="5763">
                  <c:v>6.3E-2</c:v>
                </c:pt>
                <c:pt idx="5764">
                  <c:v>6.25E-2</c:v>
                </c:pt>
                <c:pt idx="5765">
                  <c:v>6.1900000000000004E-2</c:v>
                </c:pt>
                <c:pt idx="5766">
                  <c:v>6.1900000000000004E-2</c:v>
                </c:pt>
                <c:pt idx="5767">
                  <c:v>6.1600000000000002E-2</c:v>
                </c:pt>
                <c:pt idx="5768">
                  <c:v>6.1100000000000002E-2</c:v>
                </c:pt>
                <c:pt idx="5769">
                  <c:v>6.1200000000000004E-2</c:v>
                </c:pt>
                <c:pt idx="5770">
                  <c:v>6.0900000000000003E-2</c:v>
                </c:pt>
                <c:pt idx="5771">
                  <c:v>6.1200000000000004E-2</c:v>
                </c:pt>
                <c:pt idx="5772">
                  <c:v>6.1399999999999996E-2</c:v>
                </c:pt>
                <c:pt idx="5773">
                  <c:v>6.1500000000000006E-2</c:v>
                </c:pt>
                <c:pt idx="5774">
                  <c:v>6.13E-2</c:v>
                </c:pt>
                <c:pt idx="5775">
                  <c:v>6.13E-2</c:v>
                </c:pt>
                <c:pt idx="5776">
                  <c:v>6.1399999999999996E-2</c:v>
                </c:pt>
                <c:pt idx="5777">
                  <c:v>6.2000000000000006E-2</c:v>
                </c:pt>
                <c:pt idx="5778">
                  <c:v>6.2300000000000008E-2</c:v>
                </c:pt>
                <c:pt idx="5779">
                  <c:v>6.2400000000000004E-2</c:v>
                </c:pt>
                <c:pt idx="5780">
                  <c:v>6.2699999999999992E-2</c:v>
                </c:pt>
                <c:pt idx="5781">
                  <c:v>6.2199999999999998E-2</c:v>
                </c:pt>
                <c:pt idx="5782">
                  <c:v>6.1800000000000001E-2</c:v>
                </c:pt>
                <c:pt idx="5783">
                  <c:v>6.1200000000000004E-2</c:v>
                </c:pt>
                <c:pt idx="5784">
                  <c:v>6.0400000000000002E-2</c:v>
                </c:pt>
                <c:pt idx="5785">
                  <c:v>6.08E-2</c:v>
                </c:pt>
                <c:pt idx="5786">
                  <c:v>6.0999999999999999E-2</c:v>
                </c:pt>
                <c:pt idx="5787">
                  <c:v>6.1399999999999996E-2</c:v>
                </c:pt>
                <c:pt idx="5788">
                  <c:v>6.1399999999999996E-2</c:v>
                </c:pt>
                <c:pt idx="5789">
                  <c:v>6.1399999999999996E-2</c:v>
                </c:pt>
                <c:pt idx="5790">
                  <c:v>6.2199999999999998E-2</c:v>
                </c:pt>
                <c:pt idx="5791">
                  <c:v>6.1900000000000004E-2</c:v>
                </c:pt>
                <c:pt idx="5792">
                  <c:v>6.1600000000000002E-2</c:v>
                </c:pt>
                <c:pt idx="5793">
                  <c:v>6.1399999999999996E-2</c:v>
                </c:pt>
                <c:pt idx="5794">
                  <c:v>6.1399999999999996E-2</c:v>
                </c:pt>
                <c:pt idx="5795">
                  <c:v>6.1800000000000001E-2</c:v>
                </c:pt>
                <c:pt idx="5796">
                  <c:v>6.2199999999999998E-2</c:v>
                </c:pt>
                <c:pt idx="5797">
                  <c:v>6.2199999999999998E-2</c:v>
                </c:pt>
                <c:pt idx="5798">
                  <c:v>6.2300000000000008E-2</c:v>
                </c:pt>
                <c:pt idx="5799">
                  <c:v>6.2100000000000002E-2</c:v>
                </c:pt>
                <c:pt idx="5800">
                  <c:v>6.3299999999999995E-2</c:v>
                </c:pt>
                <c:pt idx="5801">
                  <c:v>6.3399999999999998E-2</c:v>
                </c:pt>
                <c:pt idx="5802">
                  <c:v>6.3399999999999998E-2</c:v>
                </c:pt>
                <c:pt idx="5803">
                  <c:v>6.2100000000000002E-2</c:v>
                </c:pt>
                <c:pt idx="5804">
                  <c:v>6.2100000000000002E-2</c:v>
                </c:pt>
                <c:pt idx="5805">
                  <c:v>6.2100000000000002E-2</c:v>
                </c:pt>
                <c:pt idx="5806">
                  <c:v>6.2300000000000008E-2</c:v>
                </c:pt>
                <c:pt idx="5807">
                  <c:v>6.2000000000000006E-2</c:v>
                </c:pt>
                <c:pt idx="5808">
                  <c:v>6.1900000000000004E-2</c:v>
                </c:pt>
                <c:pt idx="5809">
                  <c:v>6.2199999999999998E-2</c:v>
                </c:pt>
                <c:pt idx="5810">
                  <c:v>6.2899999999999998E-2</c:v>
                </c:pt>
                <c:pt idx="5811">
                  <c:v>6.2199999999999998E-2</c:v>
                </c:pt>
                <c:pt idx="5812">
                  <c:v>6.2100000000000002E-2</c:v>
                </c:pt>
                <c:pt idx="5813">
                  <c:v>6.2400000000000004E-2</c:v>
                </c:pt>
                <c:pt idx="5814">
                  <c:v>6.2400000000000004E-2</c:v>
                </c:pt>
                <c:pt idx="5815">
                  <c:v>6.2100000000000002E-2</c:v>
                </c:pt>
                <c:pt idx="5816">
                  <c:v>6.2100000000000002E-2</c:v>
                </c:pt>
                <c:pt idx="5817">
                  <c:v>6.1699999999999998E-2</c:v>
                </c:pt>
                <c:pt idx="5818">
                  <c:v>6.2199999999999998E-2</c:v>
                </c:pt>
                <c:pt idx="5819">
                  <c:v>6.2100000000000002E-2</c:v>
                </c:pt>
                <c:pt idx="5820">
                  <c:v>6.2100000000000002E-2</c:v>
                </c:pt>
                <c:pt idx="5821">
                  <c:v>6.1699999999999998E-2</c:v>
                </c:pt>
                <c:pt idx="5822">
                  <c:v>6.1399999999999996E-2</c:v>
                </c:pt>
                <c:pt idx="5823">
                  <c:v>6.1600000000000002E-2</c:v>
                </c:pt>
                <c:pt idx="5824">
                  <c:v>6.1399999999999996E-2</c:v>
                </c:pt>
                <c:pt idx="5825">
                  <c:v>6.1100000000000002E-2</c:v>
                </c:pt>
                <c:pt idx="5826">
                  <c:v>6.13E-2</c:v>
                </c:pt>
                <c:pt idx="5827">
                  <c:v>6.1399999999999996E-2</c:v>
                </c:pt>
                <c:pt idx="5828">
                  <c:v>6.1699999999999998E-2</c:v>
                </c:pt>
                <c:pt idx="5829">
                  <c:v>6.1600000000000002E-2</c:v>
                </c:pt>
                <c:pt idx="5830">
                  <c:v>6.1600000000000002E-2</c:v>
                </c:pt>
                <c:pt idx="5831">
                  <c:v>6.1600000000000002E-2</c:v>
                </c:pt>
                <c:pt idx="5832">
                  <c:v>6.0999999999999999E-2</c:v>
                </c:pt>
                <c:pt idx="5833">
                  <c:v>6.0199999999999997E-2</c:v>
                </c:pt>
                <c:pt idx="5834">
                  <c:v>6.0100000000000001E-2</c:v>
                </c:pt>
                <c:pt idx="5835">
                  <c:v>6.0100000000000001E-2</c:v>
                </c:pt>
                <c:pt idx="5836">
                  <c:v>6.08E-2</c:v>
                </c:pt>
                <c:pt idx="5837">
                  <c:v>6.1600000000000002E-2</c:v>
                </c:pt>
                <c:pt idx="5838">
                  <c:v>6.13E-2</c:v>
                </c:pt>
                <c:pt idx="5839">
                  <c:v>6.1100000000000002E-2</c:v>
                </c:pt>
                <c:pt idx="5840">
                  <c:v>6.0999999999999999E-2</c:v>
                </c:pt>
                <c:pt idx="5841">
                  <c:v>6.0900000000000003E-2</c:v>
                </c:pt>
                <c:pt idx="5842">
                  <c:v>6.0999999999999999E-2</c:v>
                </c:pt>
                <c:pt idx="5843">
                  <c:v>6.1100000000000002E-2</c:v>
                </c:pt>
                <c:pt idx="5844">
                  <c:v>6.0999999999999999E-2</c:v>
                </c:pt>
                <c:pt idx="5845">
                  <c:v>6.1100000000000002E-2</c:v>
                </c:pt>
                <c:pt idx="5846">
                  <c:v>6.08E-2</c:v>
                </c:pt>
                <c:pt idx="5847">
                  <c:v>6.0700000000000004E-2</c:v>
                </c:pt>
                <c:pt idx="5848">
                  <c:v>6.0499999999999998E-2</c:v>
                </c:pt>
                <c:pt idx="5849">
                  <c:v>6.0499999999999998E-2</c:v>
                </c:pt>
                <c:pt idx="5850">
                  <c:v>6.0300000000000006E-2</c:v>
                </c:pt>
                <c:pt idx="5851">
                  <c:v>6.0499999999999998E-2</c:v>
                </c:pt>
                <c:pt idx="5852">
                  <c:v>6.0700000000000004E-2</c:v>
                </c:pt>
                <c:pt idx="5853">
                  <c:v>6.0400000000000002E-2</c:v>
                </c:pt>
                <c:pt idx="5854">
                  <c:v>6.0499999999999998E-2</c:v>
                </c:pt>
                <c:pt idx="5855">
                  <c:v>6.0900000000000003E-2</c:v>
                </c:pt>
                <c:pt idx="5856">
                  <c:v>6.1200000000000004E-2</c:v>
                </c:pt>
                <c:pt idx="5857">
                  <c:v>6.1100000000000002E-2</c:v>
                </c:pt>
                <c:pt idx="5858">
                  <c:v>6.1200000000000004E-2</c:v>
                </c:pt>
                <c:pt idx="5859">
                  <c:v>6.13E-2</c:v>
                </c:pt>
                <c:pt idx="5860">
                  <c:v>6.1100000000000002E-2</c:v>
                </c:pt>
                <c:pt idx="5861">
                  <c:v>6.08E-2</c:v>
                </c:pt>
                <c:pt idx="5862">
                  <c:v>6.0900000000000003E-2</c:v>
                </c:pt>
                <c:pt idx="5863">
                  <c:v>6.08E-2</c:v>
                </c:pt>
                <c:pt idx="5864">
                  <c:v>6.0900000000000003E-2</c:v>
                </c:pt>
                <c:pt idx="5865">
                  <c:v>6.0999999999999999E-2</c:v>
                </c:pt>
                <c:pt idx="5866">
                  <c:v>6.1100000000000002E-2</c:v>
                </c:pt>
                <c:pt idx="5867">
                  <c:v>6.1500000000000006E-2</c:v>
                </c:pt>
                <c:pt idx="5868">
                  <c:v>6.13E-2</c:v>
                </c:pt>
                <c:pt idx="5869">
                  <c:v>6.13E-2</c:v>
                </c:pt>
                <c:pt idx="5870">
                  <c:v>6.0900000000000003E-2</c:v>
                </c:pt>
                <c:pt idx="5871">
                  <c:v>6.0700000000000004E-2</c:v>
                </c:pt>
                <c:pt idx="5872">
                  <c:v>6.0599999999999994E-2</c:v>
                </c:pt>
                <c:pt idx="5873">
                  <c:v>6.0700000000000004E-2</c:v>
                </c:pt>
                <c:pt idx="5874">
                  <c:v>6.0199999999999997E-2</c:v>
                </c:pt>
                <c:pt idx="5875">
                  <c:v>6.0300000000000006E-2</c:v>
                </c:pt>
                <c:pt idx="5876">
                  <c:v>0.06</c:v>
                </c:pt>
                <c:pt idx="5877">
                  <c:v>6.0199999999999997E-2</c:v>
                </c:pt>
                <c:pt idx="5878">
                  <c:v>6.0499999999999998E-2</c:v>
                </c:pt>
                <c:pt idx="5879">
                  <c:v>6.0400000000000002E-2</c:v>
                </c:pt>
                <c:pt idx="5880">
                  <c:v>6.0400000000000002E-2</c:v>
                </c:pt>
                <c:pt idx="5881">
                  <c:v>6.0499999999999998E-2</c:v>
                </c:pt>
                <c:pt idx="5882">
                  <c:v>6.0499999999999998E-2</c:v>
                </c:pt>
                <c:pt idx="5883">
                  <c:v>6.0300000000000006E-2</c:v>
                </c:pt>
                <c:pt idx="5884">
                  <c:v>5.9800000000000006E-2</c:v>
                </c:pt>
                <c:pt idx="5885">
                  <c:v>5.9800000000000006E-2</c:v>
                </c:pt>
                <c:pt idx="5886">
                  <c:v>5.9500000000000004E-2</c:v>
                </c:pt>
                <c:pt idx="5887">
                  <c:v>5.9200000000000003E-2</c:v>
                </c:pt>
                <c:pt idx="5888">
                  <c:v>5.8300000000000005E-2</c:v>
                </c:pt>
                <c:pt idx="5889">
                  <c:v>5.7999999999999996E-2</c:v>
                </c:pt>
                <c:pt idx="5890">
                  <c:v>5.8499999999999996E-2</c:v>
                </c:pt>
                <c:pt idx="5891">
                  <c:v>5.8600000000000006E-2</c:v>
                </c:pt>
                <c:pt idx="5892">
                  <c:v>5.8900000000000001E-2</c:v>
                </c:pt>
                <c:pt idx="5893">
                  <c:v>5.8400000000000001E-2</c:v>
                </c:pt>
                <c:pt idx="5894">
                  <c:v>5.8400000000000001E-2</c:v>
                </c:pt>
                <c:pt idx="5895">
                  <c:v>5.8400000000000001E-2</c:v>
                </c:pt>
                <c:pt idx="5896">
                  <c:v>5.8400000000000001E-2</c:v>
                </c:pt>
                <c:pt idx="5897">
                  <c:v>5.7500000000000002E-2</c:v>
                </c:pt>
                <c:pt idx="5898">
                  <c:v>5.5800000000000002E-2</c:v>
                </c:pt>
                <c:pt idx="5899">
                  <c:v>5.6799999999999996E-2</c:v>
                </c:pt>
                <c:pt idx="5900">
                  <c:v>5.7000000000000002E-2</c:v>
                </c:pt>
                <c:pt idx="5901">
                  <c:v>5.7300000000000004E-2</c:v>
                </c:pt>
                <c:pt idx="5902">
                  <c:v>5.7200000000000001E-2</c:v>
                </c:pt>
                <c:pt idx="5903">
                  <c:v>5.6600000000000004E-2</c:v>
                </c:pt>
                <c:pt idx="5904">
                  <c:v>5.6100000000000004E-2</c:v>
                </c:pt>
                <c:pt idx="5905">
                  <c:v>5.62E-2</c:v>
                </c:pt>
                <c:pt idx="5906">
                  <c:v>5.67E-2</c:v>
                </c:pt>
                <c:pt idx="5907">
                  <c:v>5.6100000000000004E-2</c:v>
                </c:pt>
                <c:pt idx="5908">
                  <c:v>5.5199999999999999E-2</c:v>
                </c:pt>
                <c:pt idx="5909">
                  <c:v>5.5099999999999996E-2</c:v>
                </c:pt>
                <c:pt idx="5910">
                  <c:v>5.5199999999999999E-2</c:v>
                </c:pt>
                <c:pt idx="5911">
                  <c:v>5.5099999999999996E-2</c:v>
                </c:pt>
                <c:pt idx="5912">
                  <c:v>5.3700000000000005E-2</c:v>
                </c:pt>
                <c:pt idx="5913">
                  <c:v>5.2600000000000001E-2</c:v>
                </c:pt>
                <c:pt idx="5914">
                  <c:v>5.2499999999999998E-2</c:v>
                </c:pt>
                <c:pt idx="5915">
                  <c:v>5.1400000000000001E-2</c:v>
                </c:pt>
                <c:pt idx="5916">
                  <c:v>5.2300000000000006E-2</c:v>
                </c:pt>
                <c:pt idx="5917">
                  <c:v>5.3400000000000003E-2</c:v>
                </c:pt>
                <c:pt idx="5918">
                  <c:v>5.5400000000000005E-2</c:v>
                </c:pt>
                <c:pt idx="5919">
                  <c:v>5.6900000000000006E-2</c:v>
                </c:pt>
                <c:pt idx="5920">
                  <c:v>5.6900000000000006E-2</c:v>
                </c:pt>
                <c:pt idx="5921">
                  <c:v>5.6399999999999999E-2</c:v>
                </c:pt>
                <c:pt idx="5922">
                  <c:v>5.5099999999999996E-2</c:v>
                </c:pt>
                <c:pt idx="5923">
                  <c:v>5.5999999999999994E-2</c:v>
                </c:pt>
                <c:pt idx="5924">
                  <c:v>5.4300000000000001E-2</c:v>
                </c:pt>
                <c:pt idx="5925">
                  <c:v>5.4600000000000003E-2</c:v>
                </c:pt>
                <c:pt idx="5926">
                  <c:v>5.5400000000000005E-2</c:v>
                </c:pt>
                <c:pt idx="5927">
                  <c:v>5.5800000000000002E-2</c:v>
                </c:pt>
                <c:pt idx="5928">
                  <c:v>5.5999999999999994E-2</c:v>
                </c:pt>
                <c:pt idx="5929">
                  <c:v>5.6500000000000002E-2</c:v>
                </c:pt>
                <c:pt idx="5930">
                  <c:v>5.6600000000000004E-2</c:v>
                </c:pt>
                <c:pt idx="5931">
                  <c:v>5.5700000000000006E-2</c:v>
                </c:pt>
                <c:pt idx="5932">
                  <c:v>5.5500000000000001E-2</c:v>
                </c:pt>
                <c:pt idx="5933">
                  <c:v>5.5099999999999996E-2</c:v>
                </c:pt>
                <c:pt idx="5934">
                  <c:v>5.5899999999999998E-2</c:v>
                </c:pt>
                <c:pt idx="5935">
                  <c:v>5.7200000000000001E-2</c:v>
                </c:pt>
                <c:pt idx="5936">
                  <c:v>5.7099999999999998E-2</c:v>
                </c:pt>
                <c:pt idx="5937">
                  <c:v>5.8200000000000002E-2</c:v>
                </c:pt>
                <c:pt idx="5938">
                  <c:v>5.8099999999999999E-2</c:v>
                </c:pt>
                <c:pt idx="5939">
                  <c:v>5.9000000000000004E-2</c:v>
                </c:pt>
                <c:pt idx="5940">
                  <c:v>5.8499999999999996E-2</c:v>
                </c:pt>
                <c:pt idx="5941">
                  <c:v>5.8099999999999999E-2</c:v>
                </c:pt>
                <c:pt idx="5942">
                  <c:v>5.8099999999999999E-2</c:v>
                </c:pt>
                <c:pt idx="5943">
                  <c:v>5.7699999999999994E-2</c:v>
                </c:pt>
                <c:pt idx="5944">
                  <c:v>5.7599999999999998E-2</c:v>
                </c:pt>
                <c:pt idx="5945">
                  <c:v>5.7800000000000004E-2</c:v>
                </c:pt>
                <c:pt idx="5946">
                  <c:v>5.7800000000000004E-2</c:v>
                </c:pt>
                <c:pt idx="5947">
                  <c:v>5.7699999999999994E-2</c:v>
                </c:pt>
                <c:pt idx="5948">
                  <c:v>5.7800000000000004E-2</c:v>
                </c:pt>
                <c:pt idx="5949">
                  <c:v>5.7500000000000002E-2</c:v>
                </c:pt>
                <c:pt idx="5950">
                  <c:v>5.7699999999999994E-2</c:v>
                </c:pt>
                <c:pt idx="5951">
                  <c:v>5.79E-2</c:v>
                </c:pt>
                <c:pt idx="5952">
                  <c:v>5.7800000000000004E-2</c:v>
                </c:pt>
                <c:pt idx="5953">
                  <c:v>5.7800000000000004E-2</c:v>
                </c:pt>
                <c:pt idx="5954">
                  <c:v>5.7599999999999998E-2</c:v>
                </c:pt>
                <c:pt idx="5955">
                  <c:v>5.6500000000000002E-2</c:v>
                </c:pt>
                <c:pt idx="5956">
                  <c:v>5.5999999999999994E-2</c:v>
                </c:pt>
                <c:pt idx="5957">
                  <c:v>5.5300000000000002E-2</c:v>
                </c:pt>
                <c:pt idx="5958">
                  <c:v>5.5300000000000002E-2</c:v>
                </c:pt>
                <c:pt idx="5959">
                  <c:v>5.6100000000000004E-2</c:v>
                </c:pt>
                <c:pt idx="5960">
                  <c:v>5.67E-2</c:v>
                </c:pt>
                <c:pt idx="5961">
                  <c:v>5.5700000000000006E-2</c:v>
                </c:pt>
                <c:pt idx="5962">
                  <c:v>5.5300000000000002E-2</c:v>
                </c:pt>
                <c:pt idx="5963">
                  <c:v>5.5099999999999996E-2</c:v>
                </c:pt>
                <c:pt idx="5964">
                  <c:v>5.5899999999999998E-2</c:v>
                </c:pt>
                <c:pt idx="5965">
                  <c:v>5.5700000000000006E-2</c:v>
                </c:pt>
                <c:pt idx="5966">
                  <c:v>5.62E-2</c:v>
                </c:pt>
                <c:pt idx="5967">
                  <c:v>5.5700000000000006E-2</c:v>
                </c:pt>
                <c:pt idx="5968">
                  <c:v>5.5800000000000002E-2</c:v>
                </c:pt>
                <c:pt idx="5969">
                  <c:v>5.5899999999999998E-2</c:v>
                </c:pt>
                <c:pt idx="5970">
                  <c:v>5.6500000000000002E-2</c:v>
                </c:pt>
                <c:pt idx="5971">
                  <c:v>5.7000000000000002E-2</c:v>
                </c:pt>
                <c:pt idx="5972">
                  <c:v>5.79E-2</c:v>
                </c:pt>
                <c:pt idx="5973">
                  <c:v>5.8400000000000001E-2</c:v>
                </c:pt>
                <c:pt idx="5974">
                  <c:v>5.8400000000000001E-2</c:v>
                </c:pt>
                <c:pt idx="5975">
                  <c:v>5.7800000000000004E-2</c:v>
                </c:pt>
                <c:pt idx="5976">
                  <c:v>5.7200000000000001E-2</c:v>
                </c:pt>
                <c:pt idx="5977">
                  <c:v>5.6600000000000004E-2</c:v>
                </c:pt>
                <c:pt idx="5978">
                  <c:v>5.6500000000000002E-2</c:v>
                </c:pt>
                <c:pt idx="5979">
                  <c:v>5.6500000000000002E-2</c:v>
                </c:pt>
                <c:pt idx="5980">
                  <c:v>5.6799999999999996E-2</c:v>
                </c:pt>
                <c:pt idx="5981">
                  <c:v>5.7099999999999998E-2</c:v>
                </c:pt>
                <c:pt idx="5982">
                  <c:v>5.6900000000000006E-2</c:v>
                </c:pt>
                <c:pt idx="5983">
                  <c:v>5.7200000000000001E-2</c:v>
                </c:pt>
                <c:pt idx="5984">
                  <c:v>5.79E-2</c:v>
                </c:pt>
                <c:pt idx="5985">
                  <c:v>5.8200000000000002E-2</c:v>
                </c:pt>
                <c:pt idx="5986">
                  <c:v>5.7699999999999994E-2</c:v>
                </c:pt>
                <c:pt idx="5987">
                  <c:v>5.7000000000000002E-2</c:v>
                </c:pt>
                <c:pt idx="5988">
                  <c:v>5.6100000000000004E-2</c:v>
                </c:pt>
                <c:pt idx="5989">
                  <c:v>5.67E-2</c:v>
                </c:pt>
                <c:pt idx="5990">
                  <c:v>5.67E-2</c:v>
                </c:pt>
                <c:pt idx="5991">
                  <c:v>5.6900000000000006E-2</c:v>
                </c:pt>
                <c:pt idx="5992">
                  <c:v>5.7200000000000001E-2</c:v>
                </c:pt>
                <c:pt idx="5993">
                  <c:v>5.67E-2</c:v>
                </c:pt>
                <c:pt idx="5994">
                  <c:v>5.62E-2</c:v>
                </c:pt>
                <c:pt idx="5995">
                  <c:v>5.6399999999999999E-2</c:v>
                </c:pt>
                <c:pt idx="5996">
                  <c:v>5.6600000000000004E-2</c:v>
                </c:pt>
                <c:pt idx="5997">
                  <c:v>5.6399999999999999E-2</c:v>
                </c:pt>
                <c:pt idx="5998">
                  <c:v>5.6300000000000003E-2</c:v>
                </c:pt>
                <c:pt idx="5999">
                  <c:v>5.5999999999999994E-2</c:v>
                </c:pt>
                <c:pt idx="6000">
                  <c:v>5.6900000000000006E-2</c:v>
                </c:pt>
                <c:pt idx="6001">
                  <c:v>5.7300000000000004E-2</c:v>
                </c:pt>
                <c:pt idx="6002">
                  <c:v>5.7599999999999998E-2</c:v>
                </c:pt>
                <c:pt idx="6003">
                  <c:v>5.8200000000000002E-2</c:v>
                </c:pt>
                <c:pt idx="6004">
                  <c:v>5.8400000000000001E-2</c:v>
                </c:pt>
                <c:pt idx="6005">
                  <c:v>5.8300000000000005E-2</c:v>
                </c:pt>
                <c:pt idx="6006">
                  <c:v>5.8099999999999999E-2</c:v>
                </c:pt>
                <c:pt idx="6007">
                  <c:v>5.8099999999999999E-2</c:v>
                </c:pt>
                <c:pt idx="6008">
                  <c:v>5.8200000000000002E-2</c:v>
                </c:pt>
                <c:pt idx="6009">
                  <c:v>5.9299999999999999E-2</c:v>
                </c:pt>
                <c:pt idx="6010">
                  <c:v>5.9299999999999999E-2</c:v>
                </c:pt>
                <c:pt idx="6011">
                  <c:v>5.91E-2</c:v>
                </c:pt>
                <c:pt idx="6012">
                  <c:v>5.8700000000000002E-2</c:v>
                </c:pt>
                <c:pt idx="6013">
                  <c:v>5.91E-2</c:v>
                </c:pt>
                <c:pt idx="6014">
                  <c:v>5.9200000000000003E-2</c:v>
                </c:pt>
                <c:pt idx="6015">
                  <c:v>5.8900000000000001E-2</c:v>
                </c:pt>
                <c:pt idx="6016">
                  <c:v>5.9500000000000004E-2</c:v>
                </c:pt>
                <c:pt idx="6017">
                  <c:v>6.0300000000000006E-2</c:v>
                </c:pt>
                <c:pt idx="6018">
                  <c:v>6.1200000000000004E-2</c:v>
                </c:pt>
                <c:pt idx="6019">
                  <c:v>6.0900000000000003E-2</c:v>
                </c:pt>
                <c:pt idx="6020">
                  <c:v>6.1800000000000001E-2</c:v>
                </c:pt>
                <c:pt idx="6021">
                  <c:v>6.1600000000000002E-2</c:v>
                </c:pt>
                <c:pt idx="6022">
                  <c:v>6.1800000000000001E-2</c:v>
                </c:pt>
                <c:pt idx="6023">
                  <c:v>6.2100000000000002E-2</c:v>
                </c:pt>
                <c:pt idx="6024">
                  <c:v>6.1399999999999996E-2</c:v>
                </c:pt>
                <c:pt idx="6025">
                  <c:v>6.1200000000000004E-2</c:v>
                </c:pt>
                <c:pt idx="6026">
                  <c:v>6.0400000000000002E-2</c:v>
                </c:pt>
                <c:pt idx="6027">
                  <c:v>6.0499999999999998E-2</c:v>
                </c:pt>
                <c:pt idx="6028">
                  <c:v>6.0499999999999998E-2</c:v>
                </c:pt>
                <c:pt idx="6029">
                  <c:v>6.0100000000000001E-2</c:v>
                </c:pt>
                <c:pt idx="6030">
                  <c:v>5.9800000000000006E-2</c:v>
                </c:pt>
                <c:pt idx="6031">
                  <c:v>5.96E-2</c:v>
                </c:pt>
                <c:pt idx="6032">
                  <c:v>5.9800000000000006E-2</c:v>
                </c:pt>
                <c:pt idx="6033">
                  <c:v>5.96E-2</c:v>
                </c:pt>
                <c:pt idx="6034">
                  <c:v>6.0100000000000001E-2</c:v>
                </c:pt>
                <c:pt idx="6035">
                  <c:v>6.0400000000000002E-2</c:v>
                </c:pt>
                <c:pt idx="6036">
                  <c:v>6.0300000000000006E-2</c:v>
                </c:pt>
                <c:pt idx="6037">
                  <c:v>6.0100000000000001E-2</c:v>
                </c:pt>
                <c:pt idx="6038">
                  <c:v>6.0400000000000002E-2</c:v>
                </c:pt>
                <c:pt idx="6039">
                  <c:v>6.0400000000000002E-2</c:v>
                </c:pt>
                <c:pt idx="6040">
                  <c:v>6.08E-2</c:v>
                </c:pt>
                <c:pt idx="6041">
                  <c:v>6.0199999999999997E-2</c:v>
                </c:pt>
                <c:pt idx="6042">
                  <c:v>6.0400000000000002E-2</c:v>
                </c:pt>
                <c:pt idx="6043">
                  <c:v>6.08E-2</c:v>
                </c:pt>
                <c:pt idx="6044">
                  <c:v>6.08E-2</c:v>
                </c:pt>
                <c:pt idx="6045">
                  <c:v>0.06</c:v>
                </c:pt>
                <c:pt idx="6046">
                  <c:v>5.9500000000000004E-2</c:v>
                </c:pt>
                <c:pt idx="6047">
                  <c:v>5.96E-2</c:v>
                </c:pt>
                <c:pt idx="6048">
                  <c:v>5.8700000000000002E-2</c:v>
                </c:pt>
                <c:pt idx="6049">
                  <c:v>5.8900000000000001E-2</c:v>
                </c:pt>
                <c:pt idx="6050">
                  <c:v>5.9000000000000004E-2</c:v>
                </c:pt>
                <c:pt idx="6051">
                  <c:v>5.9400000000000008E-2</c:v>
                </c:pt>
                <c:pt idx="6052">
                  <c:v>5.9400000000000008E-2</c:v>
                </c:pt>
                <c:pt idx="6053">
                  <c:v>5.96E-2</c:v>
                </c:pt>
                <c:pt idx="6054">
                  <c:v>0.06</c:v>
                </c:pt>
                <c:pt idx="6055">
                  <c:v>5.9699999999999996E-2</c:v>
                </c:pt>
                <c:pt idx="6056">
                  <c:v>5.9400000000000008E-2</c:v>
                </c:pt>
                <c:pt idx="6057">
                  <c:v>5.9500000000000004E-2</c:v>
                </c:pt>
                <c:pt idx="6058">
                  <c:v>6.0199999999999997E-2</c:v>
                </c:pt>
                <c:pt idx="6059">
                  <c:v>6.0199999999999997E-2</c:v>
                </c:pt>
                <c:pt idx="6060">
                  <c:v>6.0100000000000001E-2</c:v>
                </c:pt>
                <c:pt idx="6061">
                  <c:v>5.9900000000000002E-2</c:v>
                </c:pt>
                <c:pt idx="6062">
                  <c:v>6.0199999999999997E-2</c:v>
                </c:pt>
                <c:pt idx="6063">
                  <c:v>5.9699999999999996E-2</c:v>
                </c:pt>
                <c:pt idx="6064">
                  <c:v>6.0900000000000003E-2</c:v>
                </c:pt>
                <c:pt idx="6065">
                  <c:v>6.1100000000000002E-2</c:v>
                </c:pt>
                <c:pt idx="6066">
                  <c:v>6.1399999999999996E-2</c:v>
                </c:pt>
                <c:pt idx="6067">
                  <c:v>6.1200000000000004E-2</c:v>
                </c:pt>
                <c:pt idx="6068">
                  <c:v>6.2100000000000002E-2</c:v>
                </c:pt>
                <c:pt idx="6069">
                  <c:v>6.2199999999999998E-2</c:v>
                </c:pt>
                <c:pt idx="6070">
                  <c:v>6.2000000000000006E-2</c:v>
                </c:pt>
                <c:pt idx="6071">
                  <c:v>6.25E-2</c:v>
                </c:pt>
                <c:pt idx="6072">
                  <c:v>6.2300000000000008E-2</c:v>
                </c:pt>
                <c:pt idx="6073">
                  <c:v>6.1500000000000006E-2</c:v>
                </c:pt>
                <c:pt idx="6074">
                  <c:v>6.3E-2</c:v>
                </c:pt>
                <c:pt idx="6075">
                  <c:v>6.3299999999999995E-2</c:v>
                </c:pt>
                <c:pt idx="6076">
                  <c:v>6.3500000000000001E-2</c:v>
                </c:pt>
                <c:pt idx="6077">
                  <c:v>6.3100000000000003E-2</c:v>
                </c:pt>
                <c:pt idx="6078">
                  <c:v>6.3200000000000006E-2</c:v>
                </c:pt>
                <c:pt idx="6079">
                  <c:v>6.2800000000000009E-2</c:v>
                </c:pt>
                <c:pt idx="6080">
                  <c:v>6.2699999999999992E-2</c:v>
                </c:pt>
                <c:pt idx="6081">
                  <c:v>6.2800000000000009E-2</c:v>
                </c:pt>
                <c:pt idx="6082">
                  <c:v>6.3200000000000006E-2</c:v>
                </c:pt>
                <c:pt idx="6083">
                  <c:v>6.3899999999999998E-2</c:v>
                </c:pt>
                <c:pt idx="6084">
                  <c:v>6.4000000000000001E-2</c:v>
                </c:pt>
                <c:pt idx="6085">
                  <c:v>6.4000000000000001E-2</c:v>
                </c:pt>
                <c:pt idx="6086">
                  <c:v>6.5199999999999994E-2</c:v>
                </c:pt>
                <c:pt idx="6087">
                  <c:v>6.5299999999999997E-2</c:v>
                </c:pt>
                <c:pt idx="6088">
                  <c:v>6.5299999999999997E-2</c:v>
                </c:pt>
                <c:pt idx="6089">
                  <c:v>6.54E-2</c:v>
                </c:pt>
                <c:pt idx="6090">
                  <c:v>6.54E-2</c:v>
                </c:pt>
                <c:pt idx="6091">
                  <c:v>6.5599999999999992E-2</c:v>
                </c:pt>
                <c:pt idx="6092">
                  <c:v>6.59E-2</c:v>
                </c:pt>
                <c:pt idx="6093">
                  <c:v>6.6400000000000001E-2</c:v>
                </c:pt>
                <c:pt idx="6094">
                  <c:v>6.7199999999999996E-2</c:v>
                </c:pt>
                <c:pt idx="6095">
                  <c:v>6.6900000000000001E-2</c:v>
                </c:pt>
                <c:pt idx="6096">
                  <c:v>6.7000000000000004E-2</c:v>
                </c:pt>
                <c:pt idx="6097">
                  <c:v>6.6699999999999995E-2</c:v>
                </c:pt>
                <c:pt idx="6098">
                  <c:v>6.5299999999999997E-2</c:v>
                </c:pt>
                <c:pt idx="6099">
                  <c:v>6.5799999999999997E-2</c:v>
                </c:pt>
                <c:pt idx="6100">
                  <c:v>6.6299999999999998E-2</c:v>
                </c:pt>
                <c:pt idx="6101">
                  <c:v>6.6699999999999995E-2</c:v>
                </c:pt>
                <c:pt idx="6102">
                  <c:v>6.7300000000000013E-2</c:v>
                </c:pt>
                <c:pt idx="6103">
                  <c:v>6.7599999999999993E-2</c:v>
                </c:pt>
                <c:pt idx="6104">
                  <c:v>6.7500000000000004E-2</c:v>
                </c:pt>
                <c:pt idx="6105">
                  <c:v>6.7000000000000004E-2</c:v>
                </c:pt>
                <c:pt idx="6106">
                  <c:v>6.6799999999999998E-2</c:v>
                </c:pt>
                <c:pt idx="6107">
                  <c:v>6.5500000000000003E-2</c:v>
                </c:pt>
                <c:pt idx="6108">
                  <c:v>6.6000000000000003E-2</c:v>
                </c:pt>
                <c:pt idx="6109">
                  <c:v>6.59E-2</c:v>
                </c:pt>
                <c:pt idx="6110">
                  <c:v>6.59E-2</c:v>
                </c:pt>
                <c:pt idx="6111">
                  <c:v>6.6200000000000009E-2</c:v>
                </c:pt>
                <c:pt idx="6112">
                  <c:v>6.6500000000000004E-2</c:v>
                </c:pt>
                <c:pt idx="6113">
                  <c:v>6.6000000000000003E-2</c:v>
                </c:pt>
                <c:pt idx="6114">
                  <c:v>6.6000000000000003E-2</c:v>
                </c:pt>
                <c:pt idx="6115">
                  <c:v>6.5199999999999994E-2</c:v>
                </c:pt>
                <c:pt idx="6116">
                  <c:v>6.5000000000000002E-2</c:v>
                </c:pt>
                <c:pt idx="6117">
                  <c:v>6.5299999999999997E-2</c:v>
                </c:pt>
                <c:pt idx="6118">
                  <c:v>6.5199999999999994E-2</c:v>
                </c:pt>
                <c:pt idx="6119">
                  <c:v>6.5000000000000002E-2</c:v>
                </c:pt>
                <c:pt idx="6120">
                  <c:v>6.4899999999999999E-2</c:v>
                </c:pt>
                <c:pt idx="6121">
                  <c:v>6.4699999999999994E-2</c:v>
                </c:pt>
                <c:pt idx="6122">
                  <c:v>6.480000000000001E-2</c:v>
                </c:pt>
                <c:pt idx="6123">
                  <c:v>6.59E-2</c:v>
                </c:pt>
                <c:pt idx="6124">
                  <c:v>6.6500000000000004E-2</c:v>
                </c:pt>
                <c:pt idx="6125">
                  <c:v>6.6799999999999998E-2</c:v>
                </c:pt>
                <c:pt idx="6126">
                  <c:v>6.6500000000000004E-2</c:v>
                </c:pt>
                <c:pt idx="6127">
                  <c:v>6.6400000000000001E-2</c:v>
                </c:pt>
                <c:pt idx="6128">
                  <c:v>6.7100000000000007E-2</c:v>
                </c:pt>
                <c:pt idx="6129">
                  <c:v>6.7500000000000004E-2</c:v>
                </c:pt>
                <c:pt idx="6130">
                  <c:v>6.7900000000000002E-2</c:v>
                </c:pt>
                <c:pt idx="6131">
                  <c:v>6.83E-2</c:v>
                </c:pt>
                <c:pt idx="6132">
                  <c:v>6.8200000000000011E-2</c:v>
                </c:pt>
                <c:pt idx="6133">
                  <c:v>6.7699999999999996E-2</c:v>
                </c:pt>
                <c:pt idx="6134">
                  <c:v>6.9000000000000006E-2</c:v>
                </c:pt>
                <c:pt idx="6135">
                  <c:v>7.0000000000000007E-2</c:v>
                </c:pt>
                <c:pt idx="6136">
                  <c:v>7.0300000000000001E-2</c:v>
                </c:pt>
                <c:pt idx="6137">
                  <c:v>6.9800000000000001E-2</c:v>
                </c:pt>
                <c:pt idx="6138">
                  <c:v>6.9699999999999998E-2</c:v>
                </c:pt>
                <c:pt idx="6139">
                  <c:v>6.8699999999999997E-2</c:v>
                </c:pt>
                <c:pt idx="6140">
                  <c:v>6.8600000000000008E-2</c:v>
                </c:pt>
                <c:pt idx="6141">
                  <c:v>6.7699999999999996E-2</c:v>
                </c:pt>
                <c:pt idx="6142">
                  <c:v>6.7599999999999993E-2</c:v>
                </c:pt>
                <c:pt idx="6143">
                  <c:v>6.7900000000000002E-2</c:v>
                </c:pt>
                <c:pt idx="6144">
                  <c:v>6.7799999999999999E-2</c:v>
                </c:pt>
                <c:pt idx="6145">
                  <c:v>6.7900000000000002E-2</c:v>
                </c:pt>
                <c:pt idx="6146">
                  <c:v>6.7300000000000013E-2</c:v>
                </c:pt>
                <c:pt idx="6147">
                  <c:v>6.6299999999999998E-2</c:v>
                </c:pt>
                <c:pt idx="6148">
                  <c:v>6.6600000000000006E-2</c:v>
                </c:pt>
                <c:pt idx="6149">
                  <c:v>6.7599999999999993E-2</c:v>
                </c:pt>
                <c:pt idx="6150">
                  <c:v>6.8600000000000008E-2</c:v>
                </c:pt>
                <c:pt idx="6151">
                  <c:v>6.88E-2</c:v>
                </c:pt>
                <c:pt idx="6152">
                  <c:v>6.8900000000000003E-2</c:v>
                </c:pt>
                <c:pt idx="6153">
                  <c:v>6.9199999999999998E-2</c:v>
                </c:pt>
                <c:pt idx="6154">
                  <c:v>6.8000000000000005E-2</c:v>
                </c:pt>
                <c:pt idx="6155">
                  <c:v>6.8000000000000005E-2</c:v>
                </c:pt>
                <c:pt idx="6156">
                  <c:v>6.8499999999999991E-2</c:v>
                </c:pt>
                <c:pt idx="6157">
                  <c:v>6.8200000000000011E-2</c:v>
                </c:pt>
                <c:pt idx="6158">
                  <c:v>6.8400000000000002E-2</c:v>
                </c:pt>
                <c:pt idx="6159">
                  <c:v>6.7799999999999999E-2</c:v>
                </c:pt>
                <c:pt idx="6160">
                  <c:v>6.7900000000000002E-2</c:v>
                </c:pt>
                <c:pt idx="6161">
                  <c:v>6.83E-2</c:v>
                </c:pt>
                <c:pt idx="6162">
                  <c:v>6.7799999999999999E-2</c:v>
                </c:pt>
                <c:pt idx="6163">
                  <c:v>6.7500000000000004E-2</c:v>
                </c:pt>
                <c:pt idx="6164">
                  <c:v>6.7300000000000013E-2</c:v>
                </c:pt>
                <c:pt idx="6165">
                  <c:v>6.7699999999999996E-2</c:v>
                </c:pt>
                <c:pt idx="6166">
                  <c:v>6.8000000000000005E-2</c:v>
                </c:pt>
                <c:pt idx="6167">
                  <c:v>6.7799999999999999E-2</c:v>
                </c:pt>
                <c:pt idx="6168">
                  <c:v>6.7199999999999996E-2</c:v>
                </c:pt>
                <c:pt idx="6169">
                  <c:v>6.6400000000000001E-2</c:v>
                </c:pt>
                <c:pt idx="6170">
                  <c:v>6.7100000000000007E-2</c:v>
                </c:pt>
                <c:pt idx="6171">
                  <c:v>6.7500000000000004E-2</c:v>
                </c:pt>
                <c:pt idx="6172">
                  <c:v>6.8200000000000011E-2</c:v>
                </c:pt>
                <c:pt idx="6173">
                  <c:v>6.7500000000000004E-2</c:v>
                </c:pt>
                <c:pt idx="6174">
                  <c:v>6.8499999999999991E-2</c:v>
                </c:pt>
                <c:pt idx="6175">
                  <c:v>6.8000000000000005E-2</c:v>
                </c:pt>
                <c:pt idx="6176">
                  <c:v>6.8900000000000003E-2</c:v>
                </c:pt>
                <c:pt idx="6177">
                  <c:v>6.9000000000000006E-2</c:v>
                </c:pt>
                <c:pt idx="6178">
                  <c:v>6.8900000000000003E-2</c:v>
                </c:pt>
                <c:pt idx="6179">
                  <c:v>6.8699999999999997E-2</c:v>
                </c:pt>
                <c:pt idx="6180">
                  <c:v>6.8699999999999997E-2</c:v>
                </c:pt>
                <c:pt idx="6181">
                  <c:v>6.9000000000000006E-2</c:v>
                </c:pt>
                <c:pt idx="6182">
                  <c:v>6.9500000000000006E-2</c:v>
                </c:pt>
                <c:pt idx="6183">
                  <c:v>6.9900000000000004E-2</c:v>
                </c:pt>
                <c:pt idx="6184">
                  <c:v>6.9100000000000009E-2</c:v>
                </c:pt>
                <c:pt idx="6185">
                  <c:v>6.9500000000000006E-2</c:v>
                </c:pt>
                <c:pt idx="6186">
                  <c:v>6.9900000000000004E-2</c:v>
                </c:pt>
                <c:pt idx="6187">
                  <c:v>7.0000000000000007E-2</c:v>
                </c:pt>
                <c:pt idx="6188">
                  <c:v>7.0000000000000007E-2</c:v>
                </c:pt>
                <c:pt idx="6189">
                  <c:v>7.0099999999999996E-2</c:v>
                </c:pt>
                <c:pt idx="6190">
                  <c:v>7.0199999999999999E-2</c:v>
                </c:pt>
                <c:pt idx="6191">
                  <c:v>7.0300000000000001E-2</c:v>
                </c:pt>
                <c:pt idx="6192">
                  <c:v>6.9900000000000004E-2</c:v>
                </c:pt>
                <c:pt idx="6193">
                  <c:v>6.9199999999999998E-2</c:v>
                </c:pt>
                <c:pt idx="6194">
                  <c:v>6.8099999999999994E-2</c:v>
                </c:pt>
                <c:pt idx="6195">
                  <c:v>6.8499999999999991E-2</c:v>
                </c:pt>
                <c:pt idx="6196">
                  <c:v>6.8400000000000002E-2</c:v>
                </c:pt>
                <c:pt idx="6197">
                  <c:v>6.8200000000000011E-2</c:v>
                </c:pt>
                <c:pt idx="6198">
                  <c:v>6.7599999999999993E-2</c:v>
                </c:pt>
                <c:pt idx="6199">
                  <c:v>6.7199999999999996E-2</c:v>
                </c:pt>
                <c:pt idx="6200">
                  <c:v>6.7500000000000004E-2</c:v>
                </c:pt>
                <c:pt idx="6201">
                  <c:v>6.7599999999999993E-2</c:v>
                </c:pt>
                <c:pt idx="6202">
                  <c:v>6.7900000000000002E-2</c:v>
                </c:pt>
                <c:pt idx="6203">
                  <c:v>6.7900000000000002E-2</c:v>
                </c:pt>
                <c:pt idx="6204">
                  <c:v>6.7300000000000013E-2</c:v>
                </c:pt>
                <c:pt idx="6205">
                  <c:v>6.7400000000000002E-2</c:v>
                </c:pt>
                <c:pt idx="6206">
                  <c:v>6.7699999999999996E-2</c:v>
                </c:pt>
                <c:pt idx="6207">
                  <c:v>6.8200000000000011E-2</c:v>
                </c:pt>
                <c:pt idx="6208">
                  <c:v>6.8400000000000002E-2</c:v>
                </c:pt>
                <c:pt idx="6209">
                  <c:v>6.8400000000000002E-2</c:v>
                </c:pt>
                <c:pt idx="6210">
                  <c:v>6.8699999999999997E-2</c:v>
                </c:pt>
                <c:pt idx="6211">
                  <c:v>6.8699999999999997E-2</c:v>
                </c:pt>
                <c:pt idx="6212">
                  <c:v>6.88E-2</c:v>
                </c:pt>
                <c:pt idx="6213">
                  <c:v>6.88E-2</c:v>
                </c:pt>
                <c:pt idx="6214">
                  <c:v>6.9100000000000009E-2</c:v>
                </c:pt>
                <c:pt idx="6215">
                  <c:v>6.9800000000000001E-2</c:v>
                </c:pt>
                <c:pt idx="6216">
                  <c:v>6.9400000000000003E-2</c:v>
                </c:pt>
                <c:pt idx="6217">
                  <c:v>6.9800000000000001E-2</c:v>
                </c:pt>
                <c:pt idx="6218">
                  <c:v>6.9900000000000004E-2</c:v>
                </c:pt>
                <c:pt idx="6219">
                  <c:v>6.93E-2</c:v>
                </c:pt>
                <c:pt idx="6220">
                  <c:v>6.9100000000000009E-2</c:v>
                </c:pt>
                <c:pt idx="6221">
                  <c:v>6.88E-2</c:v>
                </c:pt>
                <c:pt idx="6222">
                  <c:v>6.9000000000000006E-2</c:v>
                </c:pt>
                <c:pt idx="6223">
                  <c:v>6.8900000000000003E-2</c:v>
                </c:pt>
                <c:pt idx="6224">
                  <c:v>6.8400000000000002E-2</c:v>
                </c:pt>
                <c:pt idx="6225">
                  <c:v>6.8699999999999997E-2</c:v>
                </c:pt>
                <c:pt idx="6226">
                  <c:v>6.9800000000000001E-2</c:v>
                </c:pt>
                <c:pt idx="6227">
                  <c:v>7.0099999999999996E-2</c:v>
                </c:pt>
                <c:pt idx="6228">
                  <c:v>7.0599999999999996E-2</c:v>
                </c:pt>
                <c:pt idx="6229">
                  <c:v>7.0699999999999999E-2</c:v>
                </c:pt>
                <c:pt idx="6230">
                  <c:v>7.1199999999999999E-2</c:v>
                </c:pt>
                <c:pt idx="6231">
                  <c:v>7.1400000000000005E-2</c:v>
                </c:pt>
                <c:pt idx="6232">
                  <c:v>7.1400000000000005E-2</c:v>
                </c:pt>
                <c:pt idx="6233">
                  <c:v>7.1500000000000008E-2</c:v>
                </c:pt>
                <c:pt idx="6234">
                  <c:v>7.1500000000000008E-2</c:v>
                </c:pt>
                <c:pt idx="6235">
                  <c:v>7.1300000000000002E-2</c:v>
                </c:pt>
                <c:pt idx="6236">
                  <c:v>7.1500000000000008E-2</c:v>
                </c:pt>
                <c:pt idx="6237">
                  <c:v>7.1199999999999999E-2</c:v>
                </c:pt>
                <c:pt idx="6238">
                  <c:v>7.110000000000001E-2</c:v>
                </c:pt>
                <c:pt idx="6239">
                  <c:v>7.1599999999999997E-2</c:v>
                </c:pt>
                <c:pt idx="6240">
                  <c:v>7.2800000000000004E-2</c:v>
                </c:pt>
                <c:pt idx="6241">
                  <c:v>7.2099999999999997E-2</c:v>
                </c:pt>
                <c:pt idx="6242">
                  <c:v>7.2999999999999995E-2</c:v>
                </c:pt>
                <c:pt idx="6243">
                  <c:v>7.2499999999999995E-2</c:v>
                </c:pt>
                <c:pt idx="6244">
                  <c:v>7.2099999999999997E-2</c:v>
                </c:pt>
                <c:pt idx="6245">
                  <c:v>7.2499999999999995E-2</c:v>
                </c:pt>
                <c:pt idx="6246">
                  <c:v>7.3400000000000007E-2</c:v>
                </c:pt>
                <c:pt idx="6247">
                  <c:v>7.3700000000000002E-2</c:v>
                </c:pt>
                <c:pt idx="6248">
                  <c:v>7.2900000000000006E-2</c:v>
                </c:pt>
                <c:pt idx="6249">
                  <c:v>7.3200000000000001E-2</c:v>
                </c:pt>
                <c:pt idx="6250">
                  <c:v>7.3200000000000001E-2</c:v>
                </c:pt>
                <c:pt idx="6251">
                  <c:v>7.3800000000000004E-2</c:v>
                </c:pt>
                <c:pt idx="6252">
                  <c:v>7.3599999999999999E-2</c:v>
                </c:pt>
                <c:pt idx="6253">
                  <c:v>7.3899999999999993E-2</c:v>
                </c:pt>
                <c:pt idx="6254">
                  <c:v>7.3800000000000004E-2</c:v>
                </c:pt>
                <c:pt idx="6255">
                  <c:v>7.3099999999999998E-2</c:v>
                </c:pt>
                <c:pt idx="6256">
                  <c:v>7.3099999999999998E-2</c:v>
                </c:pt>
                <c:pt idx="6257">
                  <c:v>7.3099999999999998E-2</c:v>
                </c:pt>
                <c:pt idx="6258">
                  <c:v>7.3200000000000001E-2</c:v>
                </c:pt>
                <c:pt idx="6259">
                  <c:v>7.3400000000000007E-2</c:v>
                </c:pt>
                <c:pt idx="6260">
                  <c:v>7.4099999999999999E-2</c:v>
                </c:pt>
                <c:pt idx="6261">
                  <c:v>7.3899999999999993E-2</c:v>
                </c:pt>
                <c:pt idx="6262">
                  <c:v>7.3899999999999993E-2</c:v>
                </c:pt>
                <c:pt idx="6263">
                  <c:v>7.3200000000000001E-2</c:v>
                </c:pt>
                <c:pt idx="6264">
                  <c:v>7.3800000000000004E-2</c:v>
                </c:pt>
                <c:pt idx="6265">
                  <c:v>7.4400000000000008E-2</c:v>
                </c:pt>
                <c:pt idx="6266">
                  <c:v>7.400000000000001E-2</c:v>
                </c:pt>
                <c:pt idx="6267">
                  <c:v>7.4400000000000008E-2</c:v>
                </c:pt>
                <c:pt idx="6268">
                  <c:v>7.46E-2</c:v>
                </c:pt>
                <c:pt idx="6269">
                  <c:v>7.4400000000000008E-2</c:v>
                </c:pt>
                <c:pt idx="6270">
                  <c:v>7.3700000000000002E-2</c:v>
                </c:pt>
                <c:pt idx="6271">
                  <c:v>7.3899999999999993E-2</c:v>
                </c:pt>
                <c:pt idx="6272">
                  <c:v>7.4099999999999999E-2</c:v>
                </c:pt>
                <c:pt idx="6273">
                  <c:v>7.4300000000000005E-2</c:v>
                </c:pt>
                <c:pt idx="6274">
                  <c:v>7.3800000000000004E-2</c:v>
                </c:pt>
                <c:pt idx="6275">
                  <c:v>7.3800000000000004E-2</c:v>
                </c:pt>
                <c:pt idx="6276">
                  <c:v>7.2700000000000001E-2</c:v>
                </c:pt>
                <c:pt idx="6277">
                  <c:v>7.3400000000000007E-2</c:v>
                </c:pt>
                <c:pt idx="6278">
                  <c:v>7.2599999999999998E-2</c:v>
                </c:pt>
                <c:pt idx="6279">
                  <c:v>7.2499999999999995E-2</c:v>
                </c:pt>
                <c:pt idx="6280">
                  <c:v>7.3300000000000004E-2</c:v>
                </c:pt>
                <c:pt idx="6281">
                  <c:v>7.3099999999999998E-2</c:v>
                </c:pt>
                <c:pt idx="6282">
                  <c:v>7.2999999999999995E-2</c:v>
                </c:pt>
                <c:pt idx="6283">
                  <c:v>7.2999999999999995E-2</c:v>
                </c:pt>
                <c:pt idx="6284">
                  <c:v>7.2700000000000001E-2</c:v>
                </c:pt>
                <c:pt idx="6285">
                  <c:v>7.3099999999999998E-2</c:v>
                </c:pt>
                <c:pt idx="6286">
                  <c:v>7.2900000000000006E-2</c:v>
                </c:pt>
                <c:pt idx="6287">
                  <c:v>7.2900000000000006E-2</c:v>
                </c:pt>
                <c:pt idx="6288">
                  <c:v>7.2800000000000004E-2</c:v>
                </c:pt>
                <c:pt idx="6289">
                  <c:v>7.3300000000000004E-2</c:v>
                </c:pt>
                <c:pt idx="6290">
                  <c:v>7.3200000000000001E-2</c:v>
                </c:pt>
                <c:pt idx="6291">
                  <c:v>7.2999999999999995E-2</c:v>
                </c:pt>
                <c:pt idx="6292">
                  <c:v>7.2999999999999995E-2</c:v>
                </c:pt>
                <c:pt idx="6293">
                  <c:v>7.2800000000000004E-2</c:v>
                </c:pt>
                <c:pt idx="6294">
                  <c:v>7.2400000000000006E-2</c:v>
                </c:pt>
                <c:pt idx="6295">
                  <c:v>7.2499999999999995E-2</c:v>
                </c:pt>
                <c:pt idx="6296">
                  <c:v>7.2400000000000006E-2</c:v>
                </c:pt>
                <c:pt idx="6297">
                  <c:v>7.2400000000000006E-2</c:v>
                </c:pt>
                <c:pt idx="6298">
                  <c:v>7.2300000000000003E-2</c:v>
                </c:pt>
                <c:pt idx="6299">
                  <c:v>7.3099999999999998E-2</c:v>
                </c:pt>
                <c:pt idx="6300">
                  <c:v>7.3300000000000004E-2</c:v>
                </c:pt>
                <c:pt idx="6301">
                  <c:v>7.3300000000000004E-2</c:v>
                </c:pt>
                <c:pt idx="6302">
                  <c:v>7.3200000000000001E-2</c:v>
                </c:pt>
                <c:pt idx="6303">
                  <c:v>7.2499999999999995E-2</c:v>
                </c:pt>
                <c:pt idx="6304">
                  <c:v>7.2099999999999997E-2</c:v>
                </c:pt>
                <c:pt idx="6305">
                  <c:v>7.1900000000000006E-2</c:v>
                </c:pt>
                <c:pt idx="6306">
                  <c:v>7.0599999999999996E-2</c:v>
                </c:pt>
                <c:pt idx="6307">
                  <c:v>7.0999999999999994E-2</c:v>
                </c:pt>
                <c:pt idx="6308">
                  <c:v>7.1300000000000002E-2</c:v>
                </c:pt>
                <c:pt idx="6309">
                  <c:v>7.0999999999999994E-2</c:v>
                </c:pt>
                <c:pt idx="6310">
                  <c:v>7.0699999999999999E-2</c:v>
                </c:pt>
                <c:pt idx="6311">
                  <c:v>7.1400000000000005E-2</c:v>
                </c:pt>
                <c:pt idx="6312">
                  <c:v>7.1900000000000006E-2</c:v>
                </c:pt>
                <c:pt idx="6313">
                  <c:v>7.1500000000000008E-2</c:v>
                </c:pt>
                <c:pt idx="6314">
                  <c:v>7.110000000000001E-2</c:v>
                </c:pt>
                <c:pt idx="6315">
                  <c:v>7.1800000000000003E-2</c:v>
                </c:pt>
                <c:pt idx="6316">
                  <c:v>7.1900000000000006E-2</c:v>
                </c:pt>
                <c:pt idx="6317">
                  <c:v>7.1500000000000008E-2</c:v>
                </c:pt>
                <c:pt idx="6318">
                  <c:v>7.17E-2</c:v>
                </c:pt>
                <c:pt idx="6319">
                  <c:v>7.17E-2</c:v>
                </c:pt>
                <c:pt idx="6320">
                  <c:v>7.17E-2</c:v>
                </c:pt>
                <c:pt idx="6321">
                  <c:v>7.2700000000000001E-2</c:v>
                </c:pt>
                <c:pt idx="6322">
                  <c:v>7.2900000000000006E-2</c:v>
                </c:pt>
                <c:pt idx="6323">
                  <c:v>7.400000000000001E-2</c:v>
                </c:pt>
                <c:pt idx="6324">
                  <c:v>7.400000000000001E-2</c:v>
                </c:pt>
                <c:pt idx="6325">
                  <c:v>7.4200000000000002E-2</c:v>
                </c:pt>
                <c:pt idx="6326">
                  <c:v>7.4499999999999997E-2</c:v>
                </c:pt>
                <c:pt idx="6327">
                  <c:v>7.5300000000000006E-2</c:v>
                </c:pt>
                <c:pt idx="6328">
                  <c:v>7.6100000000000001E-2</c:v>
                </c:pt>
                <c:pt idx="6329">
                  <c:v>7.6700000000000004E-2</c:v>
                </c:pt>
                <c:pt idx="6330">
                  <c:v>7.7200000000000005E-2</c:v>
                </c:pt>
                <c:pt idx="6331">
                  <c:v>7.690000000000001E-2</c:v>
                </c:pt>
                <c:pt idx="6332">
                  <c:v>7.6499999999999999E-2</c:v>
                </c:pt>
                <c:pt idx="6333">
                  <c:v>7.6499999999999999E-2</c:v>
                </c:pt>
                <c:pt idx="6334">
                  <c:v>7.7499999999999999E-2</c:v>
                </c:pt>
                <c:pt idx="6335">
                  <c:v>7.6999999999999999E-2</c:v>
                </c:pt>
                <c:pt idx="6336">
                  <c:v>7.6600000000000001E-2</c:v>
                </c:pt>
                <c:pt idx="6337">
                  <c:v>7.690000000000001E-2</c:v>
                </c:pt>
                <c:pt idx="6338">
                  <c:v>7.7499999999999999E-2</c:v>
                </c:pt>
                <c:pt idx="6339">
                  <c:v>7.7100000000000002E-2</c:v>
                </c:pt>
                <c:pt idx="6340">
                  <c:v>7.6399999999999996E-2</c:v>
                </c:pt>
                <c:pt idx="6341">
                  <c:v>7.6600000000000001E-2</c:v>
                </c:pt>
                <c:pt idx="6342">
                  <c:v>7.6700000000000004E-2</c:v>
                </c:pt>
                <c:pt idx="6343">
                  <c:v>7.5899999999999995E-2</c:v>
                </c:pt>
                <c:pt idx="6344">
                  <c:v>7.5400000000000009E-2</c:v>
                </c:pt>
                <c:pt idx="6345">
                  <c:v>7.5400000000000009E-2</c:v>
                </c:pt>
                <c:pt idx="6346">
                  <c:v>7.5899999999999995E-2</c:v>
                </c:pt>
                <c:pt idx="6347">
                  <c:v>7.5200000000000003E-2</c:v>
                </c:pt>
                <c:pt idx="6348">
                  <c:v>7.4400000000000008E-2</c:v>
                </c:pt>
                <c:pt idx="6349">
                  <c:v>7.3499999999999996E-2</c:v>
                </c:pt>
                <c:pt idx="6350">
                  <c:v>7.2999999999999995E-2</c:v>
                </c:pt>
                <c:pt idx="6351">
                  <c:v>7.2999999999999995E-2</c:v>
                </c:pt>
                <c:pt idx="6352">
                  <c:v>7.3099999999999998E-2</c:v>
                </c:pt>
                <c:pt idx="6353">
                  <c:v>7.3300000000000004E-2</c:v>
                </c:pt>
                <c:pt idx="6354">
                  <c:v>7.3300000000000004E-2</c:v>
                </c:pt>
                <c:pt idx="6355">
                  <c:v>7.2999999999999995E-2</c:v>
                </c:pt>
                <c:pt idx="6356">
                  <c:v>7.2900000000000006E-2</c:v>
                </c:pt>
                <c:pt idx="6357">
                  <c:v>7.2400000000000006E-2</c:v>
                </c:pt>
                <c:pt idx="6358">
                  <c:v>7.2400000000000006E-2</c:v>
                </c:pt>
                <c:pt idx="6359">
                  <c:v>7.17E-2</c:v>
                </c:pt>
                <c:pt idx="6360">
                  <c:v>7.2000000000000008E-2</c:v>
                </c:pt>
                <c:pt idx="6361">
                  <c:v>7.2300000000000003E-2</c:v>
                </c:pt>
                <c:pt idx="6362">
                  <c:v>7.3099999999999998E-2</c:v>
                </c:pt>
                <c:pt idx="6363">
                  <c:v>7.3400000000000007E-2</c:v>
                </c:pt>
                <c:pt idx="6364">
                  <c:v>7.3800000000000004E-2</c:v>
                </c:pt>
                <c:pt idx="6365">
                  <c:v>7.3200000000000001E-2</c:v>
                </c:pt>
                <c:pt idx="6366">
                  <c:v>7.3200000000000001E-2</c:v>
                </c:pt>
                <c:pt idx="6367">
                  <c:v>7.3300000000000004E-2</c:v>
                </c:pt>
                <c:pt idx="6368">
                  <c:v>7.2599999999999998E-2</c:v>
                </c:pt>
                <c:pt idx="6369">
                  <c:v>7.2400000000000006E-2</c:v>
                </c:pt>
                <c:pt idx="6370">
                  <c:v>7.2000000000000008E-2</c:v>
                </c:pt>
                <c:pt idx="6371">
                  <c:v>7.2000000000000008E-2</c:v>
                </c:pt>
                <c:pt idx="6372">
                  <c:v>7.17E-2</c:v>
                </c:pt>
                <c:pt idx="6373">
                  <c:v>7.22E-2</c:v>
                </c:pt>
                <c:pt idx="6374">
                  <c:v>7.17E-2</c:v>
                </c:pt>
                <c:pt idx="6375">
                  <c:v>7.1900000000000006E-2</c:v>
                </c:pt>
                <c:pt idx="6376">
                  <c:v>7.2000000000000008E-2</c:v>
                </c:pt>
                <c:pt idx="6377">
                  <c:v>7.22E-2</c:v>
                </c:pt>
                <c:pt idx="6378">
                  <c:v>7.1500000000000008E-2</c:v>
                </c:pt>
                <c:pt idx="6379">
                  <c:v>7.2400000000000006E-2</c:v>
                </c:pt>
                <c:pt idx="6380">
                  <c:v>7.2999999999999995E-2</c:v>
                </c:pt>
                <c:pt idx="6381">
                  <c:v>7.2999999999999995E-2</c:v>
                </c:pt>
                <c:pt idx="6382">
                  <c:v>7.3099999999999998E-2</c:v>
                </c:pt>
                <c:pt idx="6383">
                  <c:v>7.17E-2</c:v>
                </c:pt>
                <c:pt idx="6384">
                  <c:v>7.1599999999999997E-2</c:v>
                </c:pt>
                <c:pt idx="6385">
                  <c:v>7.2000000000000008E-2</c:v>
                </c:pt>
                <c:pt idx="6386">
                  <c:v>7.1900000000000006E-2</c:v>
                </c:pt>
                <c:pt idx="6387">
                  <c:v>7.1900000000000006E-2</c:v>
                </c:pt>
                <c:pt idx="6388">
                  <c:v>7.17E-2</c:v>
                </c:pt>
                <c:pt idx="6389">
                  <c:v>7.2000000000000008E-2</c:v>
                </c:pt>
                <c:pt idx="6390">
                  <c:v>7.1900000000000006E-2</c:v>
                </c:pt>
                <c:pt idx="6391">
                  <c:v>7.17E-2</c:v>
                </c:pt>
                <c:pt idx="6392">
                  <c:v>7.1400000000000005E-2</c:v>
                </c:pt>
                <c:pt idx="6393">
                  <c:v>7.1199999999999999E-2</c:v>
                </c:pt>
                <c:pt idx="6394">
                  <c:v>7.0699999999999999E-2</c:v>
                </c:pt>
                <c:pt idx="6395">
                  <c:v>7.0999999999999994E-2</c:v>
                </c:pt>
                <c:pt idx="6396">
                  <c:v>7.0599999999999996E-2</c:v>
                </c:pt>
                <c:pt idx="6397">
                  <c:v>7.0499999999999993E-2</c:v>
                </c:pt>
                <c:pt idx="6398">
                  <c:v>7.0099999999999996E-2</c:v>
                </c:pt>
                <c:pt idx="6399">
                  <c:v>7.0699999999999999E-2</c:v>
                </c:pt>
                <c:pt idx="6400">
                  <c:v>7.0599999999999996E-2</c:v>
                </c:pt>
                <c:pt idx="6401">
                  <c:v>7.0800000000000002E-2</c:v>
                </c:pt>
                <c:pt idx="6402">
                  <c:v>7.110000000000001E-2</c:v>
                </c:pt>
                <c:pt idx="6403">
                  <c:v>7.0999999999999994E-2</c:v>
                </c:pt>
                <c:pt idx="6404">
                  <c:v>7.0800000000000002E-2</c:v>
                </c:pt>
                <c:pt idx="6405">
                  <c:v>7.0900000000000005E-2</c:v>
                </c:pt>
                <c:pt idx="6406">
                  <c:v>7.0800000000000002E-2</c:v>
                </c:pt>
                <c:pt idx="6407">
                  <c:v>7.0300000000000001E-2</c:v>
                </c:pt>
                <c:pt idx="6408">
                  <c:v>7.0199999999999999E-2</c:v>
                </c:pt>
                <c:pt idx="6409">
                  <c:v>7.0199999999999999E-2</c:v>
                </c:pt>
                <c:pt idx="6410">
                  <c:v>7.0599999999999996E-2</c:v>
                </c:pt>
                <c:pt idx="6411">
                  <c:v>7.0900000000000005E-2</c:v>
                </c:pt>
                <c:pt idx="6412">
                  <c:v>7.0900000000000005E-2</c:v>
                </c:pt>
                <c:pt idx="6413">
                  <c:v>7.0199999999999999E-2</c:v>
                </c:pt>
                <c:pt idx="6414">
                  <c:v>6.9699999999999998E-2</c:v>
                </c:pt>
                <c:pt idx="6415">
                  <c:v>6.9699999999999998E-2</c:v>
                </c:pt>
                <c:pt idx="6416">
                  <c:v>6.9599999999999995E-2</c:v>
                </c:pt>
                <c:pt idx="6417">
                  <c:v>6.9900000000000004E-2</c:v>
                </c:pt>
                <c:pt idx="6418">
                  <c:v>7.0199999999999999E-2</c:v>
                </c:pt>
                <c:pt idx="6419">
                  <c:v>7.0099999999999996E-2</c:v>
                </c:pt>
                <c:pt idx="6420">
                  <c:v>7.0300000000000001E-2</c:v>
                </c:pt>
                <c:pt idx="6421">
                  <c:v>7.0400000000000004E-2</c:v>
                </c:pt>
                <c:pt idx="6422">
                  <c:v>6.9900000000000004E-2</c:v>
                </c:pt>
                <c:pt idx="6423">
                  <c:v>7.0199999999999999E-2</c:v>
                </c:pt>
                <c:pt idx="6424">
                  <c:v>7.0300000000000001E-2</c:v>
                </c:pt>
                <c:pt idx="6425">
                  <c:v>7.0199999999999999E-2</c:v>
                </c:pt>
                <c:pt idx="6426">
                  <c:v>7.0300000000000001E-2</c:v>
                </c:pt>
                <c:pt idx="6427">
                  <c:v>7.0599999999999996E-2</c:v>
                </c:pt>
                <c:pt idx="6428">
                  <c:v>7.0400000000000004E-2</c:v>
                </c:pt>
                <c:pt idx="6429">
                  <c:v>7.0099999999999996E-2</c:v>
                </c:pt>
                <c:pt idx="6430">
                  <c:v>7.0199999999999999E-2</c:v>
                </c:pt>
                <c:pt idx="6431">
                  <c:v>6.9800000000000001E-2</c:v>
                </c:pt>
                <c:pt idx="6432">
                  <c:v>6.9900000000000004E-2</c:v>
                </c:pt>
                <c:pt idx="6433">
                  <c:v>6.9900000000000004E-2</c:v>
                </c:pt>
                <c:pt idx="6434">
                  <c:v>6.9599999999999995E-2</c:v>
                </c:pt>
                <c:pt idx="6435">
                  <c:v>6.9699999999999998E-2</c:v>
                </c:pt>
                <c:pt idx="6436">
                  <c:v>7.0000000000000007E-2</c:v>
                </c:pt>
                <c:pt idx="6437">
                  <c:v>7.0300000000000001E-2</c:v>
                </c:pt>
                <c:pt idx="6438">
                  <c:v>7.0099999999999996E-2</c:v>
                </c:pt>
                <c:pt idx="6439">
                  <c:v>7.0000000000000007E-2</c:v>
                </c:pt>
                <c:pt idx="6440">
                  <c:v>7.0000000000000007E-2</c:v>
                </c:pt>
                <c:pt idx="6441">
                  <c:v>6.9900000000000004E-2</c:v>
                </c:pt>
                <c:pt idx="6442">
                  <c:v>6.9800000000000001E-2</c:v>
                </c:pt>
                <c:pt idx="6443">
                  <c:v>6.93E-2</c:v>
                </c:pt>
                <c:pt idx="6444">
                  <c:v>6.9400000000000003E-2</c:v>
                </c:pt>
                <c:pt idx="6445">
                  <c:v>6.9599999999999995E-2</c:v>
                </c:pt>
                <c:pt idx="6446">
                  <c:v>6.9100000000000009E-2</c:v>
                </c:pt>
                <c:pt idx="6447">
                  <c:v>6.9100000000000009E-2</c:v>
                </c:pt>
                <c:pt idx="6448">
                  <c:v>6.9000000000000006E-2</c:v>
                </c:pt>
                <c:pt idx="6449">
                  <c:v>6.8699999999999997E-2</c:v>
                </c:pt>
                <c:pt idx="6450">
                  <c:v>6.83E-2</c:v>
                </c:pt>
                <c:pt idx="6451">
                  <c:v>6.8600000000000008E-2</c:v>
                </c:pt>
                <c:pt idx="6452">
                  <c:v>6.9100000000000009E-2</c:v>
                </c:pt>
                <c:pt idx="6453">
                  <c:v>6.9100000000000009E-2</c:v>
                </c:pt>
                <c:pt idx="6454">
                  <c:v>6.9400000000000003E-2</c:v>
                </c:pt>
                <c:pt idx="6455">
                  <c:v>6.9500000000000006E-2</c:v>
                </c:pt>
                <c:pt idx="6456">
                  <c:v>6.9599999999999995E-2</c:v>
                </c:pt>
                <c:pt idx="6457">
                  <c:v>6.93E-2</c:v>
                </c:pt>
                <c:pt idx="6458">
                  <c:v>6.9199999999999998E-2</c:v>
                </c:pt>
                <c:pt idx="6459">
                  <c:v>6.9900000000000004E-2</c:v>
                </c:pt>
                <c:pt idx="6460">
                  <c:v>7.0199999999999999E-2</c:v>
                </c:pt>
                <c:pt idx="6461">
                  <c:v>7.0199999999999999E-2</c:v>
                </c:pt>
                <c:pt idx="6462">
                  <c:v>7.0099999999999996E-2</c:v>
                </c:pt>
                <c:pt idx="6463">
                  <c:v>6.9699999999999998E-2</c:v>
                </c:pt>
                <c:pt idx="6464">
                  <c:v>6.9699999999999998E-2</c:v>
                </c:pt>
                <c:pt idx="6465">
                  <c:v>6.9400000000000003E-2</c:v>
                </c:pt>
                <c:pt idx="6466">
                  <c:v>6.9400000000000003E-2</c:v>
                </c:pt>
                <c:pt idx="6467">
                  <c:v>6.9100000000000009E-2</c:v>
                </c:pt>
                <c:pt idx="6468">
                  <c:v>6.8900000000000003E-2</c:v>
                </c:pt>
                <c:pt idx="6469">
                  <c:v>6.9199999999999998E-2</c:v>
                </c:pt>
                <c:pt idx="6470">
                  <c:v>6.9199999999999998E-2</c:v>
                </c:pt>
                <c:pt idx="6471">
                  <c:v>6.9199999999999998E-2</c:v>
                </c:pt>
                <c:pt idx="6472">
                  <c:v>6.8699999999999997E-2</c:v>
                </c:pt>
                <c:pt idx="6473">
                  <c:v>6.8699999999999997E-2</c:v>
                </c:pt>
                <c:pt idx="6474">
                  <c:v>6.8900000000000003E-2</c:v>
                </c:pt>
                <c:pt idx="6475">
                  <c:v>6.9000000000000006E-2</c:v>
                </c:pt>
                <c:pt idx="6476">
                  <c:v>6.8600000000000008E-2</c:v>
                </c:pt>
                <c:pt idx="6477">
                  <c:v>6.8200000000000011E-2</c:v>
                </c:pt>
                <c:pt idx="6478">
                  <c:v>6.7400000000000002E-2</c:v>
                </c:pt>
                <c:pt idx="6479">
                  <c:v>6.7900000000000002E-2</c:v>
                </c:pt>
                <c:pt idx="6480">
                  <c:v>6.7699999999999996E-2</c:v>
                </c:pt>
                <c:pt idx="6481">
                  <c:v>6.6799999999999998E-2</c:v>
                </c:pt>
                <c:pt idx="6482">
                  <c:v>6.59E-2</c:v>
                </c:pt>
                <c:pt idx="6483">
                  <c:v>6.5799999999999997E-2</c:v>
                </c:pt>
                <c:pt idx="6484">
                  <c:v>6.6100000000000006E-2</c:v>
                </c:pt>
                <c:pt idx="6485">
                  <c:v>6.6299999999999998E-2</c:v>
                </c:pt>
                <c:pt idx="6486">
                  <c:v>6.6299999999999998E-2</c:v>
                </c:pt>
                <c:pt idx="6487">
                  <c:v>6.5599999999999992E-2</c:v>
                </c:pt>
                <c:pt idx="6488">
                  <c:v>6.5000000000000002E-2</c:v>
                </c:pt>
                <c:pt idx="6489">
                  <c:v>6.4899999999999999E-2</c:v>
                </c:pt>
                <c:pt idx="6490">
                  <c:v>6.4699999999999994E-2</c:v>
                </c:pt>
                <c:pt idx="6491">
                  <c:v>6.4899999999999999E-2</c:v>
                </c:pt>
                <c:pt idx="6492">
                  <c:v>6.4100000000000004E-2</c:v>
                </c:pt>
                <c:pt idx="6493">
                  <c:v>6.3600000000000004E-2</c:v>
                </c:pt>
                <c:pt idx="6494">
                  <c:v>6.3399999999999998E-2</c:v>
                </c:pt>
                <c:pt idx="6495">
                  <c:v>6.3399999999999998E-2</c:v>
                </c:pt>
                <c:pt idx="6496">
                  <c:v>6.3600000000000004E-2</c:v>
                </c:pt>
                <c:pt idx="6497">
                  <c:v>6.4200000000000007E-2</c:v>
                </c:pt>
                <c:pt idx="6498">
                  <c:v>6.4500000000000002E-2</c:v>
                </c:pt>
                <c:pt idx="6499">
                  <c:v>6.4299999999999996E-2</c:v>
                </c:pt>
                <c:pt idx="6500">
                  <c:v>6.4299999999999996E-2</c:v>
                </c:pt>
                <c:pt idx="6501">
                  <c:v>6.2300000000000008E-2</c:v>
                </c:pt>
                <c:pt idx="6502">
                  <c:v>6.3500000000000001E-2</c:v>
                </c:pt>
                <c:pt idx="6503">
                  <c:v>6.2300000000000008E-2</c:v>
                </c:pt>
                <c:pt idx="6504">
                  <c:v>6.0900000000000003E-2</c:v>
                </c:pt>
                <c:pt idx="6505">
                  <c:v>6.0599999999999994E-2</c:v>
                </c:pt>
                <c:pt idx="6506">
                  <c:v>6.1399999999999996E-2</c:v>
                </c:pt>
                <c:pt idx="6507">
                  <c:v>6.2300000000000008E-2</c:v>
                </c:pt>
                <c:pt idx="6508">
                  <c:v>6.25E-2</c:v>
                </c:pt>
                <c:pt idx="6509">
                  <c:v>6.3500000000000001E-2</c:v>
                </c:pt>
                <c:pt idx="6510">
                  <c:v>6.3500000000000001E-2</c:v>
                </c:pt>
                <c:pt idx="6511">
                  <c:v>6.3399999999999998E-2</c:v>
                </c:pt>
                <c:pt idx="6512">
                  <c:v>6.2800000000000009E-2</c:v>
                </c:pt>
                <c:pt idx="6513">
                  <c:v>6.1800000000000001E-2</c:v>
                </c:pt>
                <c:pt idx="6514">
                  <c:v>6.2400000000000004E-2</c:v>
                </c:pt>
                <c:pt idx="6515">
                  <c:v>6.2699999999999992E-2</c:v>
                </c:pt>
                <c:pt idx="6516">
                  <c:v>6.3200000000000006E-2</c:v>
                </c:pt>
                <c:pt idx="6517">
                  <c:v>6.3299999999999995E-2</c:v>
                </c:pt>
                <c:pt idx="6518">
                  <c:v>6.3E-2</c:v>
                </c:pt>
                <c:pt idx="6519">
                  <c:v>6.2800000000000009E-2</c:v>
                </c:pt>
                <c:pt idx="6520">
                  <c:v>6.2899999999999998E-2</c:v>
                </c:pt>
                <c:pt idx="6521">
                  <c:v>6.2300000000000008E-2</c:v>
                </c:pt>
                <c:pt idx="6522">
                  <c:v>6.1200000000000004E-2</c:v>
                </c:pt>
                <c:pt idx="6523">
                  <c:v>6.0599999999999994E-2</c:v>
                </c:pt>
                <c:pt idx="6524">
                  <c:v>6.1500000000000006E-2</c:v>
                </c:pt>
                <c:pt idx="6525">
                  <c:v>6.1699999999999998E-2</c:v>
                </c:pt>
                <c:pt idx="6526">
                  <c:v>6.2100000000000002E-2</c:v>
                </c:pt>
                <c:pt idx="6527">
                  <c:v>6.2000000000000006E-2</c:v>
                </c:pt>
                <c:pt idx="6528">
                  <c:v>6.2100000000000002E-2</c:v>
                </c:pt>
                <c:pt idx="6529">
                  <c:v>6.1500000000000006E-2</c:v>
                </c:pt>
                <c:pt idx="6530">
                  <c:v>6.1699999999999998E-2</c:v>
                </c:pt>
                <c:pt idx="6531">
                  <c:v>6.2100000000000002E-2</c:v>
                </c:pt>
                <c:pt idx="6532">
                  <c:v>6.2699999999999992E-2</c:v>
                </c:pt>
                <c:pt idx="6533">
                  <c:v>6.3200000000000006E-2</c:v>
                </c:pt>
                <c:pt idx="6534">
                  <c:v>6.2300000000000008E-2</c:v>
                </c:pt>
                <c:pt idx="6535">
                  <c:v>6.2300000000000008E-2</c:v>
                </c:pt>
                <c:pt idx="6536">
                  <c:v>6.2300000000000008E-2</c:v>
                </c:pt>
                <c:pt idx="6537">
                  <c:v>6.25E-2</c:v>
                </c:pt>
                <c:pt idx="6538">
                  <c:v>6.2400000000000004E-2</c:v>
                </c:pt>
                <c:pt idx="6539">
                  <c:v>6.1900000000000004E-2</c:v>
                </c:pt>
                <c:pt idx="6540">
                  <c:v>6.1500000000000006E-2</c:v>
                </c:pt>
                <c:pt idx="6541">
                  <c:v>6.0700000000000004E-2</c:v>
                </c:pt>
                <c:pt idx="6542">
                  <c:v>6.0300000000000006E-2</c:v>
                </c:pt>
                <c:pt idx="6543">
                  <c:v>6.0100000000000001E-2</c:v>
                </c:pt>
                <c:pt idx="6544">
                  <c:v>6.0900000000000003E-2</c:v>
                </c:pt>
                <c:pt idx="6545">
                  <c:v>6.1100000000000002E-2</c:v>
                </c:pt>
                <c:pt idx="6546">
                  <c:v>6.0999999999999999E-2</c:v>
                </c:pt>
                <c:pt idx="6547">
                  <c:v>6.0499999999999998E-2</c:v>
                </c:pt>
                <c:pt idx="6548">
                  <c:v>6.0199999999999997E-2</c:v>
                </c:pt>
                <c:pt idx="6549">
                  <c:v>6.0700000000000004E-2</c:v>
                </c:pt>
                <c:pt idx="6550">
                  <c:v>6.0700000000000004E-2</c:v>
                </c:pt>
                <c:pt idx="6551">
                  <c:v>6.08E-2</c:v>
                </c:pt>
                <c:pt idx="6552">
                  <c:v>0.06</c:v>
                </c:pt>
                <c:pt idx="6553">
                  <c:v>5.9500000000000004E-2</c:v>
                </c:pt>
                <c:pt idx="6554">
                  <c:v>5.9200000000000003E-2</c:v>
                </c:pt>
                <c:pt idx="6555">
                  <c:v>5.9699999999999996E-2</c:v>
                </c:pt>
                <c:pt idx="6556">
                  <c:v>5.9200000000000003E-2</c:v>
                </c:pt>
                <c:pt idx="6557">
                  <c:v>5.8900000000000001E-2</c:v>
                </c:pt>
                <c:pt idx="6558">
                  <c:v>5.8400000000000001E-2</c:v>
                </c:pt>
                <c:pt idx="6559">
                  <c:v>5.9200000000000003E-2</c:v>
                </c:pt>
                <c:pt idx="6560">
                  <c:v>5.96E-2</c:v>
                </c:pt>
                <c:pt idx="6561">
                  <c:v>6.08E-2</c:v>
                </c:pt>
                <c:pt idx="6562">
                  <c:v>6.0499999999999998E-2</c:v>
                </c:pt>
                <c:pt idx="6563">
                  <c:v>6.0300000000000006E-2</c:v>
                </c:pt>
                <c:pt idx="6564">
                  <c:v>5.9800000000000006E-2</c:v>
                </c:pt>
                <c:pt idx="6565">
                  <c:v>6.0100000000000001E-2</c:v>
                </c:pt>
                <c:pt idx="6566">
                  <c:v>5.9800000000000006E-2</c:v>
                </c:pt>
                <c:pt idx="6567">
                  <c:v>5.9500000000000004E-2</c:v>
                </c:pt>
                <c:pt idx="6568">
                  <c:v>5.9900000000000002E-2</c:v>
                </c:pt>
                <c:pt idx="6569">
                  <c:v>5.91E-2</c:v>
                </c:pt>
                <c:pt idx="6570">
                  <c:v>5.9299999999999999E-2</c:v>
                </c:pt>
                <c:pt idx="6571">
                  <c:v>6.0499999999999998E-2</c:v>
                </c:pt>
                <c:pt idx="6572">
                  <c:v>6.08E-2</c:v>
                </c:pt>
                <c:pt idx="6573">
                  <c:v>6.1200000000000004E-2</c:v>
                </c:pt>
                <c:pt idx="6574">
                  <c:v>6.1200000000000004E-2</c:v>
                </c:pt>
                <c:pt idx="6575">
                  <c:v>6.2300000000000008E-2</c:v>
                </c:pt>
                <c:pt idx="6576">
                  <c:v>6.1600000000000002E-2</c:v>
                </c:pt>
                <c:pt idx="6577">
                  <c:v>6.0400000000000002E-2</c:v>
                </c:pt>
                <c:pt idx="6578">
                  <c:v>6.1200000000000004E-2</c:v>
                </c:pt>
                <c:pt idx="6579">
                  <c:v>6.0999999999999999E-2</c:v>
                </c:pt>
                <c:pt idx="6580">
                  <c:v>6.0400000000000002E-2</c:v>
                </c:pt>
                <c:pt idx="6581">
                  <c:v>6.0400000000000002E-2</c:v>
                </c:pt>
                <c:pt idx="6582">
                  <c:v>6.0900000000000003E-2</c:v>
                </c:pt>
                <c:pt idx="6583">
                  <c:v>6.0300000000000006E-2</c:v>
                </c:pt>
                <c:pt idx="6584">
                  <c:v>6.13E-2</c:v>
                </c:pt>
                <c:pt idx="6585">
                  <c:v>6.1399999999999996E-2</c:v>
                </c:pt>
                <c:pt idx="6586">
                  <c:v>6.1100000000000002E-2</c:v>
                </c:pt>
                <c:pt idx="6587">
                  <c:v>6.0999999999999999E-2</c:v>
                </c:pt>
                <c:pt idx="6588">
                  <c:v>6.0300000000000006E-2</c:v>
                </c:pt>
                <c:pt idx="6589">
                  <c:v>0.06</c:v>
                </c:pt>
                <c:pt idx="6590">
                  <c:v>0.06</c:v>
                </c:pt>
                <c:pt idx="6591">
                  <c:v>6.0100000000000001E-2</c:v>
                </c:pt>
                <c:pt idx="6592">
                  <c:v>5.96E-2</c:v>
                </c:pt>
                <c:pt idx="6593">
                  <c:v>6.0599999999999994E-2</c:v>
                </c:pt>
                <c:pt idx="6594">
                  <c:v>6.2400000000000004E-2</c:v>
                </c:pt>
                <c:pt idx="6595">
                  <c:v>6.1800000000000001E-2</c:v>
                </c:pt>
                <c:pt idx="6596">
                  <c:v>6.1900000000000004E-2</c:v>
                </c:pt>
                <c:pt idx="6597">
                  <c:v>6.1600000000000002E-2</c:v>
                </c:pt>
                <c:pt idx="6598">
                  <c:v>6.1600000000000002E-2</c:v>
                </c:pt>
                <c:pt idx="6599">
                  <c:v>6.1600000000000002E-2</c:v>
                </c:pt>
                <c:pt idx="6600">
                  <c:v>6.1500000000000006E-2</c:v>
                </c:pt>
                <c:pt idx="6601">
                  <c:v>6.1500000000000006E-2</c:v>
                </c:pt>
                <c:pt idx="6602">
                  <c:v>6.1399999999999996E-2</c:v>
                </c:pt>
                <c:pt idx="6603">
                  <c:v>6.2199999999999998E-2</c:v>
                </c:pt>
                <c:pt idx="6604">
                  <c:v>6.2199999999999998E-2</c:v>
                </c:pt>
                <c:pt idx="6605">
                  <c:v>6.2199999999999998E-2</c:v>
                </c:pt>
                <c:pt idx="6606">
                  <c:v>6.2300000000000008E-2</c:v>
                </c:pt>
                <c:pt idx="6607">
                  <c:v>6.2300000000000008E-2</c:v>
                </c:pt>
                <c:pt idx="6608">
                  <c:v>6.1100000000000002E-2</c:v>
                </c:pt>
                <c:pt idx="6609">
                  <c:v>6.0900000000000003E-2</c:v>
                </c:pt>
                <c:pt idx="6610">
                  <c:v>6.0700000000000004E-2</c:v>
                </c:pt>
                <c:pt idx="6611">
                  <c:v>0.06</c:v>
                </c:pt>
                <c:pt idx="6612">
                  <c:v>0.06</c:v>
                </c:pt>
                <c:pt idx="6613">
                  <c:v>6.0300000000000006E-2</c:v>
                </c:pt>
                <c:pt idx="6614">
                  <c:v>6.08E-2</c:v>
                </c:pt>
                <c:pt idx="6615">
                  <c:v>6.0400000000000002E-2</c:v>
                </c:pt>
                <c:pt idx="6616">
                  <c:v>5.9900000000000002E-2</c:v>
                </c:pt>
                <c:pt idx="6617">
                  <c:v>5.9900000000000002E-2</c:v>
                </c:pt>
                <c:pt idx="6618">
                  <c:v>5.96E-2</c:v>
                </c:pt>
                <c:pt idx="6619">
                  <c:v>5.9699999999999996E-2</c:v>
                </c:pt>
                <c:pt idx="6620">
                  <c:v>5.9800000000000006E-2</c:v>
                </c:pt>
                <c:pt idx="6621">
                  <c:v>5.9800000000000006E-2</c:v>
                </c:pt>
                <c:pt idx="6622">
                  <c:v>5.96E-2</c:v>
                </c:pt>
                <c:pt idx="6623">
                  <c:v>5.9500000000000004E-2</c:v>
                </c:pt>
                <c:pt idx="6624">
                  <c:v>5.8799999999999998E-2</c:v>
                </c:pt>
                <c:pt idx="6625">
                  <c:v>5.8900000000000001E-2</c:v>
                </c:pt>
                <c:pt idx="6626">
                  <c:v>5.9699999999999996E-2</c:v>
                </c:pt>
                <c:pt idx="6627">
                  <c:v>6.0100000000000001E-2</c:v>
                </c:pt>
                <c:pt idx="6628">
                  <c:v>6.1100000000000002E-2</c:v>
                </c:pt>
                <c:pt idx="6629">
                  <c:v>6.1500000000000006E-2</c:v>
                </c:pt>
                <c:pt idx="6630">
                  <c:v>6.0900000000000003E-2</c:v>
                </c:pt>
                <c:pt idx="6631">
                  <c:v>6.13E-2</c:v>
                </c:pt>
                <c:pt idx="6632">
                  <c:v>6.13E-2</c:v>
                </c:pt>
                <c:pt idx="6633">
                  <c:v>6.1500000000000006E-2</c:v>
                </c:pt>
                <c:pt idx="6634">
                  <c:v>6.0900000000000003E-2</c:v>
                </c:pt>
                <c:pt idx="6635">
                  <c:v>6.08E-2</c:v>
                </c:pt>
                <c:pt idx="6636">
                  <c:v>6.0199999999999997E-2</c:v>
                </c:pt>
                <c:pt idx="6637">
                  <c:v>6.0300000000000006E-2</c:v>
                </c:pt>
                <c:pt idx="6638">
                  <c:v>0.06</c:v>
                </c:pt>
                <c:pt idx="6639">
                  <c:v>6.0100000000000001E-2</c:v>
                </c:pt>
                <c:pt idx="6640">
                  <c:v>5.9800000000000006E-2</c:v>
                </c:pt>
                <c:pt idx="6641">
                  <c:v>5.9699999999999996E-2</c:v>
                </c:pt>
                <c:pt idx="6642">
                  <c:v>5.8700000000000002E-2</c:v>
                </c:pt>
                <c:pt idx="6643">
                  <c:v>5.8799999999999998E-2</c:v>
                </c:pt>
                <c:pt idx="6644">
                  <c:v>5.8799999999999998E-2</c:v>
                </c:pt>
                <c:pt idx="6645">
                  <c:v>5.8700000000000002E-2</c:v>
                </c:pt>
                <c:pt idx="6646">
                  <c:v>5.8600000000000006E-2</c:v>
                </c:pt>
                <c:pt idx="6647">
                  <c:v>5.91E-2</c:v>
                </c:pt>
                <c:pt idx="6648">
                  <c:v>5.8900000000000001E-2</c:v>
                </c:pt>
                <c:pt idx="6649">
                  <c:v>5.8300000000000005E-2</c:v>
                </c:pt>
                <c:pt idx="6650">
                  <c:v>5.8099999999999999E-2</c:v>
                </c:pt>
                <c:pt idx="6651">
                  <c:v>5.7699999999999994E-2</c:v>
                </c:pt>
                <c:pt idx="6652">
                  <c:v>5.8099999999999999E-2</c:v>
                </c:pt>
                <c:pt idx="6653">
                  <c:v>5.8700000000000002E-2</c:v>
                </c:pt>
                <c:pt idx="6654">
                  <c:v>5.8900000000000001E-2</c:v>
                </c:pt>
                <c:pt idx="6655">
                  <c:v>5.8799999999999998E-2</c:v>
                </c:pt>
                <c:pt idx="6656">
                  <c:v>5.8799999999999998E-2</c:v>
                </c:pt>
                <c:pt idx="6657">
                  <c:v>5.7800000000000004E-2</c:v>
                </c:pt>
                <c:pt idx="6658">
                  <c:v>5.7999999999999996E-2</c:v>
                </c:pt>
                <c:pt idx="6659">
                  <c:v>5.7599999999999998E-2</c:v>
                </c:pt>
                <c:pt idx="6660">
                  <c:v>5.7400000000000007E-2</c:v>
                </c:pt>
                <c:pt idx="6661">
                  <c:v>5.7599999999999998E-2</c:v>
                </c:pt>
                <c:pt idx="6662">
                  <c:v>5.79E-2</c:v>
                </c:pt>
                <c:pt idx="6663">
                  <c:v>5.7599999999999998E-2</c:v>
                </c:pt>
                <c:pt idx="6664">
                  <c:v>5.7000000000000002E-2</c:v>
                </c:pt>
                <c:pt idx="6665">
                  <c:v>5.7599999999999998E-2</c:v>
                </c:pt>
                <c:pt idx="6666">
                  <c:v>5.7400000000000007E-2</c:v>
                </c:pt>
                <c:pt idx="6667">
                  <c:v>5.7500000000000002E-2</c:v>
                </c:pt>
                <c:pt idx="6668">
                  <c:v>5.7200000000000001E-2</c:v>
                </c:pt>
                <c:pt idx="6669">
                  <c:v>5.7500000000000002E-2</c:v>
                </c:pt>
                <c:pt idx="6670">
                  <c:v>5.7699999999999994E-2</c:v>
                </c:pt>
                <c:pt idx="6671">
                  <c:v>5.6900000000000006E-2</c:v>
                </c:pt>
                <c:pt idx="6672">
                  <c:v>5.6300000000000003E-2</c:v>
                </c:pt>
                <c:pt idx="6673">
                  <c:v>5.62E-2</c:v>
                </c:pt>
                <c:pt idx="6674">
                  <c:v>5.6399999999999999E-2</c:v>
                </c:pt>
                <c:pt idx="6675">
                  <c:v>5.6399999999999999E-2</c:v>
                </c:pt>
                <c:pt idx="6676">
                  <c:v>5.7999999999999996E-2</c:v>
                </c:pt>
                <c:pt idx="6677">
                  <c:v>5.7800000000000004E-2</c:v>
                </c:pt>
                <c:pt idx="6678">
                  <c:v>5.67E-2</c:v>
                </c:pt>
                <c:pt idx="6679">
                  <c:v>5.6100000000000004E-2</c:v>
                </c:pt>
                <c:pt idx="6680">
                  <c:v>5.6399999999999999E-2</c:v>
                </c:pt>
                <c:pt idx="6681">
                  <c:v>5.6399999999999999E-2</c:v>
                </c:pt>
                <c:pt idx="6682">
                  <c:v>5.6399999999999999E-2</c:v>
                </c:pt>
                <c:pt idx="6683">
                  <c:v>5.6399999999999999E-2</c:v>
                </c:pt>
                <c:pt idx="6684">
                  <c:v>5.4000000000000006E-2</c:v>
                </c:pt>
                <c:pt idx="6685">
                  <c:v>5.4400000000000004E-2</c:v>
                </c:pt>
                <c:pt idx="6686">
                  <c:v>5.4900000000000004E-2</c:v>
                </c:pt>
                <c:pt idx="6687">
                  <c:v>5.4199999999999998E-2</c:v>
                </c:pt>
                <c:pt idx="6688">
                  <c:v>5.45E-2</c:v>
                </c:pt>
                <c:pt idx="6689">
                  <c:v>5.4199999999999998E-2</c:v>
                </c:pt>
                <c:pt idx="6690">
                  <c:v>5.4400000000000004E-2</c:v>
                </c:pt>
                <c:pt idx="6691">
                  <c:v>5.4100000000000002E-2</c:v>
                </c:pt>
                <c:pt idx="6692">
                  <c:v>5.3600000000000002E-2</c:v>
                </c:pt>
                <c:pt idx="6693">
                  <c:v>5.2900000000000003E-2</c:v>
                </c:pt>
                <c:pt idx="6694">
                  <c:v>5.33E-2</c:v>
                </c:pt>
                <c:pt idx="6695">
                  <c:v>5.3200000000000004E-2</c:v>
                </c:pt>
                <c:pt idx="6696">
                  <c:v>5.2600000000000001E-2</c:v>
                </c:pt>
                <c:pt idx="6697">
                  <c:v>5.2400000000000002E-2</c:v>
                </c:pt>
                <c:pt idx="6698">
                  <c:v>5.2300000000000006E-2</c:v>
                </c:pt>
                <c:pt idx="6699">
                  <c:v>5.2300000000000006E-2</c:v>
                </c:pt>
                <c:pt idx="6700">
                  <c:v>5.2300000000000006E-2</c:v>
                </c:pt>
                <c:pt idx="6701">
                  <c:v>5.2999999999999999E-2</c:v>
                </c:pt>
                <c:pt idx="6702">
                  <c:v>5.2999999999999999E-2</c:v>
                </c:pt>
                <c:pt idx="6703">
                  <c:v>5.3600000000000002E-2</c:v>
                </c:pt>
                <c:pt idx="6704">
                  <c:v>5.3499999999999999E-2</c:v>
                </c:pt>
                <c:pt idx="6705">
                  <c:v>5.2900000000000003E-2</c:v>
                </c:pt>
                <c:pt idx="6706">
                  <c:v>5.2400000000000002E-2</c:v>
                </c:pt>
                <c:pt idx="6707">
                  <c:v>5.2400000000000002E-2</c:v>
                </c:pt>
                <c:pt idx="6708">
                  <c:v>5.2300000000000006E-2</c:v>
                </c:pt>
                <c:pt idx="6709">
                  <c:v>5.2600000000000001E-2</c:v>
                </c:pt>
                <c:pt idx="6710">
                  <c:v>5.2699999999999997E-2</c:v>
                </c:pt>
                <c:pt idx="6711">
                  <c:v>5.2999999999999999E-2</c:v>
                </c:pt>
                <c:pt idx="6712">
                  <c:v>5.2400000000000002E-2</c:v>
                </c:pt>
                <c:pt idx="6713">
                  <c:v>5.1799999999999999E-2</c:v>
                </c:pt>
                <c:pt idx="6714">
                  <c:v>5.1799999999999999E-2</c:v>
                </c:pt>
                <c:pt idx="6715">
                  <c:v>5.1400000000000001E-2</c:v>
                </c:pt>
                <c:pt idx="6716">
                  <c:v>5.0800000000000005E-2</c:v>
                </c:pt>
                <c:pt idx="6717">
                  <c:v>4.9400000000000006E-2</c:v>
                </c:pt>
                <c:pt idx="6718">
                  <c:v>4.9599999999999998E-2</c:v>
                </c:pt>
                <c:pt idx="6719">
                  <c:v>5.0800000000000005E-2</c:v>
                </c:pt>
                <c:pt idx="6720">
                  <c:v>5.0199999999999995E-2</c:v>
                </c:pt>
                <c:pt idx="6721">
                  <c:v>4.9500000000000002E-2</c:v>
                </c:pt>
                <c:pt idx="6722">
                  <c:v>4.87E-2</c:v>
                </c:pt>
                <c:pt idx="6723">
                  <c:v>4.9599999999999998E-2</c:v>
                </c:pt>
                <c:pt idx="6724">
                  <c:v>0.05</c:v>
                </c:pt>
                <c:pt idx="6725">
                  <c:v>0.05</c:v>
                </c:pt>
                <c:pt idx="6726">
                  <c:v>5.0700000000000002E-2</c:v>
                </c:pt>
                <c:pt idx="6727">
                  <c:v>5.1799999999999999E-2</c:v>
                </c:pt>
                <c:pt idx="6728">
                  <c:v>5.3899999999999997E-2</c:v>
                </c:pt>
                <c:pt idx="6729">
                  <c:v>5.5300000000000002E-2</c:v>
                </c:pt>
                <c:pt idx="6730">
                  <c:v>5.3899999999999997E-2</c:v>
                </c:pt>
                <c:pt idx="6731">
                  <c:v>5.4699999999999999E-2</c:v>
                </c:pt>
                <c:pt idx="6732">
                  <c:v>5.5800000000000002E-2</c:v>
                </c:pt>
                <c:pt idx="6733">
                  <c:v>5.5800000000000002E-2</c:v>
                </c:pt>
                <c:pt idx="6734">
                  <c:v>5.6300000000000003E-2</c:v>
                </c:pt>
                <c:pt idx="6735">
                  <c:v>5.6399999999999999E-2</c:v>
                </c:pt>
                <c:pt idx="6736">
                  <c:v>5.5800000000000002E-2</c:v>
                </c:pt>
                <c:pt idx="6737">
                  <c:v>5.5899999999999998E-2</c:v>
                </c:pt>
                <c:pt idx="6738">
                  <c:v>5.4199999999999998E-2</c:v>
                </c:pt>
                <c:pt idx="6739">
                  <c:v>5.3899999999999997E-2</c:v>
                </c:pt>
                <c:pt idx="6740">
                  <c:v>5.3800000000000001E-2</c:v>
                </c:pt>
                <c:pt idx="6741">
                  <c:v>5.33E-2</c:v>
                </c:pt>
                <c:pt idx="6742">
                  <c:v>5.5500000000000001E-2</c:v>
                </c:pt>
                <c:pt idx="6743">
                  <c:v>5.6399999999999999E-2</c:v>
                </c:pt>
                <c:pt idx="6744">
                  <c:v>5.7300000000000004E-2</c:v>
                </c:pt>
                <c:pt idx="6745">
                  <c:v>5.7099999999999998E-2</c:v>
                </c:pt>
                <c:pt idx="6746">
                  <c:v>5.6500000000000002E-2</c:v>
                </c:pt>
                <c:pt idx="6747">
                  <c:v>5.5700000000000006E-2</c:v>
                </c:pt>
                <c:pt idx="6748">
                  <c:v>5.6900000000000006E-2</c:v>
                </c:pt>
                <c:pt idx="6749">
                  <c:v>5.7500000000000002E-2</c:v>
                </c:pt>
                <c:pt idx="6750">
                  <c:v>5.8099999999999999E-2</c:v>
                </c:pt>
                <c:pt idx="6751">
                  <c:v>5.7200000000000001E-2</c:v>
                </c:pt>
                <c:pt idx="6752">
                  <c:v>5.6500000000000002E-2</c:v>
                </c:pt>
                <c:pt idx="6753">
                  <c:v>5.6799999999999996E-2</c:v>
                </c:pt>
                <c:pt idx="6754">
                  <c:v>5.6900000000000006E-2</c:v>
                </c:pt>
                <c:pt idx="6755">
                  <c:v>5.7300000000000004E-2</c:v>
                </c:pt>
                <c:pt idx="6756">
                  <c:v>5.7300000000000004E-2</c:v>
                </c:pt>
                <c:pt idx="6757">
                  <c:v>5.7699999999999994E-2</c:v>
                </c:pt>
                <c:pt idx="6758">
                  <c:v>5.7000000000000002E-2</c:v>
                </c:pt>
                <c:pt idx="6759">
                  <c:v>5.6900000000000006E-2</c:v>
                </c:pt>
                <c:pt idx="6760">
                  <c:v>5.5999999999999994E-2</c:v>
                </c:pt>
                <c:pt idx="6761">
                  <c:v>5.5999999999999994E-2</c:v>
                </c:pt>
                <c:pt idx="6762">
                  <c:v>5.7300000000000004E-2</c:v>
                </c:pt>
                <c:pt idx="6763">
                  <c:v>5.6900000000000006E-2</c:v>
                </c:pt>
                <c:pt idx="6764">
                  <c:v>5.6900000000000006E-2</c:v>
                </c:pt>
                <c:pt idx="6765">
                  <c:v>5.5899999999999998E-2</c:v>
                </c:pt>
                <c:pt idx="6766">
                  <c:v>5.5899999999999998E-2</c:v>
                </c:pt>
                <c:pt idx="6767">
                  <c:v>5.5700000000000006E-2</c:v>
                </c:pt>
                <c:pt idx="6768">
                  <c:v>5.4800000000000008E-2</c:v>
                </c:pt>
                <c:pt idx="6769">
                  <c:v>5.3700000000000005E-2</c:v>
                </c:pt>
                <c:pt idx="6770">
                  <c:v>5.3800000000000001E-2</c:v>
                </c:pt>
                <c:pt idx="6771">
                  <c:v>5.3600000000000002E-2</c:v>
                </c:pt>
                <c:pt idx="6772">
                  <c:v>5.3899999999999997E-2</c:v>
                </c:pt>
                <c:pt idx="6773">
                  <c:v>5.4900000000000004E-2</c:v>
                </c:pt>
                <c:pt idx="6774">
                  <c:v>5.45E-2</c:v>
                </c:pt>
                <c:pt idx="6775">
                  <c:v>5.45E-2</c:v>
                </c:pt>
                <c:pt idx="6776">
                  <c:v>5.4600000000000003E-2</c:v>
                </c:pt>
                <c:pt idx="6777">
                  <c:v>5.5400000000000005E-2</c:v>
                </c:pt>
                <c:pt idx="6778">
                  <c:v>5.5700000000000006E-2</c:v>
                </c:pt>
                <c:pt idx="6779">
                  <c:v>5.5899999999999998E-2</c:v>
                </c:pt>
                <c:pt idx="6780">
                  <c:v>5.5800000000000002E-2</c:v>
                </c:pt>
                <c:pt idx="6781">
                  <c:v>5.5E-2</c:v>
                </c:pt>
                <c:pt idx="6782">
                  <c:v>5.4900000000000004E-2</c:v>
                </c:pt>
                <c:pt idx="6783">
                  <c:v>5.5500000000000001E-2</c:v>
                </c:pt>
                <c:pt idx="6784">
                  <c:v>5.5400000000000005E-2</c:v>
                </c:pt>
                <c:pt idx="6785">
                  <c:v>5.4699999999999999E-2</c:v>
                </c:pt>
                <c:pt idx="6786">
                  <c:v>5.5E-2</c:v>
                </c:pt>
                <c:pt idx="6787">
                  <c:v>5.5099999999999996E-2</c:v>
                </c:pt>
                <c:pt idx="6788">
                  <c:v>5.5300000000000002E-2</c:v>
                </c:pt>
                <c:pt idx="6789">
                  <c:v>5.4699999999999999E-2</c:v>
                </c:pt>
                <c:pt idx="6790">
                  <c:v>5.4800000000000008E-2</c:v>
                </c:pt>
                <c:pt idx="6791">
                  <c:v>5.5300000000000002E-2</c:v>
                </c:pt>
                <c:pt idx="6792">
                  <c:v>5.5500000000000001E-2</c:v>
                </c:pt>
                <c:pt idx="6793">
                  <c:v>5.5300000000000002E-2</c:v>
                </c:pt>
                <c:pt idx="6794">
                  <c:v>5.45E-2</c:v>
                </c:pt>
                <c:pt idx="6795">
                  <c:v>5.45E-2</c:v>
                </c:pt>
                <c:pt idx="6796">
                  <c:v>5.4600000000000003E-2</c:v>
                </c:pt>
                <c:pt idx="6797">
                  <c:v>5.4600000000000003E-2</c:v>
                </c:pt>
                <c:pt idx="6798">
                  <c:v>5.45E-2</c:v>
                </c:pt>
                <c:pt idx="6799">
                  <c:v>5.4199999999999998E-2</c:v>
                </c:pt>
                <c:pt idx="6800">
                  <c:v>5.45E-2</c:v>
                </c:pt>
                <c:pt idx="6801">
                  <c:v>5.5E-2</c:v>
                </c:pt>
                <c:pt idx="6802">
                  <c:v>5.4100000000000002E-2</c:v>
                </c:pt>
                <c:pt idx="6803">
                  <c:v>5.4199999999999998E-2</c:v>
                </c:pt>
                <c:pt idx="6804">
                  <c:v>5.5300000000000002E-2</c:v>
                </c:pt>
                <c:pt idx="6805">
                  <c:v>5.5599999999999997E-2</c:v>
                </c:pt>
                <c:pt idx="6806">
                  <c:v>5.5599999999999997E-2</c:v>
                </c:pt>
                <c:pt idx="6807">
                  <c:v>5.5700000000000006E-2</c:v>
                </c:pt>
                <c:pt idx="6808">
                  <c:v>5.7200000000000001E-2</c:v>
                </c:pt>
                <c:pt idx="6809">
                  <c:v>5.8099999999999999E-2</c:v>
                </c:pt>
                <c:pt idx="6810">
                  <c:v>5.8200000000000002E-2</c:v>
                </c:pt>
                <c:pt idx="6811">
                  <c:v>5.8099999999999999E-2</c:v>
                </c:pt>
                <c:pt idx="6812">
                  <c:v>5.7599999999999998E-2</c:v>
                </c:pt>
                <c:pt idx="6813">
                  <c:v>5.8900000000000001E-2</c:v>
                </c:pt>
                <c:pt idx="6814">
                  <c:v>5.8799999999999998E-2</c:v>
                </c:pt>
                <c:pt idx="6815">
                  <c:v>5.8499999999999996E-2</c:v>
                </c:pt>
                <c:pt idx="6816">
                  <c:v>5.8600000000000006E-2</c:v>
                </c:pt>
                <c:pt idx="6817">
                  <c:v>5.9200000000000003E-2</c:v>
                </c:pt>
                <c:pt idx="6818">
                  <c:v>5.91E-2</c:v>
                </c:pt>
                <c:pt idx="6819">
                  <c:v>5.9299999999999999E-2</c:v>
                </c:pt>
                <c:pt idx="6820">
                  <c:v>5.9500000000000004E-2</c:v>
                </c:pt>
                <c:pt idx="6821">
                  <c:v>5.8799999999999998E-2</c:v>
                </c:pt>
                <c:pt idx="6822">
                  <c:v>5.8600000000000006E-2</c:v>
                </c:pt>
                <c:pt idx="6823">
                  <c:v>5.9200000000000003E-2</c:v>
                </c:pt>
                <c:pt idx="6824">
                  <c:v>5.9200000000000003E-2</c:v>
                </c:pt>
                <c:pt idx="6825">
                  <c:v>5.9400000000000008E-2</c:v>
                </c:pt>
                <c:pt idx="6826">
                  <c:v>5.8600000000000006E-2</c:v>
                </c:pt>
                <c:pt idx="6827">
                  <c:v>5.79E-2</c:v>
                </c:pt>
                <c:pt idx="6828">
                  <c:v>5.79E-2</c:v>
                </c:pt>
                <c:pt idx="6829">
                  <c:v>5.7400000000000007E-2</c:v>
                </c:pt>
                <c:pt idx="6830">
                  <c:v>5.7599999999999998E-2</c:v>
                </c:pt>
                <c:pt idx="6831">
                  <c:v>5.7400000000000007E-2</c:v>
                </c:pt>
                <c:pt idx="6832">
                  <c:v>5.7400000000000007E-2</c:v>
                </c:pt>
                <c:pt idx="6833">
                  <c:v>5.7300000000000004E-2</c:v>
                </c:pt>
                <c:pt idx="6834">
                  <c:v>5.6900000000000006E-2</c:v>
                </c:pt>
                <c:pt idx="6835">
                  <c:v>5.6399999999999999E-2</c:v>
                </c:pt>
                <c:pt idx="6836">
                  <c:v>5.67E-2</c:v>
                </c:pt>
                <c:pt idx="6837">
                  <c:v>5.6799999999999996E-2</c:v>
                </c:pt>
                <c:pt idx="6838">
                  <c:v>5.6500000000000002E-2</c:v>
                </c:pt>
                <c:pt idx="6839">
                  <c:v>5.6399999999999999E-2</c:v>
                </c:pt>
                <c:pt idx="6840">
                  <c:v>5.6399999999999999E-2</c:v>
                </c:pt>
                <c:pt idx="6841">
                  <c:v>5.6399999999999999E-2</c:v>
                </c:pt>
                <c:pt idx="6842">
                  <c:v>5.5700000000000006E-2</c:v>
                </c:pt>
                <c:pt idx="6843">
                  <c:v>5.5599999999999997E-2</c:v>
                </c:pt>
                <c:pt idx="6844">
                  <c:v>5.5400000000000005E-2</c:v>
                </c:pt>
                <c:pt idx="6845">
                  <c:v>5.5700000000000006E-2</c:v>
                </c:pt>
                <c:pt idx="6846">
                  <c:v>5.5599999999999997E-2</c:v>
                </c:pt>
                <c:pt idx="6847">
                  <c:v>5.5599999999999997E-2</c:v>
                </c:pt>
                <c:pt idx="6848">
                  <c:v>5.5999999999999994E-2</c:v>
                </c:pt>
                <c:pt idx="6849">
                  <c:v>5.5500000000000001E-2</c:v>
                </c:pt>
                <c:pt idx="6850">
                  <c:v>5.5599999999999997E-2</c:v>
                </c:pt>
                <c:pt idx="6851">
                  <c:v>5.5500000000000001E-2</c:v>
                </c:pt>
                <c:pt idx="6852">
                  <c:v>5.67E-2</c:v>
                </c:pt>
                <c:pt idx="6853">
                  <c:v>5.6300000000000003E-2</c:v>
                </c:pt>
                <c:pt idx="6854">
                  <c:v>5.5400000000000005E-2</c:v>
                </c:pt>
                <c:pt idx="6855">
                  <c:v>5.6100000000000004E-2</c:v>
                </c:pt>
                <c:pt idx="6856">
                  <c:v>5.6799999999999996E-2</c:v>
                </c:pt>
                <c:pt idx="6857">
                  <c:v>5.6500000000000002E-2</c:v>
                </c:pt>
                <c:pt idx="6858">
                  <c:v>5.5800000000000002E-2</c:v>
                </c:pt>
                <c:pt idx="6859">
                  <c:v>5.6399999999999999E-2</c:v>
                </c:pt>
                <c:pt idx="6860">
                  <c:v>5.5899999999999998E-2</c:v>
                </c:pt>
                <c:pt idx="6861">
                  <c:v>5.5400000000000005E-2</c:v>
                </c:pt>
                <c:pt idx="6862">
                  <c:v>5.5E-2</c:v>
                </c:pt>
                <c:pt idx="6863">
                  <c:v>5.5400000000000005E-2</c:v>
                </c:pt>
                <c:pt idx="6864">
                  <c:v>5.5300000000000002E-2</c:v>
                </c:pt>
                <c:pt idx="6865">
                  <c:v>5.5300000000000002E-2</c:v>
                </c:pt>
                <c:pt idx="6866">
                  <c:v>5.5199999999999999E-2</c:v>
                </c:pt>
                <c:pt idx="6867">
                  <c:v>5.4600000000000003E-2</c:v>
                </c:pt>
                <c:pt idx="6868">
                  <c:v>5.4100000000000002E-2</c:v>
                </c:pt>
                <c:pt idx="6869">
                  <c:v>5.4100000000000002E-2</c:v>
                </c:pt>
                <c:pt idx="6870">
                  <c:v>5.4199999999999998E-2</c:v>
                </c:pt>
                <c:pt idx="6871">
                  <c:v>5.3899999999999997E-2</c:v>
                </c:pt>
                <c:pt idx="6872">
                  <c:v>5.4199999999999998E-2</c:v>
                </c:pt>
                <c:pt idx="6873">
                  <c:v>5.3899999999999997E-2</c:v>
                </c:pt>
                <c:pt idx="6874">
                  <c:v>5.45E-2</c:v>
                </c:pt>
                <c:pt idx="6875">
                  <c:v>5.4400000000000004E-2</c:v>
                </c:pt>
                <c:pt idx="6876">
                  <c:v>5.3899999999999997E-2</c:v>
                </c:pt>
                <c:pt idx="6877">
                  <c:v>5.3499999999999999E-2</c:v>
                </c:pt>
                <c:pt idx="6878">
                  <c:v>5.3099999999999994E-2</c:v>
                </c:pt>
                <c:pt idx="6879">
                  <c:v>5.2300000000000006E-2</c:v>
                </c:pt>
                <c:pt idx="6880">
                  <c:v>5.2600000000000001E-2</c:v>
                </c:pt>
                <c:pt idx="6881">
                  <c:v>5.2600000000000001E-2</c:v>
                </c:pt>
                <c:pt idx="6882">
                  <c:v>5.1500000000000004E-2</c:v>
                </c:pt>
                <c:pt idx="6883">
                  <c:v>5.2499999999999998E-2</c:v>
                </c:pt>
                <c:pt idx="6884">
                  <c:v>5.2000000000000005E-2</c:v>
                </c:pt>
                <c:pt idx="6885">
                  <c:v>5.2699999999999997E-2</c:v>
                </c:pt>
                <c:pt idx="6886">
                  <c:v>5.2699999999999997E-2</c:v>
                </c:pt>
                <c:pt idx="6887">
                  <c:v>5.16E-2</c:v>
                </c:pt>
                <c:pt idx="6888">
                  <c:v>5.2600000000000001E-2</c:v>
                </c:pt>
                <c:pt idx="6889">
                  <c:v>5.2699999999999997E-2</c:v>
                </c:pt>
                <c:pt idx="6890">
                  <c:v>5.2600000000000001E-2</c:v>
                </c:pt>
                <c:pt idx="6891">
                  <c:v>5.1900000000000002E-2</c:v>
                </c:pt>
                <c:pt idx="6892">
                  <c:v>5.1900000000000002E-2</c:v>
                </c:pt>
                <c:pt idx="6893">
                  <c:v>5.1900000000000002E-2</c:v>
                </c:pt>
                <c:pt idx="6894">
                  <c:v>5.3099999999999994E-2</c:v>
                </c:pt>
                <c:pt idx="6895">
                  <c:v>5.2499999999999998E-2</c:v>
                </c:pt>
                <c:pt idx="6896">
                  <c:v>5.16E-2</c:v>
                </c:pt>
                <c:pt idx="6897">
                  <c:v>5.0599999999999999E-2</c:v>
                </c:pt>
                <c:pt idx="6898">
                  <c:v>5.0499999999999996E-2</c:v>
                </c:pt>
                <c:pt idx="6899">
                  <c:v>5.0300000000000004E-2</c:v>
                </c:pt>
                <c:pt idx="6900">
                  <c:v>5.0599999999999999E-2</c:v>
                </c:pt>
                <c:pt idx="6901">
                  <c:v>5.1500000000000004E-2</c:v>
                </c:pt>
                <c:pt idx="6902">
                  <c:v>5.0999999999999997E-2</c:v>
                </c:pt>
                <c:pt idx="6903">
                  <c:v>5.0300000000000004E-2</c:v>
                </c:pt>
                <c:pt idx="6904">
                  <c:v>0.05</c:v>
                </c:pt>
                <c:pt idx="6905">
                  <c:v>4.9299999999999997E-2</c:v>
                </c:pt>
                <c:pt idx="6906">
                  <c:v>4.9000000000000002E-2</c:v>
                </c:pt>
                <c:pt idx="6907">
                  <c:v>4.9100000000000005E-2</c:v>
                </c:pt>
                <c:pt idx="6908">
                  <c:v>4.8800000000000003E-2</c:v>
                </c:pt>
                <c:pt idx="6909">
                  <c:v>4.8899999999999999E-2</c:v>
                </c:pt>
                <c:pt idx="6910">
                  <c:v>5.0499999999999996E-2</c:v>
                </c:pt>
                <c:pt idx="6911">
                  <c:v>5.0900000000000001E-2</c:v>
                </c:pt>
                <c:pt idx="6912">
                  <c:v>4.9599999999999998E-2</c:v>
                </c:pt>
                <c:pt idx="6913">
                  <c:v>4.9200000000000001E-2</c:v>
                </c:pt>
                <c:pt idx="6914">
                  <c:v>4.7899999999999998E-2</c:v>
                </c:pt>
                <c:pt idx="6915">
                  <c:v>4.8000000000000001E-2</c:v>
                </c:pt>
                <c:pt idx="6916">
                  <c:v>4.9299999999999997E-2</c:v>
                </c:pt>
                <c:pt idx="6917">
                  <c:v>4.8300000000000003E-2</c:v>
                </c:pt>
                <c:pt idx="6918">
                  <c:v>4.9100000000000005E-2</c:v>
                </c:pt>
                <c:pt idx="6919">
                  <c:v>4.8099999999999997E-2</c:v>
                </c:pt>
                <c:pt idx="6920">
                  <c:v>4.7899999999999998E-2</c:v>
                </c:pt>
                <c:pt idx="6921">
                  <c:v>4.6800000000000001E-2</c:v>
                </c:pt>
                <c:pt idx="6922">
                  <c:v>4.6800000000000001E-2</c:v>
                </c:pt>
                <c:pt idx="6923">
                  <c:v>4.7899999999999998E-2</c:v>
                </c:pt>
                <c:pt idx="6924">
                  <c:v>4.9200000000000001E-2</c:v>
                </c:pt>
                <c:pt idx="6925">
                  <c:v>4.9100000000000005E-2</c:v>
                </c:pt>
                <c:pt idx="6926">
                  <c:v>4.7500000000000001E-2</c:v>
                </c:pt>
                <c:pt idx="6927">
                  <c:v>4.7400000000000005E-2</c:v>
                </c:pt>
                <c:pt idx="6928">
                  <c:v>4.8300000000000003E-2</c:v>
                </c:pt>
                <c:pt idx="6929">
                  <c:v>4.7699999999999999E-2</c:v>
                </c:pt>
                <c:pt idx="6930">
                  <c:v>4.7500000000000001E-2</c:v>
                </c:pt>
                <c:pt idx="6931">
                  <c:v>4.8200000000000007E-2</c:v>
                </c:pt>
                <c:pt idx="6932">
                  <c:v>4.7599999999999996E-2</c:v>
                </c:pt>
                <c:pt idx="6933">
                  <c:v>4.7E-2</c:v>
                </c:pt>
                <c:pt idx="6934">
                  <c:v>4.6900000000000004E-2</c:v>
                </c:pt>
                <c:pt idx="6935">
                  <c:v>4.6900000000000004E-2</c:v>
                </c:pt>
                <c:pt idx="6936">
                  <c:v>4.5499999999999999E-2</c:v>
                </c:pt>
                <c:pt idx="6937">
                  <c:v>4.53E-2</c:v>
                </c:pt>
                <c:pt idx="6938">
                  <c:v>4.4900000000000002E-2</c:v>
                </c:pt>
                <c:pt idx="6939">
                  <c:v>4.6399999999999997E-2</c:v>
                </c:pt>
                <c:pt idx="6940">
                  <c:v>4.6600000000000003E-2</c:v>
                </c:pt>
                <c:pt idx="6941">
                  <c:v>4.6100000000000002E-2</c:v>
                </c:pt>
                <c:pt idx="6942">
                  <c:v>4.6699999999999998E-2</c:v>
                </c:pt>
                <c:pt idx="6943">
                  <c:v>4.5599999999999995E-2</c:v>
                </c:pt>
                <c:pt idx="6944">
                  <c:v>4.4800000000000006E-2</c:v>
                </c:pt>
                <c:pt idx="6945">
                  <c:v>4.4500000000000005E-2</c:v>
                </c:pt>
                <c:pt idx="6946">
                  <c:v>4.4299999999999999E-2</c:v>
                </c:pt>
                <c:pt idx="6947">
                  <c:v>4.4400000000000002E-2</c:v>
                </c:pt>
                <c:pt idx="6948">
                  <c:v>4.3600000000000007E-2</c:v>
                </c:pt>
                <c:pt idx="6949">
                  <c:v>4.3899999999999995E-2</c:v>
                </c:pt>
                <c:pt idx="6950">
                  <c:v>4.3299999999999998E-2</c:v>
                </c:pt>
                <c:pt idx="6951">
                  <c:v>4.3600000000000007E-2</c:v>
                </c:pt>
                <c:pt idx="6952">
                  <c:v>4.4500000000000005E-2</c:v>
                </c:pt>
                <c:pt idx="6953">
                  <c:v>4.4400000000000002E-2</c:v>
                </c:pt>
                <c:pt idx="6954">
                  <c:v>4.3700000000000003E-2</c:v>
                </c:pt>
                <c:pt idx="6955">
                  <c:v>4.2900000000000001E-2</c:v>
                </c:pt>
                <c:pt idx="6956">
                  <c:v>4.3899999999999995E-2</c:v>
                </c:pt>
                <c:pt idx="6957">
                  <c:v>4.3700000000000003E-2</c:v>
                </c:pt>
                <c:pt idx="6958">
                  <c:v>4.3600000000000007E-2</c:v>
                </c:pt>
                <c:pt idx="6959">
                  <c:v>4.3799999999999999E-2</c:v>
                </c:pt>
                <c:pt idx="6960">
                  <c:v>4.3400000000000001E-2</c:v>
                </c:pt>
                <c:pt idx="6961">
                  <c:v>4.3799999999999999E-2</c:v>
                </c:pt>
                <c:pt idx="6962">
                  <c:v>4.2999999999999997E-2</c:v>
                </c:pt>
                <c:pt idx="6963">
                  <c:v>4.3799999999999999E-2</c:v>
                </c:pt>
                <c:pt idx="6964">
                  <c:v>4.4900000000000002E-2</c:v>
                </c:pt>
                <c:pt idx="6965">
                  <c:v>4.4900000000000002E-2</c:v>
                </c:pt>
                <c:pt idx="6966">
                  <c:v>4.6699999999999998E-2</c:v>
                </c:pt>
                <c:pt idx="6967">
                  <c:v>4.7100000000000003E-2</c:v>
                </c:pt>
                <c:pt idx="6968">
                  <c:v>4.7899999999999998E-2</c:v>
                </c:pt>
                <c:pt idx="6969">
                  <c:v>4.8000000000000001E-2</c:v>
                </c:pt>
                <c:pt idx="6970">
                  <c:v>4.87E-2</c:v>
                </c:pt>
                <c:pt idx="6971">
                  <c:v>4.8899999999999999E-2</c:v>
                </c:pt>
                <c:pt idx="6972">
                  <c:v>4.87E-2</c:v>
                </c:pt>
                <c:pt idx="6973">
                  <c:v>4.7599999999999996E-2</c:v>
                </c:pt>
                <c:pt idx="6974">
                  <c:v>4.6900000000000004E-2</c:v>
                </c:pt>
                <c:pt idx="6975">
                  <c:v>4.6200000000000005E-2</c:v>
                </c:pt>
                <c:pt idx="6976">
                  <c:v>4.4600000000000001E-2</c:v>
                </c:pt>
                <c:pt idx="6977">
                  <c:v>4.4600000000000001E-2</c:v>
                </c:pt>
                <c:pt idx="6978">
                  <c:v>4.3899999999999995E-2</c:v>
                </c:pt>
                <c:pt idx="6979">
                  <c:v>4.5100000000000001E-2</c:v>
                </c:pt>
                <c:pt idx="6980">
                  <c:v>4.5599999999999995E-2</c:v>
                </c:pt>
                <c:pt idx="6981">
                  <c:v>4.5599999999999995E-2</c:v>
                </c:pt>
                <c:pt idx="6982">
                  <c:v>4.4900000000000002E-2</c:v>
                </c:pt>
                <c:pt idx="6983">
                  <c:v>4.3400000000000001E-2</c:v>
                </c:pt>
                <c:pt idx="6984">
                  <c:v>4.3099999999999999E-2</c:v>
                </c:pt>
                <c:pt idx="6985">
                  <c:v>4.3099999999999999E-2</c:v>
                </c:pt>
                <c:pt idx="6986">
                  <c:v>4.3299999999999998E-2</c:v>
                </c:pt>
                <c:pt idx="6987">
                  <c:v>4.2999999999999997E-2</c:v>
                </c:pt>
                <c:pt idx="6988">
                  <c:v>4.4500000000000005E-2</c:v>
                </c:pt>
                <c:pt idx="6989">
                  <c:v>4.4699999999999997E-2</c:v>
                </c:pt>
                <c:pt idx="6990">
                  <c:v>4.4400000000000002E-2</c:v>
                </c:pt>
                <c:pt idx="6991">
                  <c:v>4.4000000000000004E-2</c:v>
                </c:pt>
                <c:pt idx="6992">
                  <c:v>4.5100000000000001E-2</c:v>
                </c:pt>
                <c:pt idx="6993">
                  <c:v>4.5700000000000005E-2</c:v>
                </c:pt>
                <c:pt idx="6994">
                  <c:v>4.6100000000000002E-2</c:v>
                </c:pt>
                <c:pt idx="6995">
                  <c:v>4.6100000000000002E-2</c:v>
                </c:pt>
                <c:pt idx="6996">
                  <c:v>4.4999999999999998E-2</c:v>
                </c:pt>
                <c:pt idx="6997">
                  <c:v>4.6500000000000007E-2</c:v>
                </c:pt>
                <c:pt idx="6998">
                  <c:v>4.6500000000000007E-2</c:v>
                </c:pt>
                <c:pt idx="6999">
                  <c:v>4.5999999999999999E-2</c:v>
                </c:pt>
                <c:pt idx="7000">
                  <c:v>4.6100000000000002E-2</c:v>
                </c:pt>
                <c:pt idx="7001">
                  <c:v>4.6100000000000002E-2</c:v>
                </c:pt>
                <c:pt idx="7002">
                  <c:v>4.5499999999999999E-2</c:v>
                </c:pt>
                <c:pt idx="7003">
                  <c:v>4.4900000000000002E-2</c:v>
                </c:pt>
                <c:pt idx="7004">
                  <c:v>4.4400000000000002E-2</c:v>
                </c:pt>
                <c:pt idx="7005">
                  <c:v>4.4000000000000004E-2</c:v>
                </c:pt>
                <c:pt idx="7006">
                  <c:v>4.41E-2</c:v>
                </c:pt>
                <c:pt idx="7007">
                  <c:v>4.3299999999999998E-2</c:v>
                </c:pt>
                <c:pt idx="7008">
                  <c:v>4.3400000000000001E-2</c:v>
                </c:pt>
                <c:pt idx="7009">
                  <c:v>4.3799999999999999E-2</c:v>
                </c:pt>
                <c:pt idx="7010">
                  <c:v>4.4299999999999999E-2</c:v>
                </c:pt>
                <c:pt idx="7011">
                  <c:v>4.4000000000000004E-2</c:v>
                </c:pt>
                <c:pt idx="7012">
                  <c:v>4.3099999999999999E-2</c:v>
                </c:pt>
                <c:pt idx="7013">
                  <c:v>4.1900000000000007E-2</c:v>
                </c:pt>
                <c:pt idx="7014">
                  <c:v>4.2000000000000003E-2</c:v>
                </c:pt>
                <c:pt idx="7015">
                  <c:v>4.2300000000000004E-2</c:v>
                </c:pt>
                <c:pt idx="7016">
                  <c:v>4.1799999999999997E-2</c:v>
                </c:pt>
                <c:pt idx="7017">
                  <c:v>4.1799999999999997E-2</c:v>
                </c:pt>
                <c:pt idx="7018">
                  <c:v>4.1500000000000002E-2</c:v>
                </c:pt>
                <c:pt idx="7019">
                  <c:v>4.0500000000000001E-2</c:v>
                </c:pt>
                <c:pt idx="7020">
                  <c:v>4.02E-2</c:v>
                </c:pt>
                <c:pt idx="7021">
                  <c:v>4.0599999999999997E-2</c:v>
                </c:pt>
                <c:pt idx="7022">
                  <c:v>4.0599999999999997E-2</c:v>
                </c:pt>
                <c:pt idx="7023">
                  <c:v>4.2999999999999997E-2</c:v>
                </c:pt>
                <c:pt idx="7024">
                  <c:v>4.2900000000000001E-2</c:v>
                </c:pt>
                <c:pt idx="7025">
                  <c:v>4.3099999999999999E-2</c:v>
                </c:pt>
                <c:pt idx="7026">
                  <c:v>4.2300000000000004E-2</c:v>
                </c:pt>
                <c:pt idx="7027">
                  <c:v>4.1600000000000005E-2</c:v>
                </c:pt>
                <c:pt idx="7028">
                  <c:v>4.3499999999999997E-2</c:v>
                </c:pt>
                <c:pt idx="7029">
                  <c:v>4.3400000000000001E-2</c:v>
                </c:pt>
                <c:pt idx="7030">
                  <c:v>4.3200000000000002E-2</c:v>
                </c:pt>
                <c:pt idx="7031">
                  <c:v>4.2699999999999995E-2</c:v>
                </c:pt>
                <c:pt idx="7032">
                  <c:v>4.24E-2</c:v>
                </c:pt>
                <c:pt idx="7033">
                  <c:v>4.24E-2</c:v>
                </c:pt>
                <c:pt idx="7034">
                  <c:v>4.2000000000000003E-2</c:v>
                </c:pt>
                <c:pt idx="7035">
                  <c:v>4.2000000000000003E-2</c:v>
                </c:pt>
                <c:pt idx="7036">
                  <c:v>4.1700000000000001E-2</c:v>
                </c:pt>
                <c:pt idx="7037">
                  <c:v>4.1100000000000005E-2</c:v>
                </c:pt>
                <c:pt idx="7038">
                  <c:v>4.1399999999999999E-2</c:v>
                </c:pt>
                <c:pt idx="7039">
                  <c:v>4.1100000000000005E-2</c:v>
                </c:pt>
                <c:pt idx="7040">
                  <c:v>4.1799999999999997E-2</c:v>
                </c:pt>
                <c:pt idx="7041">
                  <c:v>4.1900000000000007E-2</c:v>
                </c:pt>
                <c:pt idx="7042">
                  <c:v>4.24E-2</c:v>
                </c:pt>
                <c:pt idx="7043">
                  <c:v>4.1799999999999997E-2</c:v>
                </c:pt>
                <c:pt idx="7044">
                  <c:v>4.1600000000000005E-2</c:v>
                </c:pt>
                <c:pt idx="7045">
                  <c:v>4.2099999999999999E-2</c:v>
                </c:pt>
                <c:pt idx="7046">
                  <c:v>4.1399999999999999E-2</c:v>
                </c:pt>
                <c:pt idx="7047">
                  <c:v>4.2000000000000003E-2</c:v>
                </c:pt>
                <c:pt idx="7048">
                  <c:v>4.1399999999999999E-2</c:v>
                </c:pt>
                <c:pt idx="7049">
                  <c:v>4.1100000000000005E-2</c:v>
                </c:pt>
                <c:pt idx="7050">
                  <c:v>4.1600000000000005E-2</c:v>
                </c:pt>
                <c:pt idx="7051">
                  <c:v>4.1500000000000002E-2</c:v>
                </c:pt>
                <c:pt idx="7052">
                  <c:v>4.0999999999999995E-2</c:v>
                </c:pt>
                <c:pt idx="7053">
                  <c:v>4.0300000000000002E-2</c:v>
                </c:pt>
                <c:pt idx="7054">
                  <c:v>4.1100000000000005E-2</c:v>
                </c:pt>
                <c:pt idx="7055">
                  <c:v>4.1100000000000005E-2</c:v>
                </c:pt>
                <c:pt idx="7056">
                  <c:v>4.1100000000000005E-2</c:v>
                </c:pt>
                <c:pt idx="7057">
                  <c:v>4.0399999999999998E-2</c:v>
                </c:pt>
                <c:pt idx="7058">
                  <c:v>0.04</c:v>
                </c:pt>
                <c:pt idx="7059">
                  <c:v>4.0500000000000001E-2</c:v>
                </c:pt>
                <c:pt idx="7060">
                  <c:v>0.04</c:v>
                </c:pt>
                <c:pt idx="7061">
                  <c:v>3.9800000000000002E-2</c:v>
                </c:pt>
                <c:pt idx="7062">
                  <c:v>3.95E-2</c:v>
                </c:pt>
                <c:pt idx="7063">
                  <c:v>3.9199999999999999E-2</c:v>
                </c:pt>
                <c:pt idx="7064">
                  <c:v>3.8600000000000002E-2</c:v>
                </c:pt>
                <c:pt idx="7065">
                  <c:v>3.8600000000000002E-2</c:v>
                </c:pt>
                <c:pt idx="7066">
                  <c:v>3.8199999999999998E-2</c:v>
                </c:pt>
                <c:pt idx="7067">
                  <c:v>3.78E-2</c:v>
                </c:pt>
                <c:pt idx="7068">
                  <c:v>3.7999999999999999E-2</c:v>
                </c:pt>
                <c:pt idx="7069">
                  <c:v>3.78E-2</c:v>
                </c:pt>
                <c:pt idx="7070">
                  <c:v>3.7499999999999999E-2</c:v>
                </c:pt>
                <c:pt idx="7071">
                  <c:v>3.78E-2</c:v>
                </c:pt>
                <c:pt idx="7072">
                  <c:v>3.8199999999999998E-2</c:v>
                </c:pt>
                <c:pt idx="7073">
                  <c:v>3.9800000000000002E-2</c:v>
                </c:pt>
                <c:pt idx="7074">
                  <c:v>3.9399999999999998E-2</c:v>
                </c:pt>
                <c:pt idx="7075">
                  <c:v>4.0399999999999998E-2</c:v>
                </c:pt>
                <c:pt idx="7076">
                  <c:v>4.1200000000000001E-2</c:v>
                </c:pt>
                <c:pt idx="7077">
                  <c:v>4.1900000000000007E-2</c:v>
                </c:pt>
                <c:pt idx="7078">
                  <c:v>4.2300000000000004E-2</c:v>
                </c:pt>
                <c:pt idx="7079">
                  <c:v>4.3099999999999999E-2</c:v>
                </c:pt>
                <c:pt idx="7080">
                  <c:v>4.1799999999999997E-2</c:v>
                </c:pt>
                <c:pt idx="7081">
                  <c:v>4.1500000000000002E-2</c:v>
                </c:pt>
                <c:pt idx="7082">
                  <c:v>4.1200000000000001E-2</c:v>
                </c:pt>
                <c:pt idx="7083">
                  <c:v>4.0800000000000003E-2</c:v>
                </c:pt>
                <c:pt idx="7084">
                  <c:v>4.0300000000000002E-2</c:v>
                </c:pt>
                <c:pt idx="7085">
                  <c:v>3.9399999999999998E-2</c:v>
                </c:pt>
                <c:pt idx="7086">
                  <c:v>3.9800000000000002E-2</c:v>
                </c:pt>
                <c:pt idx="7087">
                  <c:v>4.0999999999999995E-2</c:v>
                </c:pt>
                <c:pt idx="7088">
                  <c:v>4.0700000000000007E-2</c:v>
                </c:pt>
                <c:pt idx="7089">
                  <c:v>4.0800000000000003E-2</c:v>
                </c:pt>
                <c:pt idx="7090">
                  <c:v>4.1600000000000005E-2</c:v>
                </c:pt>
                <c:pt idx="7091">
                  <c:v>4.0700000000000007E-2</c:v>
                </c:pt>
                <c:pt idx="7092">
                  <c:v>4.0099999999999997E-2</c:v>
                </c:pt>
                <c:pt idx="7093">
                  <c:v>4.0500000000000001E-2</c:v>
                </c:pt>
                <c:pt idx="7094">
                  <c:v>4.0899999999999999E-2</c:v>
                </c:pt>
                <c:pt idx="7095">
                  <c:v>4.1399999999999999E-2</c:v>
                </c:pt>
                <c:pt idx="7096">
                  <c:v>4.0800000000000003E-2</c:v>
                </c:pt>
                <c:pt idx="7097">
                  <c:v>4.0399999999999998E-2</c:v>
                </c:pt>
                <c:pt idx="7098">
                  <c:v>4.0599999999999997E-2</c:v>
                </c:pt>
                <c:pt idx="7099">
                  <c:v>4.0599999999999997E-2</c:v>
                </c:pt>
                <c:pt idx="7100">
                  <c:v>4.0700000000000007E-2</c:v>
                </c:pt>
                <c:pt idx="7101">
                  <c:v>4.0700000000000007E-2</c:v>
                </c:pt>
                <c:pt idx="7102">
                  <c:v>4.0599999999999997E-2</c:v>
                </c:pt>
                <c:pt idx="7103">
                  <c:v>3.95E-2</c:v>
                </c:pt>
                <c:pt idx="7104">
                  <c:v>3.9E-2</c:v>
                </c:pt>
                <c:pt idx="7105">
                  <c:v>3.9199999999999999E-2</c:v>
                </c:pt>
                <c:pt idx="7106">
                  <c:v>3.95E-2</c:v>
                </c:pt>
                <c:pt idx="7107">
                  <c:v>3.8300000000000001E-2</c:v>
                </c:pt>
                <c:pt idx="7108">
                  <c:v>3.8600000000000002E-2</c:v>
                </c:pt>
                <c:pt idx="7109">
                  <c:v>3.9199999999999999E-2</c:v>
                </c:pt>
                <c:pt idx="7110">
                  <c:v>3.9E-2</c:v>
                </c:pt>
                <c:pt idx="7111">
                  <c:v>3.7900000000000003E-2</c:v>
                </c:pt>
                <c:pt idx="7112">
                  <c:v>3.6600000000000001E-2</c:v>
                </c:pt>
                <c:pt idx="7113">
                  <c:v>3.6299999999999999E-2</c:v>
                </c:pt>
                <c:pt idx="7114">
                  <c:v>3.6600000000000001E-2</c:v>
                </c:pt>
                <c:pt idx="7115">
                  <c:v>3.6200000000000003E-2</c:v>
                </c:pt>
                <c:pt idx="7116">
                  <c:v>3.6299999999999999E-2</c:v>
                </c:pt>
                <c:pt idx="7117">
                  <c:v>3.5099999999999999E-2</c:v>
                </c:pt>
                <c:pt idx="7118">
                  <c:v>3.5499999999999997E-2</c:v>
                </c:pt>
                <c:pt idx="7119">
                  <c:v>3.4599999999999999E-2</c:v>
                </c:pt>
                <c:pt idx="7120">
                  <c:v>3.4500000000000003E-2</c:v>
                </c:pt>
                <c:pt idx="7121">
                  <c:v>3.3599999999999998E-2</c:v>
                </c:pt>
                <c:pt idx="7122">
                  <c:v>3.4000000000000002E-2</c:v>
                </c:pt>
                <c:pt idx="7123">
                  <c:v>3.4000000000000002E-2</c:v>
                </c:pt>
                <c:pt idx="7124">
                  <c:v>3.4000000000000002E-2</c:v>
                </c:pt>
                <c:pt idx="7125">
                  <c:v>3.4000000000000002E-2</c:v>
                </c:pt>
                <c:pt idx="7126">
                  <c:v>3.44E-2</c:v>
                </c:pt>
                <c:pt idx="7127">
                  <c:v>3.4500000000000003E-2</c:v>
                </c:pt>
                <c:pt idx="7128">
                  <c:v>3.3399999999999999E-2</c:v>
                </c:pt>
                <c:pt idx="7129">
                  <c:v>3.3300000000000003E-2</c:v>
                </c:pt>
                <c:pt idx="7130">
                  <c:v>3.44E-2</c:v>
                </c:pt>
                <c:pt idx="7131">
                  <c:v>3.3300000000000003E-2</c:v>
                </c:pt>
                <c:pt idx="7132">
                  <c:v>3.2799999999999996E-2</c:v>
                </c:pt>
                <c:pt idx="7133">
                  <c:v>3.3399999999999999E-2</c:v>
                </c:pt>
                <c:pt idx="7134">
                  <c:v>3.3500000000000002E-2</c:v>
                </c:pt>
                <c:pt idx="7135">
                  <c:v>3.27E-2</c:v>
                </c:pt>
                <c:pt idx="7136">
                  <c:v>3.1699999999999999E-2</c:v>
                </c:pt>
                <c:pt idx="7137">
                  <c:v>3.2000000000000001E-2</c:v>
                </c:pt>
                <c:pt idx="7138">
                  <c:v>3.1699999999999999E-2</c:v>
                </c:pt>
                <c:pt idx="7139">
                  <c:v>3.1099999999999999E-2</c:v>
                </c:pt>
                <c:pt idx="7140">
                  <c:v>3.2100000000000004E-2</c:v>
                </c:pt>
                <c:pt idx="7141">
                  <c:v>3.3300000000000003E-2</c:v>
                </c:pt>
                <c:pt idx="7142">
                  <c:v>3.4200000000000001E-2</c:v>
                </c:pt>
                <c:pt idx="7143">
                  <c:v>3.3700000000000001E-2</c:v>
                </c:pt>
                <c:pt idx="7144">
                  <c:v>3.4300000000000004E-2</c:v>
                </c:pt>
                <c:pt idx="7145">
                  <c:v>3.3500000000000002E-2</c:v>
                </c:pt>
                <c:pt idx="7146">
                  <c:v>3.2799999999999996E-2</c:v>
                </c:pt>
                <c:pt idx="7147">
                  <c:v>3.4000000000000002E-2</c:v>
                </c:pt>
                <c:pt idx="7148">
                  <c:v>3.5700000000000003E-2</c:v>
                </c:pt>
                <c:pt idx="7149">
                  <c:v>3.61E-2</c:v>
                </c:pt>
                <c:pt idx="7150">
                  <c:v>3.56E-2</c:v>
                </c:pt>
                <c:pt idx="7151">
                  <c:v>3.6000000000000004E-2</c:v>
                </c:pt>
                <c:pt idx="7152">
                  <c:v>3.5900000000000001E-2</c:v>
                </c:pt>
                <c:pt idx="7153">
                  <c:v>3.6799999999999999E-2</c:v>
                </c:pt>
                <c:pt idx="7154">
                  <c:v>3.6799999999999999E-2</c:v>
                </c:pt>
                <c:pt idx="7155">
                  <c:v>3.7600000000000001E-2</c:v>
                </c:pt>
                <c:pt idx="7156">
                  <c:v>3.7900000000000003E-2</c:v>
                </c:pt>
                <c:pt idx="7157">
                  <c:v>3.7400000000000003E-2</c:v>
                </c:pt>
                <c:pt idx="7158">
                  <c:v>3.7200000000000004E-2</c:v>
                </c:pt>
                <c:pt idx="7159">
                  <c:v>3.6600000000000001E-2</c:v>
                </c:pt>
                <c:pt idx="7160">
                  <c:v>3.73E-2</c:v>
                </c:pt>
                <c:pt idx="7161">
                  <c:v>3.9199999999999999E-2</c:v>
                </c:pt>
                <c:pt idx="7162">
                  <c:v>3.9600000000000003E-2</c:v>
                </c:pt>
                <c:pt idx="7163">
                  <c:v>3.9600000000000003E-2</c:v>
                </c:pt>
                <c:pt idx="7164">
                  <c:v>3.9800000000000002E-2</c:v>
                </c:pt>
                <c:pt idx="7165">
                  <c:v>4.1500000000000002E-2</c:v>
                </c:pt>
                <c:pt idx="7166">
                  <c:v>4.1399999999999999E-2</c:v>
                </c:pt>
                <c:pt idx="7167">
                  <c:v>4.0899999999999999E-2</c:v>
                </c:pt>
                <c:pt idx="7168">
                  <c:v>4.1200000000000001E-2</c:v>
                </c:pt>
                <c:pt idx="7169">
                  <c:v>4.1299999999999996E-2</c:v>
                </c:pt>
                <c:pt idx="7170">
                  <c:v>4.24E-2</c:v>
                </c:pt>
                <c:pt idx="7171">
                  <c:v>4.3499999999999997E-2</c:v>
                </c:pt>
                <c:pt idx="7172">
                  <c:v>4.2999999999999997E-2</c:v>
                </c:pt>
                <c:pt idx="7173">
                  <c:v>4.4800000000000006E-2</c:v>
                </c:pt>
                <c:pt idx="7174">
                  <c:v>4.5599999999999995E-2</c:v>
                </c:pt>
                <c:pt idx="7175">
                  <c:v>4.4800000000000006E-2</c:v>
                </c:pt>
                <c:pt idx="7176">
                  <c:v>4.5499999999999999E-2</c:v>
                </c:pt>
                <c:pt idx="7177">
                  <c:v>4.3899999999999995E-2</c:v>
                </c:pt>
                <c:pt idx="7178">
                  <c:v>4.3299999999999998E-2</c:v>
                </c:pt>
                <c:pt idx="7179">
                  <c:v>4.3099999999999999E-2</c:v>
                </c:pt>
                <c:pt idx="7180">
                  <c:v>4.4000000000000004E-2</c:v>
                </c:pt>
                <c:pt idx="7181">
                  <c:v>4.3799999999999999E-2</c:v>
                </c:pt>
                <c:pt idx="7182">
                  <c:v>4.5700000000000005E-2</c:v>
                </c:pt>
                <c:pt idx="7183">
                  <c:v>4.58E-2</c:v>
                </c:pt>
                <c:pt idx="7184">
                  <c:v>4.5400000000000003E-2</c:v>
                </c:pt>
                <c:pt idx="7185">
                  <c:v>4.4999999999999998E-2</c:v>
                </c:pt>
                <c:pt idx="7186">
                  <c:v>4.4000000000000004E-2</c:v>
                </c:pt>
                <c:pt idx="7187">
                  <c:v>4.4500000000000005E-2</c:v>
                </c:pt>
                <c:pt idx="7188">
                  <c:v>4.5400000000000003E-2</c:v>
                </c:pt>
                <c:pt idx="7189">
                  <c:v>4.4999999999999998E-2</c:v>
                </c:pt>
                <c:pt idx="7190">
                  <c:v>4.5599999999999995E-2</c:v>
                </c:pt>
                <c:pt idx="7191">
                  <c:v>4.5100000000000001E-2</c:v>
                </c:pt>
                <c:pt idx="7192">
                  <c:v>4.5599999999999995E-2</c:v>
                </c:pt>
                <c:pt idx="7193">
                  <c:v>4.4500000000000005E-2</c:v>
                </c:pt>
                <c:pt idx="7194">
                  <c:v>4.4699999999999997E-2</c:v>
                </c:pt>
                <c:pt idx="7195">
                  <c:v>4.4699999999999997E-2</c:v>
                </c:pt>
                <c:pt idx="7196">
                  <c:v>4.6200000000000005E-2</c:v>
                </c:pt>
                <c:pt idx="7197">
                  <c:v>4.6100000000000002E-2</c:v>
                </c:pt>
                <c:pt idx="7198">
                  <c:v>4.5100000000000001E-2</c:v>
                </c:pt>
                <c:pt idx="7199">
                  <c:v>4.3400000000000001E-2</c:v>
                </c:pt>
                <c:pt idx="7200">
                  <c:v>4.3700000000000003E-2</c:v>
                </c:pt>
                <c:pt idx="7201">
                  <c:v>4.3400000000000001E-2</c:v>
                </c:pt>
                <c:pt idx="7202">
                  <c:v>4.2500000000000003E-2</c:v>
                </c:pt>
                <c:pt idx="7203">
                  <c:v>4.2999999999999997E-2</c:v>
                </c:pt>
                <c:pt idx="7204">
                  <c:v>4.2500000000000003E-2</c:v>
                </c:pt>
                <c:pt idx="7205">
                  <c:v>4.2200000000000001E-2</c:v>
                </c:pt>
                <c:pt idx="7206">
                  <c:v>4.24E-2</c:v>
                </c:pt>
                <c:pt idx="7207">
                  <c:v>4.1700000000000001E-2</c:v>
                </c:pt>
                <c:pt idx="7208">
                  <c:v>4.1799999999999997E-2</c:v>
                </c:pt>
                <c:pt idx="7209">
                  <c:v>4.1799999999999997E-2</c:v>
                </c:pt>
                <c:pt idx="7210">
                  <c:v>4.2300000000000004E-2</c:v>
                </c:pt>
                <c:pt idx="7211">
                  <c:v>4.2000000000000003E-2</c:v>
                </c:pt>
                <c:pt idx="7212">
                  <c:v>4.1299999999999996E-2</c:v>
                </c:pt>
                <c:pt idx="7213">
                  <c:v>4.0999999999999995E-2</c:v>
                </c:pt>
                <c:pt idx="7214">
                  <c:v>4.0300000000000002E-2</c:v>
                </c:pt>
                <c:pt idx="7215">
                  <c:v>4.0800000000000003E-2</c:v>
                </c:pt>
                <c:pt idx="7216">
                  <c:v>3.95E-2</c:v>
                </c:pt>
                <c:pt idx="7217">
                  <c:v>3.9600000000000003E-2</c:v>
                </c:pt>
                <c:pt idx="7218">
                  <c:v>4.0300000000000002E-2</c:v>
                </c:pt>
                <c:pt idx="7219">
                  <c:v>4.2000000000000003E-2</c:v>
                </c:pt>
                <c:pt idx="7220">
                  <c:v>4.1500000000000002E-2</c:v>
                </c:pt>
                <c:pt idx="7221">
                  <c:v>4.2200000000000001E-2</c:v>
                </c:pt>
                <c:pt idx="7222">
                  <c:v>4.2000000000000003E-2</c:v>
                </c:pt>
                <c:pt idx="7223">
                  <c:v>4.24E-2</c:v>
                </c:pt>
                <c:pt idx="7224">
                  <c:v>4.2000000000000003E-2</c:v>
                </c:pt>
                <c:pt idx="7225">
                  <c:v>4.2000000000000003E-2</c:v>
                </c:pt>
                <c:pt idx="7226">
                  <c:v>4.2800000000000005E-2</c:v>
                </c:pt>
                <c:pt idx="7227">
                  <c:v>4.3200000000000002E-2</c:v>
                </c:pt>
                <c:pt idx="7228">
                  <c:v>4.4000000000000004E-2</c:v>
                </c:pt>
                <c:pt idx="7229">
                  <c:v>4.3499999999999997E-2</c:v>
                </c:pt>
                <c:pt idx="7230">
                  <c:v>4.3400000000000001E-2</c:v>
                </c:pt>
                <c:pt idx="7231">
                  <c:v>4.3299999999999998E-2</c:v>
                </c:pt>
                <c:pt idx="7232">
                  <c:v>4.2599999999999999E-2</c:v>
                </c:pt>
                <c:pt idx="7233">
                  <c:v>4.2900000000000001E-2</c:v>
                </c:pt>
                <c:pt idx="7234">
                  <c:v>4.2000000000000003E-2</c:v>
                </c:pt>
                <c:pt idx="7235">
                  <c:v>4.2500000000000003E-2</c:v>
                </c:pt>
                <c:pt idx="7236">
                  <c:v>4.1600000000000005E-2</c:v>
                </c:pt>
                <c:pt idx="7237">
                  <c:v>4.2300000000000004E-2</c:v>
                </c:pt>
                <c:pt idx="7238">
                  <c:v>4.2900000000000001E-2</c:v>
                </c:pt>
                <c:pt idx="7239">
                  <c:v>4.2500000000000003E-2</c:v>
                </c:pt>
                <c:pt idx="7240">
                  <c:v>4.3400000000000001E-2</c:v>
                </c:pt>
                <c:pt idx="7241">
                  <c:v>4.2900000000000001E-2</c:v>
                </c:pt>
                <c:pt idx="7242">
                  <c:v>4.3499999999999997E-2</c:v>
                </c:pt>
                <c:pt idx="7243">
                  <c:v>4.41E-2</c:v>
                </c:pt>
                <c:pt idx="7244">
                  <c:v>4.4400000000000002E-2</c:v>
                </c:pt>
                <c:pt idx="7245">
                  <c:v>4.4500000000000005E-2</c:v>
                </c:pt>
                <c:pt idx="7246">
                  <c:v>4.4500000000000005E-2</c:v>
                </c:pt>
                <c:pt idx="7247">
                  <c:v>4.3899999999999995E-2</c:v>
                </c:pt>
                <c:pt idx="7248">
                  <c:v>4.2500000000000003E-2</c:v>
                </c:pt>
                <c:pt idx="7249">
                  <c:v>4.1799999999999997E-2</c:v>
                </c:pt>
                <c:pt idx="7250">
                  <c:v>4.1399999999999999E-2</c:v>
                </c:pt>
                <c:pt idx="7251">
                  <c:v>4.1399999999999999E-2</c:v>
                </c:pt>
                <c:pt idx="7252">
                  <c:v>4.2200000000000001E-2</c:v>
                </c:pt>
                <c:pt idx="7253">
                  <c:v>4.1600000000000005E-2</c:v>
                </c:pt>
                <c:pt idx="7254">
                  <c:v>4.1500000000000002E-2</c:v>
                </c:pt>
                <c:pt idx="7255">
                  <c:v>4.2300000000000004E-2</c:v>
                </c:pt>
                <c:pt idx="7256">
                  <c:v>4.1900000000000007E-2</c:v>
                </c:pt>
                <c:pt idx="7257">
                  <c:v>4.2500000000000003E-2</c:v>
                </c:pt>
                <c:pt idx="7258">
                  <c:v>4.2500000000000003E-2</c:v>
                </c:pt>
                <c:pt idx="7259">
                  <c:v>4.3200000000000002E-2</c:v>
                </c:pt>
                <c:pt idx="7260">
                  <c:v>4.3899999999999995E-2</c:v>
                </c:pt>
                <c:pt idx="7261">
                  <c:v>4.3799999999999999E-2</c:v>
                </c:pt>
                <c:pt idx="7262">
                  <c:v>4.3899999999999995E-2</c:v>
                </c:pt>
                <c:pt idx="7263">
                  <c:v>4.3499999999999997E-2</c:v>
                </c:pt>
                <c:pt idx="7264">
                  <c:v>4.1799999999999997E-2</c:v>
                </c:pt>
                <c:pt idx="7265">
                  <c:v>4.24E-2</c:v>
                </c:pt>
                <c:pt idx="7266">
                  <c:v>4.3099999999999999E-2</c:v>
                </c:pt>
                <c:pt idx="7267">
                  <c:v>4.2599999999999999E-2</c:v>
                </c:pt>
                <c:pt idx="7268">
                  <c:v>4.1799999999999997E-2</c:v>
                </c:pt>
                <c:pt idx="7269">
                  <c:v>4.1700000000000001E-2</c:v>
                </c:pt>
                <c:pt idx="7270">
                  <c:v>4.2000000000000003E-2</c:v>
                </c:pt>
                <c:pt idx="7271">
                  <c:v>4.1600000000000005E-2</c:v>
                </c:pt>
                <c:pt idx="7272">
                  <c:v>4.1200000000000001E-2</c:v>
                </c:pt>
                <c:pt idx="7273">
                  <c:v>4.0999999999999995E-2</c:v>
                </c:pt>
                <c:pt idx="7274">
                  <c:v>4.0899999999999999E-2</c:v>
                </c:pt>
                <c:pt idx="7275">
                  <c:v>4.1299999999999996E-2</c:v>
                </c:pt>
                <c:pt idx="7276">
                  <c:v>4.2300000000000004E-2</c:v>
                </c:pt>
                <c:pt idx="7277">
                  <c:v>4.1399999999999999E-2</c:v>
                </c:pt>
                <c:pt idx="7278">
                  <c:v>4.1399999999999999E-2</c:v>
                </c:pt>
                <c:pt idx="7279">
                  <c:v>4.0999999999999995E-2</c:v>
                </c:pt>
                <c:pt idx="7280">
                  <c:v>4.1500000000000002E-2</c:v>
                </c:pt>
                <c:pt idx="7281">
                  <c:v>4.1700000000000001E-2</c:v>
                </c:pt>
                <c:pt idx="7282">
                  <c:v>4.1500000000000002E-2</c:v>
                </c:pt>
                <c:pt idx="7283">
                  <c:v>4.1500000000000002E-2</c:v>
                </c:pt>
                <c:pt idx="7284">
                  <c:v>4.2699999999999995E-2</c:v>
                </c:pt>
                <c:pt idx="7285">
                  <c:v>4.2699999999999995E-2</c:v>
                </c:pt>
                <c:pt idx="7286">
                  <c:v>4.1700000000000001E-2</c:v>
                </c:pt>
                <c:pt idx="7287">
                  <c:v>4.1500000000000002E-2</c:v>
                </c:pt>
                <c:pt idx="7288">
                  <c:v>4.1500000000000002E-2</c:v>
                </c:pt>
                <c:pt idx="7289">
                  <c:v>3.9900000000000005E-2</c:v>
                </c:pt>
                <c:pt idx="7290">
                  <c:v>3.9900000000000005E-2</c:v>
                </c:pt>
                <c:pt idx="7291">
                  <c:v>3.95E-2</c:v>
                </c:pt>
                <c:pt idx="7292">
                  <c:v>3.9300000000000002E-2</c:v>
                </c:pt>
                <c:pt idx="7293">
                  <c:v>3.9199999999999999E-2</c:v>
                </c:pt>
                <c:pt idx="7294">
                  <c:v>3.9600000000000003E-2</c:v>
                </c:pt>
                <c:pt idx="7295">
                  <c:v>3.9600000000000003E-2</c:v>
                </c:pt>
                <c:pt idx="7296">
                  <c:v>3.9900000000000005E-2</c:v>
                </c:pt>
                <c:pt idx="7297">
                  <c:v>3.9700000000000006E-2</c:v>
                </c:pt>
                <c:pt idx="7298">
                  <c:v>3.9100000000000003E-2</c:v>
                </c:pt>
                <c:pt idx="7299">
                  <c:v>0.04</c:v>
                </c:pt>
                <c:pt idx="7300">
                  <c:v>4.0599999999999997E-2</c:v>
                </c:pt>
                <c:pt idx="7301">
                  <c:v>4.0099999999999997E-2</c:v>
                </c:pt>
                <c:pt idx="7302">
                  <c:v>4.1299999999999996E-2</c:v>
                </c:pt>
                <c:pt idx="7303">
                  <c:v>4.1399999999999999E-2</c:v>
                </c:pt>
                <c:pt idx="7304">
                  <c:v>4.0700000000000007E-2</c:v>
                </c:pt>
                <c:pt idx="7305">
                  <c:v>4.0999999999999995E-2</c:v>
                </c:pt>
                <c:pt idx="7306">
                  <c:v>4.0500000000000001E-2</c:v>
                </c:pt>
                <c:pt idx="7307">
                  <c:v>4.0700000000000007E-2</c:v>
                </c:pt>
                <c:pt idx="7308">
                  <c:v>4.1299999999999996E-2</c:v>
                </c:pt>
                <c:pt idx="7309">
                  <c:v>4.0399999999999998E-2</c:v>
                </c:pt>
                <c:pt idx="7310">
                  <c:v>4.0099999999999997E-2</c:v>
                </c:pt>
                <c:pt idx="7311">
                  <c:v>4.0500000000000001E-2</c:v>
                </c:pt>
                <c:pt idx="7312">
                  <c:v>3.95E-2</c:v>
                </c:pt>
                <c:pt idx="7313">
                  <c:v>3.9800000000000002E-2</c:v>
                </c:pt>
                <c:pt idx="7314">
                  <c:v>3.9399999999999998E-2</c:v>
                </c:pt>
                <c:pt idx="7315">
                  <c:v>3.9399999999999998E-2</c:v>
                </c:pt>
                <c:pt idx="7316">
                  <c:v>3.95E-2</c:v>
                </c:pt>
                <c:pt idx="7317">
                  <c:v>3.95E-2</c:v>
                </c:pt>
                <c:pt idx="7318">
                  <c:v>3.95E-2</c:v>
                </c:pt>
                <c:pt idx="7319">
                  <c:v>3.9900000000000005E-2</c:v>
                </c:pt>
                <c:pt idx="7320">
                  <c:v>3.95E-2</c:v>
                </c:pt>
                <c:pt idx="7321">
                  <c:v>3.9300000000000002E-2</c:v>
                </c:pt>
                <c:pt idx="7322">
                  <c:v>3.9199999999999999E-2</c:v>
                </c:pt>
                <c:pt idx="7323">
                  <c:v>3.9399999999999998E-2</c:v>
                </c:pt>
                <c:pt idx="7324">
                  <c:v>3.8900000000000004E-2</c:v>
                </c:pt>
                <c:pt idx="7325">
                  <c:v>3.9199999999999999E-2</c:v>
                </c:pt>
                <c:pt idx="7326">
                  <c:v>3.9600000000000003E-2</c:v>
                </c:pt>
                <c:pt idx="7327">
                  <c:v>3.9800000000000002E-2</c:v>
                </c:pt>
                <c:pt idx="7328">
                  <c:v>3.9600000000000003E-2</c:v>
                </c:pt>
                <c:pt idx="7329">
                  <c:v>3.78E-2</c:v>
                </c:pt>
                <c:pt idx="7330">
                  <c:v>3.73E-2</c:v>
                </c:pt>
                <c:pt idx="7331">
                  <c:v>3.6900000000000002E-2</c:v>
                </c:pt>
                <c:pt idx="7332">
                  <c:v>3.7000000000000005E-2</c:v>
                </c:pt>
                <c:pt idx="7333">
                  <c:v>3.7000000000000005E-2</c:v>
                </c:pt>
                <c:pt idx="7334">
                  <c:v>3.7200000000000004E-2</c:v>
                </c:pt>
                <c:pt idx="7335">
                  <c:v>3.7400000000000003E-2</c:v>
                </c:pt>
                <c:pt idx="7336">
                  <c:v>3.6600000000000001E-2</c:v>
                </c:pt>
                <c:pt idx="7337">
                  <c:v>3.6600000000000001E-2</c:v>
                </c:pt>
                <c:pt idx="7338">
                  <c:v>3.73E-2</c:v>
                </c:pt>
                <c:pt idx="7339">
                  <c:v>3.7600000000000001E-2</c:v>
                </c:pt>
                <c:pt idx="7340">
                  <c:v>3.7100000000000001E-2</c:v>
                </c:pt>
                <c:pt idx="7341">
                  <c:v>3.7000000000000005E-2</c:v>
                </c:pt>
                <c:pt idx="7342">
                  <c:v>3.6900000000000002E-2</c:v>
                </c:pt>
                <c:pt idx="7343">
                  <c:v>3.7100000000000001E-2</c:v>
                </c:pt>
                <c:pt idx="7344">
                  <c:v>3.8100000000000002E-2</c:v>
                </c:pt>
                <c:pt idx="7345">
                  <c:v>3.85E-2</c:v>
                </c:pt>
                <c:pt idx="7346">
                  <c:v>3.8600000000000002E-2</c:v>
                </c:pt>
                <c:pt idx="7347">
                  <c:v>3.7999999999999999E-2</c:v>
                </c:pt>
                <c:pt idx="7348">
                  <c:v>3.8700000000000005E-2</c:v>
                </c:pt>
                <c:pt idx="7349">
                  <c:v>4.0999999999999995E-2</c:v>
                </c:pt>
                <c:pt idx="7350">
                  <c:v>4.1600000000000005E-2</c:v>
                </c:pt>
                <c:pt idx="7351">
                  <c:v>4.1100000000000005E-2</c:v>
                </c:pt>
                <c:pt idx="7352">
                  <c:v>4.0899999999999999E-2</c:v>
                </c:pt>
                <c:pt idx="7353">
                  <c:v>4.1200000000000001E-2</c:v>
                </c:pt>
                <c:pt idx="7354">
                  <c:v>4.1200000000000001E-2</c:v>
                </c:pt>
                <c:pt idx="7355">
                  <c:v>4.1399999999999999E-2</c:v>
                </c:pt>
                <c:pt idx="7356">
                  <c:v>4.24E-2</c:v>
                </c:pt>
                <c:pt idx="7357">
                  <c:v>4.2900000000000001E-2</c:v>
                </c:pt>
                <c:pt idx="7358">
                  <c:v>4.3099999999999999E-2</c:v>
                </c:pt>
                <c:pt idx="7359">
                  <c:v>4.2500000000000003E-2</c:v>
                </c:pt>
                <c:pt idx="7360">
                  <c:v>4.2800000000000005E-2</c:v>
                </c:pt>
                <c:pt idx="7361">
                  <c:v>4.3200000000000002E-2</c:v>
                </c:pt>
                <c:pt idx="7362">
                  <c:v>4.3600000000000007E-2</c:v>
                </c:pt>
                <c:pt idx="7363">
                  <c:v>4.3099999999999999E-2</c:v>
                </c:pt>
                <c:pt idx="7364">
                  <c:v>4.3899999999999995E-2</c:v>
                </c:pt>
                <c:pt idx="7365">
                  <c:v>4.3799999999999999E-2</c:v>
                </c:pt>
                <c:pt idx="7366">
                  <c:v>4.3499999999999997E-2</c:v>
                </c:pt>
                <c:pt idx="7367">
                  <c:v>4.41E-2</c:v>
                </c:pt>
                <c:pt idx="7368">
                  <c:v>4.4800000000000006E-2</c:v>
                </c:pt>
                <c:pt idx="7369">
                  <c:v>4.4500000000000005E-2</c:v>
                </c:pt>
                <c:pt idx="7370">
                  <c:v>4.4999999999999998E-2</c:v>
                </c:pt>
                <c:pt idx="7371">
                  <c:v>4.5199999999999997E-2</c:v>
                </c:pt>
                <c:pt idx="7372">
                  <c:v>4.5700000000000005E-2</c:v>
                </c:pt>
                <c:pt idx="7373">
                  <c:v>4.6200000000000005E-2</c:v>
                </c:pt>
                <c:pt idx="7374">
                  <c:v>4.8000000000000001E-2</c:v>
                </c:pt>
                <c:pt idx="7375">
                  <c:v>4.8000000000000001E-2</c:v>
                </c:pt>
                <c:pt idx="7376">
                  <c:v>4.7800000000000002E-2</c:v>
                </c:pt>
                <c:pt idx="7377">
                  <c:v>4.7699999999999999E-2</c:v>
                </c:pt>
                <c:pt idx="7378">
                  <c:v>4.8300000000000003E-2</c:v>
                </c:pt>
                <c:pt idx="7379">
                  <c:v>4.7599999999999996E-2</c:v>
                </c:pt>
                <c:pt idx="7380">
                  <c:v>4.6800000000000001E-2</c:v>
                </c:pt>
                <c:pt idx="7381">
                  <c:v>4.7199999999999999E-2</c:v>
                </c:pt>
                <c:pt idx="7382">
                  <c:v>4.7800000000000002E-2</c:v>
                </c:pt>
                <c:pt idx="7383">
                  <c:v>4.7100000000000003E-2</c:v>
                </c:pt>
                <c:pt idx="7384">
                  <c:v>4.7500000000000001E-2</c:v>
                </c:pt>
                <c:pt idx="7385">
                  <c:v>4.7300000000000009E-2</c:v>
                </c:pt>
                <c:pt idx="7386">
                  <c:v>4.7300000000000009E-2</c:v>
                </c:pt>
                <c:pt idx="7387">
                  <c:v>4.6699999999999998E-2</c:v>
                </c:pt>
                <c:pt idx="7388">
                  <c:v>4.5899999999999996E-2</c:v>
                </c:pt>
                <c:pt idx="7389">
                  <c:v>4.6500000000000007E-2</c:v>
                </c:pt>
                <c:pt idx="7390">
                  <c:v>4.6500000000000007E-2</c:v>
                </c:pt>
                <c:pt idx="7391">
                  <c:v>4.7100000000000003E-2</c:v>
                </c:pt>
                <c:pt idx="7392">
                  <c:v>4.7400000000000005E-2</c:v>
                </c:pt>
                <c:pt idx="7393">
                  <c:v>4.7199999999999999E-2</c:v>
                </c:pt>
                <c:pt idx="7394">
                  <c:v>4.7699999999999999E-2</c:v>
                </c:pt>
                <c:pt idx="7395">
                  <c:v>4.7500000000000001E-2</c:v>
                </c:pt>
                <c:pt idx="7396">
                  <c:v>4.7500000000000001E-2</c:v>
                </c:pt>
                <c:pt idx="7397">
                  <c:v>4.8000000000000001E-2</c:v>
                </c:pt>
                <c:pt idx="7398">
                  <c:v>4.8000000000000001E-2</c:v>
                </c:pt>
                <c:pt idx="7399">
                  <c:v>4.8000000000000001E-2</c:v>
                </c:pt>
                <c:pt idx="7400">
                  <c:v>4.9100000000000005E-2</c:v>
                </c:pt>
                <c:pt idx="7401">
                  <c:v>4.7300000000000009E-2</c:v>
                </c:pt>
                <c:pt idx="7402">
                  <c:v>4.7699999999999999E-2</c:v>
                </c:pt>
                <c:pt idx="7403">
                  <c:v>4.7400000000000005E-2</c:v>
                </c:pt>
                <c:pt idx="7404">
                  <c:v>4.7500000000000001E-2</c:v>
                </c:pt>
                <c:pt idx="7405">
                  <c:v>4.7300000000000009E-2</c:v>
                </c:pt>
                <c:pt idx="7406">
                  <c:v>4.7400000000000005E-2</c:v>
                </c:pt>
                <c:pt idx="7407">
                  <c:v>4.7300000000000009E-2</c:v>
                </c:pt>
                <c:pt idx="7408">
                  <c:v>4.6800000000000001E-2</c:v>
                </c:pt>
                <c:pt idx="7409">
                  <c:v>4.6699999999999998E-2</c:v>
                </c:pt>
                <c:pt idx="7410">
                  <c:v>4.7699999999999999E-2</c:v>
                </c:pt>
                <c:pt idx="7411">
                  <c:v>4.7300000000000009E-2</c:v>
                </c:pt>
                <c:pt idx="7412">
                  <c:v>4.6399999999999997E-2</c:v>
                </c:pt>
                <c:pt idx="7413">
                  <c:v>4.5899999999999996E-2</c:v>
                </c:pt>
                <c:pt idx="7414">
                  <c:v>4.4999999999999998E-2</c:v>
                </c:pt>
                <c:pt idx="7415">
                  <c:v>4.4999999999999998E-2</c:v>
                </c:pt>
                <c:pt idx="7416">
                  <c:v>4.5199999999999997E-2</c:v>
                </c:pt>
                <c:pt idx="7417">
                  <c:v>4.5199999999999997E-2</c:v>
                </c:pt>
                <c:pt idx="7418">
                  <c:v>4.5100000000000001E-2</c:v>
                </c:pt>
                <c:pt idx="7419">
                  <c:v>4.4999999999999998E-2</c:v>
                </c:pt>
                <c:pt idx="7420">
                  <c:v>4.4900000000000002E-2</c:v>
                </c:pt>
                <c:pt idx="7421">
                  <c:v>4.53E-2</c:v>
                </c:pt>
                <c:pt idx="7422">
                  <c:v>4.5400000000000003E-2</c:v>
                </c:pt>
                <c:pt idx="7423">
                  <c:v>4.5499999999999999E-2</c:v>
                </c:pt>
                <c:pt idx="7424">
                  <c:v>4.4400000000000002E-2</c:v>
                </c:pt>
                <c:pt idx="7425">
                  <c:v>4.4500000000000005E-2</c:v>
                </c:pt>
                <c:pt idx="7426">
                  <c:v>4.53E-2</c:v>
                </c:pt>
                <c:pt idx="7427">
                  <c:v>4.5599999999999995E-2</c:v>
                </c:pt>
                <c:pt idx="7428">
                  <c:v>4.5400000000000003E-2</c:v>
                </c:pt>
                <c:pt idx="7429">
                  <c:v>4.53E-2</c:v>
                </c:pt>
                <c:pt idx="7430">
                  <c:v>4.5599999999999995E-2</c:v>
                </c:pt>
                <c:pt idx="7431">
                  <c:v>4.6699999999999998E-2</c:v>
                </c:pt>
                <c:pt idx="7432">
                  <c:v>4.6399999999999997E-2</c:v>
                </c:pt>
                <c:pt idx="7433">
                  <c:v>4.6200000000000005E-2</c:v>
                </c:pt>
                <c:pt idx="7434">
                  <c:v>4.53E-2</c:v>
                </c:pt>
                <c:pt idx="7435">
                  <c:v>4.5400000000000003E-2</c:v>
                </c:pt>
                <c:pt idx="7436">
                  <c:v>4.5199999999999997E-2</c:v>
                </c:pt>
                <c:pt idx="7437">
                  <c:v>4.5199999999999997E-2</c:v>
                </c:pt>
                <c:pt idx="7438">
                  <c:v>4.4999999999999998E-2</c:v>
                </c:pt>
                <c:pt idx="7439">
                  <c:v>4.3099999999999999E-2</c:v>
                </c:pt>
                <c:pt idx="7440">
                  <c:v>4.3400000000000001E-2</c:v>
                </c:pt>
                <c:pt idx="7441">
                  <c:v>4.3899999999999995E-2</c:v>
                </c:pt>
                <c:pt idx="7442">
                  <c:v>4.3700000000000003E-2</c:v>
                </c:pt>
                <c:pt idx="7443">
                  <c:v>4.3499999999999997E-2</c:v>
                </c:pt>
                <c:pt idx="7444">
                  <c:v>4.3099999999999999E-2</c:v>
                </c:pt>
                <c:pt idx="7445">
                  <c:v>4.3400000000000001E-2</c:v>
                </c:pt>
                <c:pt idx="7446">
                  <c:v>4.2900000000000001E-2</c:v>
                </c:pt>
                <c:pt idx="7447">
                  <c:v>4.3099999999999999E-2</c:v>
                </c:pt>
                <c:pt idx="7448">
                  <c:v>4.2900000000000001E-2</c:v>
                </c:pt>
                <c:pt idx="7449">
                  <c:v>4.3099999999999999E-2</c:v>
                </c:pt>
                <c:pt idx="7450">
                  <c:v>4.3499999999999997E-2</c:v>
                </c:pt>
                <c:pt idx="7451">
                  <c:v>4.3499999999999997E-2</c:v>
                </c:pt>
                <c:pt idx="7452">
                  <c:v>4.3400000000000001E-2</c:v>
                </c:pt>
                <c:pt idx="7453">
                  <c:v>4.3099999999999999E-2</c:v>
                </c:pt>
                <c:pt idx="7454">
                  <c:v>4.3099999999999999E-2</c:v>
                </c:pt>
                <c:pt idx="7455">
                  <c:v>4.2699999999999995E-2</c:v>
                </c:pt>
                <c:pt idx="7456">
                  <c:v>4.2200000000000001E-2</c:v>
                </c:pt>
                <c:pt idx="7457">
                  <c:v>4.2200000000000001E-2</c:v>
                </c:pt>
                <c:pt idx="7458">
                  <c:v>4.2800000000000005E-2</c:v>
                </c:pt>
                <c:pt idx="7459">
                  <c:v>4.3799999999999999E-2</c:v>
                </c:pt>
                <c:pt idx="7460">
                  <c:v>4.3799999999999999E-2</c:v>
                </c:pt>
                <c:pt idx="7461">
                  <c:v>4.3400000000000001E-2</c:v>
                </c:pt>
                <c:pt idx="7462">
                  <c:v>4.2599999999999999E-2</c:v>
                </c:pt>
                <c:pt idx="7463">
                  <c:v>4.2800000000000005E-2</c:v>
                </c:pt>
                <c:pt idx="7464">
                  <c:v>4.2699999999999995E-2</c:v>
                </c:pt>
                <c:pt idx="7465">
                  <c:v>4.2599999999999999E-2</c:v>
                </c:pt>
                <c:pt idx="7466">
                  <c:v>4.2300000000000004E-2</c:v>
                </c:pt>
                <c:pt idx="7467">
                  <c:v>4.2599999999999999E-2</c:v>
                </c:pt>
                <c:pt idx="7468">
                  <c:v>4.1700000000000001E-2</c:v>
                </c:pt>
                <c:pt idx="7469">
                  <c:v>4.24E-2</c:v>
                </c:pt>
                <c:pt idx="7470">
                  <c:v>4.1799999999999997E-2</c:v>
                </c:pt>
                <c:pt idx="7471">
                  <c:v>4.1799999999999997E-2</c:v>
                </c:pt>
                <c:pt idx="7472">
                  <c:v>4.1500000000000002E-2</c:v>
                </c:pt>
                <c:pt idx="7473">
                  <c:v>4.2000000000000003E-2</c:v>
                </c:pt>
                <c:pt idx="7474">
                  <c:v>4.2200000000000001E-2</c:v>
                </c:pt>
                <c:pt idx="7475">
                  <c:v>4.1900000000000007E-2</c:v>
                </c:pt>
                <c:pt idx="7476">
                  <c:v>4.2000000000000003E-2</c:v>
                </c:pt>
                <c:pt idx="7477">
                  <c:v>4.2699999999999995E-2</c:v>
                </c:pt>
                <c:pt idx="7478">
                  <c:v>4.2699999999999995E-2</c:v>
                </c:pt>
                <c:pt idx="7479">
                  <c:v>4.3299999999999998E-2</c:v>
                </c:pt>
                <c:pt idx="7480">
                  <c:v>4.3200000000000002E-2</c:v>
                </c:pt>
                <c:pt idx="7481">
                  <c:v>4.3200000000000002E-2</c:v>
                </c:pt>
                <c:pt idx="7482">
                  <c:v>4.3600000000000007E-2</c:v>
                </c:pt>
                <c:pt idx="7483">
                  <c:v>4.3799999999999999E-2</c:v>
                </c:pt>
                <c:pt idx="7484">
                  <c:v>4.2599999999999999E-2</c:v>
                </c:pt>
                <c:pt idx="7485">
                  <c:v>4.2599999999999999E-2</c:v>
                </c:pt>
                <c:pt idx="7486">
                  <c:v>4.24E-2</c:v>
                </c:pt>
                <c:pt idx="7487">
                  <c:v>4.2099999999999999E-2</c:v>
                </c:pt>
                <c:pt idx="7488">
                  <c:v>4.1500000000000002E-2</c:v>
                </c:pt>
                <c:pt idx="7489">
                  <c:v>4.1900000000000007E-2</c:v>
                </c:pt>
                <c:pt idx="7490">
                  <c:v>4.1900000000000007E-2</c:v>
                </c:pt>
                <c:pt idx="7491">
                  <c:v>4.1900000000000007E-2</c:v>
                </c:pt>
                <c:pt idx="7492">
                  <c:v>4.1500000000000002E-2</c:v>
                </c:pt>
                <c:pt idx="7493">
                  <c:v>4.1700000000000001E-2</c:v>
                </c:pt>
                <c:pt idx="7494">
                  <c:v>4.1500000000000002E-2</c:v>
                </c:pt>
                <c:pt idx="7495">
                  <c:v>4.1399999999999999E-2</c:v>
                </c:pt>
                <c:pt idx="7496">
                  <c:v>4.1600000000000005E-2</c:v>
                </c:pt>
                <c:pt idx="7497">
                  <c:v>4.2300000000000004E-2</c:v>
                </c:pt>
                <c:pt idx="7498">
                  <c:v>4.2099999999999999E-2</c:v>
                </c:pt>
                <c:pt idx="7499">
                  <c:v>4.1700000000000001E-2</c:v>
                </c:pt>
                <c:pt idx="7500">
                  <c:v>4.24E-2</c:v>
                </c:pt>
                <c:pt idx="7501">
                  <c:v>4.2200000000000001E-2</c:v>
                </c:pt>
                <c:pt idx="7502">
                  <c:v>4.2099999999999999E-2</c:v>
                </c:pt>
                <c:pt idx="7503">
                  <c:v>4.2099999999999999E-2</c:v>
                </c:pt>
                <c:pt idx="7504">
                  <c:v>4.3299999999999998E-2</c:v>
                </c:pt>
                <c:pt idx="7505">
                  <c:v>4.3499999999999997E-2</c:v>
                </c:pt>
                <c:pt idx="7506">
                  <c:v>4.3499999999999997E-2</c:v>
                </c:pt>
                <c:pt idx="7507">
                  <c:v>4.3799999999999999E-2</c:v>
                </c:pt>
                <c:pt idx="7508">
                  <c:v>4.3799999999999999E-2</c:v>
                </c:pt>
                <c:pt idx="7509">
                  <c:v>4.3499999999999997E-2</c:v>
                </c:pt>
                <c:pt idx="7510">
                  <c:v>4.3499999999999997E-2</c:v>
                </c:pt>
                <c:pt idx="7511">
                  <c:v>4.3700000000000003E-2</c:v>
                </c:pt>
                <c:pt idx="7512">
                  <c:v>4.3099999999999999E-2</c:v>
                </c:pt>
                <c:pt idx="7513">
                  <c:v>4.2900000000000001E-2</c:v>
                </c:pt>
                <c:pt idx="7514">
                  <c:v>4.3600000000000007E-2</c:v>
                </c:pt>
                <c:pt idx="7515">
                  <c:v>4.3400000000000001E-2</c:v>
                </c:pt>
                <c:pt idx="7516">
                  <c:v>4.3499999999999997E-2</c:v>
                </c:pt>
                <c:pt idx="7517">
                  <c:v>4.3600000000000007E-2</c:v>
                </c:pt>
                <c:pt idx="7518">
                  <c:v>4.3600000000000007E-2</c:v>
                </c:pt>
                <c:pt idx="7519">
                  <c:v>4.4000000000000004E-2</c:v>
                </c:pt>
                <c:pt idx="7520">
                  <c:v>4.4600000000000001E-2</c:v>
                </c:pt>
                <c:pt idx="7521">
                  <c:v>4.4600000000000001E-2</c:v>
                </c:pt>
                <c:pt idx="7522">
                  <c:v>4.4800000000000006E-2</c:v>
                </c:pt>
                <c:pt idx="7523">
                  <c:v>4.5100000000000001E-2</c:v>
                </c:pt>
                <c:pt idx="7524">
                  <c:v>4.3899999999999995E-2</c:v>
                </c:pt>
                <c:pt idx="7525">
                  <c:v>4.3600000000000007E-2</c:v>
                </c:pt>
                <c:pt idx="7526">
                  <c:v>4.3499999999999997E-2</c:v>
                </c:pt>
                <c:pt idx="7527">
                  <c:v>4.2900000000000001E-2</c:v>
                </c:pt>
                <c:pt idx="7528">
                  <c:v>4.3099999999999999E-2</c:v>
                </c:pt>
                <c:pt idx="7529">
                  <c:v>4.3099999999999999E-2</c:v>
                </c:pt>
                <c:pt idx="7530">
                  <c:v>4.3200000000000002E-2</c:v>
                </c:pt>
                <c:pt idx="7531">
                  <c:v>4.3099999999999999E-2</c:v>
                </c:pt>
                <c:pt idx="7532">
                  <c:v>4.2699999999999995E-2</c:v>
                </c:pt>
                <c:pt idx="7533">
                  <c:v>4.3600000000000007E-2</c:v>
                </c:pt>
                <c:pt idx="7534">
                  <c:v>4.3799999999999999E-2</c:v>
                </c:pt>
                <c:pt idx="7535">
                  <c:v>4.3899999999999995E-2</c:v>
                </c:pt>
                <c:pt idx="7536">
                  <c:v>4.3600000000000007E-2</c:v>
                </c:pt>
                <c:pt idx="7537">
                  <c:v>4.3700000000000003E-2</c:v>
                </c:pt>
                <c:pt idx="7538">
                  <c:v>4.3799999999999999E-2</c:v>
                </c:pt>
                <c:pt idx="7539">
                  <c:v>4.3799999999999999E-2</c:v>
                </c:pt>
                <c:pt idx="7540">
                  <c:v>4.4400000000000002E-2</c:v>
                </c:pt>
                <c:pt idx="7541">
                  <c:v>4.4400000000000002E-2</c:v>
                </c:pt>
                <c:pt idx="7542">
                  <c:v>4.4699999999999997E-2</c:v>
                </c:pt>
                <c:pt idx="7543">
                  <c:v>4.4200000000000003E-2</c:v>
                </c:pt>
                <c:pt idx="7544">
                  <c:v>4.3799999999999999E-2</c:v>
                </c:pt>
                <c:pt idx="7545">
                  <c:v>4.4000000000000004E-2</c:v>
                </c:pt>
                <c:pt idx="7546">
                  <c:v>4.4699999999999997E-2</c:v>
                </c:pt>
                <c:pt idx="7547">
                  <c:v>4.4699999999999997E-2</c:v>
                </c:pt>
                <c:pt idx="7548">
                  <c:v>4.4600000000000001E-2</c:v>
                </c:pt>
                <c:pt idx="7549">
                  <c:v>4.4699999999999997E-2</c:v>
                </c:pt>
                <c:pt idx="7550">
                  <c:v>4.4699999999999997E-2</c:v>
                </c:pt>
                <c:pt idx="7551">
                  <c:v>4.4400000000000002E-2</c:v>
                </c:pt>
                <c:pt idx="7552">
                  <c:v>4.4200000000000003E-2</c:v>
                </c:pt>
                <c:pt idx="7553">
                  <c:v>4.3799999999999999E-2</c:v>
                </c:pt>
                <c:pt idx="7554">
                  <c:v>4.4200000000000003E-2</c:v>
                </c:pt>
                <c:pt idx="7555">
                  <c:v>4.4200000000000003E-2</c:v>
                </c:pt>
                <c:pt idx="7556">
                  <c:v>4.41E-2</c:v>
                </c:pt>
                <c:pt idx="7557">
                  <c:v>4.4000000000000004E-2</c:v>
                </c:pt>
                <c:pt idx="7558">
                  <c:v>4.3700000000000003E-2</c:v>
                </c:pt>
                <c:pt idx="7559">
                  <c:v>4.3400000000000001E-2</c:v>
                </c:pt>
                <c:pt idx="7560">
                  <c:v>4.3499999999999997E-2</c:v>
                </c:pt>
                <c:pt idx="7561">
                  <c:v>4.4000000000000004E-2</c:v>
                </c:pt>
                <c:pt idx="7562">
                  <c:v>4.41E-2</c:v>
                </c:pt>
                <c:pt idx="7563">
                  <c:v>4.4200000000000003E-2</c:v>
                </c:pt>
                <c:pt idx="7564">
                  <c:v>4.3700000000000003E-2</c:v>
                </c:pt>
                <c:pt idx="7565">
                  <c:v>4.3799999999999999E-2</c:v>
                </c:pt>
                <c:pt idx="7566">
                  <c:v>4.4000000000000004E-2</c:v>
                </c:pt>
                <c:pt idx="7567">
                  <c:v>4.4000000000000004E-2</c:v>
                </c:pt>
                <c:pt idx="7568">
                  <c:v>4.4200000000000003E-2</c:v>
                </c:pt>
                <c:pt idx="7569">
                  <c:v>4.3499999999999997E-2</c:v>
                </c:pt>
                <c:pt idx="7570">
                  <c:v>4.3400000000000001E-2</c:v>
                </c:pt>
                <c:pt idx="7571">
                  <c:v>4.3400000000000001E-2</c:v>
                </c:pt>
                <c:pt idx="7572">
                  <c:v>4.2800000000000005E-2</c:v>
                </c:pt>
                <c:pt idx="7573">
                  <c:v>4.3400000000000001E-2</c:v>
                </c:pt>
                <c:pt idx="7574">
                  <c:v>4.3700000000000003E-2</c:v>
                </c:pt>
                <c:pt idx="7575">
                  <c:v>4.3700000000000003E-2</c:v>
                </c:pt>
                <c:pt idx="7576">
                  <c:v>4.3899999999999995E-2</c:v>
                </c:pt>
                <c:pt idx="7577">
                  <c:v>4.4299999999999999E-2</c:v>
                </c:pt>
                <c:pt idx="7578">
                  <c:v>4.4400000000000002E-2</c:v>
                </c:pt>
                <c:pt idx="7579">
                  <c:v>4.4999999999999998E-2</c:v>
                </c:pt>
                <c:pt idx="7580">
                  <c:v>4.4999999999999998E-2</c:v>
                </c:pt>
                <c:pt idx="7581">
                  <c:v>4.5199999999999997E-2</c:v>
                </c:pt>
                <c:pt idx="7582">
                  <c:v>4.5100000000000001E-2</c:v>
                </c:pt>
                <c:pt idx="7583">
                  <c:v>4.5400000000000003E-2</c:v>
                </c:pt>
                <c:pt idx="7584">
                  <c:v>4.5400000000000003E-2</c:v>
                </c:pt>
                <c:pt idx="7585">
                  <c:v>4.6200000000000005E-2</c:v>
                </c:pt>
                <c:pt idx="7586">
                  <c:v>4.6500000000000007E-2</c:v>
                </c:pt>
                <c:pt idx="7587">
                  <c:v>4.6399999999999997E-2</c:v>
                </c:pt>
                <c:pt idx="7588">
                  <c:v>4.6500000000000007E-2</c:v>
                </c:pt>
                <c:pt idx="7589">
                  <c:v>4.5899999999999996E-2</c:v>
                </c:pt>
                <c:pt idx="7590">
                  <c:v>4.5899999999999996E-2</c:v>
                </c:pt>
                <c:pt idx="7591">
                  <c:v>4.6500000000000007E-2</c:v>
                </c:pt>
                <c:pt idx="7592">
                  <c:v>4.7500000000000001E-2</c:v>
                </c:pt>
                <c:pt idx="7593">
                  <c:v>4.7199999999999999E-2</c:v>
                </c:pt>
                <c:pt idx="7594">
                  <c:v>4.7899999999999998E-2</c:v>
                </c:pt>
                <c:pt idx="7595">
                  <c:v>4.7800000000000002E-2</c:v>
                </c:pt>
                <c:pt idx="7596">
                  <c:v>4.8099999999999997E-2</c:v>
                </c:pt>
                <c:pt idx="7597">
                  <c:v>4.7899999999999998E-2</c:v>
                </c:pt>
                <c:pt idx="7598">
                  <c:v>4.7599999999999996E-2</c:v>
                </c:pt>
                <c:pt idx="7599">
                  <c:v>4.7899999999999998E-2</c:v>
                </c:pt>
                <c:pt idx="7600">
                  <c:v>4.8099999999999997E-2</c:v>
                </c:pt>
                <c:pt idx="7601">
                  <c:v>4.9000000000000002E-2</c:v>
                </c:pt>
                <c:pt idx="7602">
                  <c:v>4.9200000000000001E-2</c:v>
                </c:pt>
                <c:pt idx="7603">
                  <c:v>4.9100000000000005E-2</c:v>
                </c:pt>
                <c:pt idx="7604">
                  <c:v>4.9100000000000005E-2</c:v>
                </c:pt>
                <c:pt idx="7605">
                  <c:v>4.9400000000000006E-2</c:v>
                </c:pt>
                <c:pt idx="7606">
                  <c:v>4.9200000000000001E-2</c:v>
                </c:pt>
                <c:pt idx="7607">
                  <c:v>4.8899999999999999E-2</c:v>
                </c:pt>
                <c:pt idx="7608">
                  <c:v>4.8300000000000003E-2</c:v>
                </c:pt>
                <c:pt idx="7609">
                  <c:v>4.7899999999999998E-2</c:v>
                </c:pt>
                <c:pt idx="7610">
                  <c:v>4.8000000000000001E-2</c:v>
                </c:pt>
                <c:pt idx="7611">
                  <c:v>4.8099999999999997E-2</c:v>
                </c:pt>
                <c:pt idx="7612">
                  <c:v>4.7800000000000002E-2</c:v>
                </c:pt>
                <c:pt idx="7613">
                  <c:v>4.8099999999999997E-2</c:v>
                </c:pt>
                <c:pt idx="7614">
                  <c:v>4.8399999999999999E-2</c:v>
                </c:pt>
                <c:pt idx="7615">
                  <c:v>4.8200000000000007E-2</c:v>
                </c:pt>
                <c:pt idx="7616">
                  <c:v>4.7500000000000001E-2</c:v>
                </c:pt>
                <c:pt idx="7617">
                  <c:v>4.7400000000000005E-2</c:v>
                </c:pt>
                <c:pt idx="7618">
                  <c:v>4.7199999999999999E-2</c:v>
                </c:pt>
                <c:pt idx="7619">
                  <c:v>4.6699999999999998E-2</c:v>
                </c:pt>
                <c:pt idx="7620">
                  <c:v>4.6500000000000007E-2</c:v>
                </c:pt>
                <c:pt idx="7621">
                  <c:v>4.5999999999999999E-2</c:v>
                </c:pt>
                <c:pt idx="7622">
                  <c:v>4.5999999999999999E-2</c:v>
                </c:pt>
                <c:pt idx="7623">
                  <c:v>4.6900000000000004E-2</c:v>
                </c:pt>
                <c:pt idx="7624">
                  <c:v>4.6500000000000007E-2</c:v>
                </c:pt>
                <c:pt idx="7625">
                  <c:v>4.6600000000000003E-2</c:v>
                </c:pt>
                <c:pt idx="7626">
                  <c:v>4.6699999999999998E-2</c:v>
                </c:pt>
                <c:pt idx="7627">
                  <c:v>4.6500000000000007E-2</c:v>
                </c:pt>
                <c:pt idx="7628">
                  <c:v>4.5899999999999996E-2</c:v>
                </c:pt>
                <c:pt idx="7629">
                  <c:v>4.6399999999999997E-2</c:v>
                </c:pt>
                <c:pt idx="7630">
                  <c:v>4.6399999999999997E-2</c:v>
                </c:pt>
                <c:pt idx="7631">
                  <c:v>4.6600000000000003E-2</c:v>
                </c:pt>
                <c:pt idx="7632">
                  <c:v>4.6300000000000001E-2</c:v>
                </c:pt>
                <c:pt idx="7633">
                  <c:v>4.5499999999999999E-2</c:v>
                </c:pt>
                <c:pt idx="7634">
                  <c:v>4.6600000000000003E-2</c:v>
                </c:pt>
                <c:pt idx="7635">
                  <c:v>4.6800000000000001E-2</c:v>
                </c:pt>
                <c:pt idx="7636">
                  <c:v>4.6399999999999997E-2</c:v>
                </c:pt>
                <c:pt idx="7637">
                  <c:v>4.6300000000000001E-2</c:v>
                </c:pt>
                <c:pt idx="7638">
                  <c:v>4.5999999999999999E-2</c:v>
                </c:pt>
                <c:pt idx="7639">
                  <c:v>4.58E-2</c:v>
                </c:pt>
                <c:pt idx="7640">
                  <c:v>4.58E-2</c:v>
                </c:pt>
                <c:pt idx="7641">
                  <c:v>4.58E-2</c:v>
                </c:pt>
                <c:pt idx="7642">
                  <c:v>4.5400000000000003E-2</c:v>
                </c:pt>
                <c:pt idx="7643">
                  <c:v>4.58E-2</c:v>
                </c:pt>
                <c:pt idx="7644">
                  <c:v>4.5999999999999999E-2</c:v>
                </c:pt>
                <c:pt idx="7645">
                  <c:v>4.5499999999999999E-2</c:v>
                </c:pt>
                <c:pt idx="7646">
                  <c:v>4.5199999999999997E-2</c:v>
                </c:pt>
                <c:pt idx="7647">
                  <c:v>4.53E-2</c:v>
                </c:pt>
                <c:pt idx="7648">
                  <c:v>4.5400000000000003E-2</c:v>
                </c:pt>
                <c:pt idx="7649">
                  <c:v>4.5400000000000003E-2</c:v>
                </c:pt>
                <c:pt idx="7650">
                  <c:v>4.5400000000000003E-2</c:v>
                </c:pt>
                <c:pt idx="7651">
                  <c:v>4.4699999999999997E-2</c:v>
                </c:pt>
                <c:pt idx="7652">
                  <c:v>4.4000000000000004E-2</c:v>
                </c:pt>
                <c:pt idx="7653">
                  <c:v>4.4000000000000004E-2</c:v>
                </c:pt>
                <c:pt idx="7654">
                  <c:v>4.4800000000000006E-2</c:v>
                </c:pt>
                <c:pt idx="7655">
                  <c:v>4.4800000000000006E-2</c:v>
                </c:pt>
                <c:pt idx="7656">
                  <c:v>4.4299999999999999E-2</c:v>
                </c:pt>
                <c:pt idx="7657">
                  <c:v>4.4699999999999997E-2</c:v>
                </c:pt>
                <c:pt idx="7658">
                  <c:v>4.4900000000000002E-2</c:v>
                </c:pt>
                <c:pt idx="7659">
                  <c:v>4.5700000000000005E-2</c:v>
                </c:pt>
                <c:pt idx="7660">
                  <c:v>4.5899999999999996E-2</c:v>
                </c:pt>
                <c:pt idx="7661">
                  <c:v>4.6100000000000002E-2</c:v>
                </c:pt>
                <c:pt idx="7662">
                  <c:v>4.6100000000000002E-2</c:v>
                </c:pt>
                <c:pt idx="7663">
                  <c:v>4.58E-2</c:v>
                </c:pt>
                <c:pt idx="7664">
                  <c:v>4.58E-2</c:v>
                </c:pt>
                <c:pt idx="7665">
                  <c:v>4.5999999999999999E-2</c:v>
                </c:pt>
                <c:pt idx="7666">
                  <c:v>4.5499999999999999E-2</c:v>
                </c:pt>
                <c:pt idx="7667">
                  <c:v>4.4600000000000001E-2</c:v>
                </c:pt>
                <c:pt idx="7668">
                  <c:v>4.4800000000000006E-2</c:v>
                </c:pt>
                <c:pt idx="7669">
                  <c:v>4.4500000000000005E-2</c:v>
                </c:pt>
                <c:pt idx="7670">
                  <c:v>4.4400000000000002E-2</c:v>
                </c:pt>
                <c:pt idx="7671">
                  <c:v>4.4900000000000002E-2</c:v>
                </c:pt>
                <c:pt idx="7672">
                  <c:v>4.5100000000000001E-2</c:v>
                </c:pt>
                <c:pt idx="7673">
                  <c:v>4.4800000000000006E-2</c:v>
                </c:pt>
                <c:pt idx="7674">
                  <c:v>4.5700000000000005E-2</c:v>
                </c:pt>
                <c:pt idx="7675">
                  <c:v>4.5700000000000005E-2</c:v>
                </c:pt>
                <c:pt idx="7676">
                  <c:v>4.6300000000000001E-2</c:v>
                </c:pt>
                <c:pt idx="7677">
                  <c:v>4.5999999999999999E-2</c:v>
                </c:pt>
                <c:pt idx="7678">
                  <c:v>4.58E-2</c:v>
                </c:pt>
                <c:pt idx="7679">
                  <c:v>4.6300000000000001E-2</c:v>
                </c:pt>
                <c:pt idx="7680">
                  <c:v>4.6200000000000005E-2</c:v>
                </c:pt>
                <c:pt idx="7681">
                  <c:v>4.6600000000000003E-2</c:v>
                </c:pt>
                <c:pt idx="7682">
                  <c:v>4.6699999999999998E-2</c:v>
                </c:pt>
                <c:pt idx="7683">
                  <c:v>4.6800000000000001E-2</c:v>
                </c:pt>
                <c:pt idx="7684">
                  <c:v>4.6800000000000001E-2</c:v>
                </c:pt>
                <c:pt idx="7685">
                  <c:v>4.7100000000000003E-2</c:v>
                </c:pt>
                <c:pt idx="7686">
                  <c:v>4.6900000000000004E-2</c:v>
                </c:pt>
                <c:pt idx="7687">
                  <c:v>4.6699999999999998E-2</c:v>
                </c:pt>
                <c:pt idx="7688">
                  <c:v>4.7699999999999999E-2</c:v>
                </c:pt>
                <c:pt idx="7689">
                  <c:v>4.7199999999999999E-2</c:v>
                </c:pt>
                <c:pt idx="7690">
                  <c:v>4.7500000000000001E-2</c:v>
                </c:pt>
                <c:pt idx="7691">
                  <c:v>4.7400000000000005E-2</c:v>
                </c:pt>
                <c:pt idx="7692">
                  <c:v>4.7699999999999999E-2</c:v>
                </c:pt>
                <c:pt idx="7693">
                  <c:v>4.7199999999999999E-2</c:v>
                </c:pt>
                <c:pt idx="7694">
                  <c:v>4.7899999999999998E-2</c:v>
                </c:pt>
                <c:pt idx="7695">
                  <c:v>4.8300000000000003E-2</c:v>
                </c:pt>
                <c:pt idx="7696">
                  <c:v>4.8399999999999999E-2</c:v>
                </c:pt>
                <c:pt idx="7697">
                  <c:v>4.8099999999999997E-2</c:v>
                </c:pt>
                <c:pt idx="7698">
                  <c:v>4.8200000000000007E-2</c:v>
                </c:pt>
                <c:pt idx="7699">
                  <c:v>4.9000000000000002E-2</c:v>
                </c:pt>
                <c:pt idx="7700">
                  <c:v>4.9200000000000001E-2</c:v>
                </c:pt>
                <c:pt idx="7701">
                  <c:v>4.9000000000000002E-2</c:v>
                </c:pt>
                <c:pt idx="7702">
                  <c:v>4.8899999999999999E-2</c:v>
                </c:pt>
                <c:pt idx="7703">
                  <c:v>4.8399999999999999E-2</c:v>
                </c:pt>
                <c:pt idx="7704">
                  <c:v>4.7800000000000002E-2</c:v>
                </c:pt>
                <c:pt idx="7705">
                  <c:v>4.8200000000000007E-2</c:v>
                </c:pt>
                <c:pt idx="7706">
                  <c:v>4.7800000000000002E-2</c:v>
                </c:pt>
                <c:pt idx="7707">
                  <c:v>4.8200000000000007E-2</c:v>
                </c:pt>
                <c:pt idx="7708">
                  <c:v>4.7699999999999999E-2</c:v>
                </c:pt>
                <c:pt idx="7709">
                  <c:v>4.7699999999999999E-2</c:v>
                </c:pt>
                <c:pt idx="7710">
                  <c:v>4.7699999999999999E-2</c:v>
                </c:pt>
                <c:pt idx="7711">
                  <c:v>4.7500000000000001E-2</c:v>
                </c:pt>
                <c:pt idx="7712">
                  <c:v>4.7500000000000001E-2</c:v>
                </c:pt>
                <c:pt idx="7713">
                  <c:v>4.7300000000000009E-2</c:v>
                </c:pt>
                <c:pt idx="7714">
                  <c:v>4.7599999999999996E-2</c:v>
                </c:pt>
                <c:pt idx="7715">
                  <c:v>4.7599999999999996E-2</c:v>
                </c:pt>
                <c:pt idx="7716">
                  <c:v>4.6800000000000001E-2</c:v>
                </c:pt>
                <c:pt idx="7717">
                  <c:v>4.5999999999999999E-2</c:v>
                </c:pt>
                <c:pt idx="7718">
                  <c:v>4.5599999999999995E-2</c:v>
                </c:pt>
                <c:pt idx="7719">
                  <c:v>4.58E-2</c:v>
                </c:pt>
                <c:pt idx="7720">
                  <c:v>4.58E-2</c:v>
                </c:pt>
                <c:pt idx="7721">
                  <c:v>4.6300000000000001E-2</c:v>
                </c:pt>
                <c:pt idx="7722">
                  <c:v>4.6800000000000001E-2</c:v>
                </c:pt>
                <c:pt idx="7723">
                  <c:v>4.6800000000000001E-2</c:v>
                </c:pt>
                <c:pt idx="7724">
                  <c:v>4.6699999999999998E-2</c:v>
                </c:pt>
                <c:pt idx="7725">
                  <c:v>4.7100000000000003E-2</c:v>
                </c:pt>
                <c:pt idx="7726">
                  <c:v>4.6800000000000001E-2</c:v>
                </c:pt>
                <c:pt idx="7727">
                  <c:v>4.7E-2</c:v>
                </c:pt>
                <c:pt idx="7728">
                  <c:v>4.7300000000000009E-2</c:v>
                </c:pt>
                <c:pt idx="7729">
                  <c:v>4.7800000000000002E-2</c:v>
                </c:pt>
                <c:pt idx="7730">
                  <c:v>4.7599999999999996E-2</c:v>
                </c:pt>
                <c:pt idx="7731">
                  <c:v>4.7899999999999998E-2</c:v>
                </c:pt>
                <c:pt idx="7732">
                  <c:v>4.7500000000000001E-2</c:v>
                </c:pt>
                <c:pt idx="7733">
                  <c:v>4.7400000000000005E-2</c:v>
                </c:pt>
                <c:pt idx="7734">
                  <c:v>4.8000000000000001E-2</c:v>
                </c:pt>
                <c:pt idx="7735">
                  <c:v>4.8399999999999999E-2</c:v>
                </c:pt>
                <c:pt idx="7736">
                  <c:v>4.8499999999999995E-2</c:v>
                </c:pt>
                <c:pt idx="7737">
                  <c:v>4.8300000000000003E-2</c:v>
                </c:pt>
                <c:pt idx="7738">
                  <c:v>4.8600000000000004E-2</c:v>
                </c:pt>
                <c:pt idx="7739">
                  <c:v>4.9100000000000005E-2</c:v>
                </c:pt>
                <c:pt idx="7740">
                  <c:v>4.9599999999999998E-2</c:v>
                </c:pt>
                <c:pt idx="7741">
                  <c:v>4.9599999999999998E-2</c:v>
                </c:pt>
                <c:pt idx="7742">
                  <c:v>4.9500000000000002E-2</c:v>
                </c:pt>
                <c:pt idx="7743">
                  <c:v>4.9400000000000006E-2</c:v>
                </c:pt>
                <c:pt idx="7744">
                  <c:v>4.9400000000000006E-2</c:v>
                </c:pt>
                <c:pt idx="7745">
                  <c:v>4.9400000000000006E-2</c:v>
                </c:pt>
                <c:pt idx="7746">
                  <c:v>4.9700000000000001E-2</c:v>
                </c:pt>
                <c:pt idx="7747">
                  <c:v>5.0099999999999999E-2</c:v>
                </c:pt>
                <c:pt idx="7748">
                  <c:v>5.04E-2</c:v>
                </c:pt>
                <c:pt idx="7749">
                  <c:v>5.0599999999999999E-2</c:v>
                </c:pt>
                <c:pt idx="7750">
                  <c:v>5.0599999999999999E-2</c:v>
                </c:pt>
                <c:pt idx="7751">
                  <c:v>5.0499999999999996E-2</c:v>
                </c:pt>
                <c:pt idx="7752">
                  <c:v>5.0300000000000004E-2</c:v>
                </c:pt>
                <c:pt idx="7753">
                  <c:v>5.04E-2</c:v>
                </c:pt>
                <c:pt idx="7754">
                  <c:v>4.9800000000000004E-2</c:v>
                </c:pt>
                <c:pt idx="7755">
                  <c:v>5.0300000000000004E-2</c:v>
                </c:pt>
                <c:pt idx="7756">
                  <c:v>5.0900000000000001E-2</c:v>
                </c:pt>
                <c:pt idx="7757">
                  <c:v>5.1700000000000003E-2</c:v>
                </c:pt>
                <c:pt idx="7758">
                  <c:v>5.1400000000000001E-2</c:v>
                </c:pt>
                <c:pt idx="7759">
                  <c:v>5.16E-2</c:v>
                </c:pt>
                <c:pt idx="7760">
                  <c:v>5.16E-2</c:v>
                </c:pt>
                <c:pt idx="7761">
                  <c:v>5.1900000000000002E-2</c:v>
                </c:pt>
                <c:pt idx="7762">
                  <c:v>5.2199999999999996E-2</c:v>
                </c:pt>
                <c:pt idx="7763">
                  <c:v>5.2699999999999997E-2</c:v>
                </c:pt>
                <c:pt idx="7764">
                  <c:v>5.2800000000000007E-2</c:v>
                </c:pt>
                <c:pt idx="7765">
                  <c:v>5.2699999999999997E-2</c:v>
                </c:pt>
                <c:pt idx="7766">
                  <c:v>5.2000000000000005E-2</c:v>
                </c:pt>
                <c:pt idx="7767">
                  <c:v>5.2600000000000001E-2</c:v>
                </c:pt>
                <c:pt idx="7768">
                  <c:v>5.2000000000000005E-2</c:v>
                </c:pt>
                <c:pt idx="7769">
                  <c:v>5.2000000000000005E-2</c:v>
                </c:pt>
                <c:pt idx="7770">
                  <c:v>5.2499999999999998E-2</c:v>
                </c:pt>
                <c:pt idx="7771">
                  <c:v>5.2300000000000006E-2</c:v>
                </c:pt>
                <c:pt idx="7772">
                  <c:v>5.1700000000000003E-2</c:v>
                </c:pt>
                <c:pt idx="7773">
                  <c:v>5.1299999999999998E-2</c:v>
                </c:pt>
                <c:pt idx="7774">
                  <c:v>5.1700000000000003E-2</c:v>
                </c:pt>
                <c:pt idx="7775">
                  <c:v>5.1299999999999998E-2</c:v>
                </c:pt>
                <c:pt idx="7776">
                  <c:v>5.0800000000000005E-2</c:v>
                </c:pt>
                <c:pt idx="7777">
                  <c:v>5.1299999999999998E-2</c:v>
                </c:pt>
                <c:pt idx="7778">
                  <c:v>5.1299999999999998E-2</c:v>
                </c:pt>
                <c:pt idx="7779">
                  <c:v>5.0900000000000001E-2</c:v>
                </c:pt>
                <c:pt idx="7780">
                  <c:v>5.0800000000000005E-2</c:v>
                </c:pt>
                <c:pt idx="7781">
                  <c:v>5.1500000000000004E-2</c:v>
                </c:pt>
                <c:pt idx="7782">
                  <c:v>5.1799999999999999E-2</c:v>
                </c:pt>
                <c:pt idx="7783">
                  <c:v>5.21E-2</c:v>
                </c:pt>
                <c:pt idx="7784">
                  <c:v>5.21E-2</c:v>
                </c:pt>
                <c:pt idx="7785">
                  <c:v>5.2400000000000002E-2</c:v>
                </c:pt>
                <c:pt idx="7786">
                  <c:v>5.1799999999999999E-2</c:v>
                </c:pt>
                <c:pt idx="7787">
                  <c:v>5.1900000000000002E-2</c:v>
                </c:pt>
                <c:pt idx="7788">
                  <c:v>5.1400000000000001E-2</c:v>
                </c:pt>
                <c:pt idx="7789">
                  <c:v>5.2000000000000005E-2</c:v>
                </c:pt>
                <c:pt idx="7790">
                  <c:v>5.21E-2</c:v>
                </c:pt>
                <c:pt idx="7791">
                  <c:v>5.1900000000000002E-2</c:v>
                </c:pt>
                <c:pt idx="7792">
                  <c:v>5.1200000000000002E-2</c:v>
                </c:pt>
                <c:pt idx="7793">
                  <c:v>5.1299999999999998E-2</c:v>
                </c:pt>
                <c:pt idx="7794">
                  <c:v>5.1200000000000002E-2</c:v>
                </c:pt>
                <c:pt idx="7795">
                  <c:v>5.1200000000000002E-2</c:v>
                </c:pt>
                <c:pt idx="7796">
                  <c:v>5.1299999999999998E-2</c:v>
                </c:pt>
                <c:pt idx="7797">
                  <c:v>5.1500000000000004E-2</c:v>
                </c:pt>
                <c:pt idx="7798">
                  <c:v>5.0999999999999997E-2</c:v>
                </c:pt>
                <c:pt idx="7799">
                  <c:v>5.0599999999999999E-2</c:v>
                </c:pt>
                <c:pt idx="7800">
                  <c:v>5.0599999999999999E-2</c:v>
                </c:pt>
                <c:pt idx="7801">
                  <c:v>5.0300000000000004E-2</c:v>
                </c:pt>
                <c:pt idx="7802">
                  <c:v>5.0599999999999999E-2</c:v>
                </c:pt>
                <c:pt idx="7803">
                  <c:v>5.0599999999999999E-2</c:v>
                </c:pt>
                <c:pt idx="7804">
                  <c:v>5.0800000000000005E-2</c:v>
                </c:pt>
                <c:pt idx="7805">
                  <c:v>5.0800000000000005E-2</c:v>
                </c:pt>
                <c:pt idx="7806">
                  <c:v>5.0499999999999996E-2</c:v>
                </c:pt>
                <c:pt idx="7807">
                  <c:v>5.0199999999999995E-2</c:v>
                </c:pt>
                <c:pt idx="7808">
                  <c:v>5.0199999999999995E-2</c:v>
                </c:pt>
                <c:pt idx="7809">
                  <c:v>5.04E-2</c:v>
                </c:pt>
                <c:pt idx="7810">
                  <c:v>5.0300000000000004E-2</c:v>
                </c:pt>
                <c:pt idx="7811">
                  <c:v>5.0800000000000005E-2</c:v>
                </c:pt>
                <c:pt idx="7812">
                  <c:v>5.1100000000000007E-2</c:v>
                </c:pt>
                <c:pt idx="7813">
                  <c:v>5.0599999999999999E-2</c:v>
                </c:pt>
                <c:pt idx="7814">
                  <c:v>5.0099999999999999E-2</c:v>
                </c:pt>
                <c:pt idx="7815">
                  <c:v>5.0099999999999999E-2</c:v>
                </c:pt>
                <c:pt idx="7816">
                  <c:v>0.05</c:v>
                </c:pt>
                <c:pt idx="7817">
                  <c:v>5.0099999999999999E-2</c:v>
                </c:pt>
                <c:pt idx="7818">
                  <c:v>5.04E-2</c:v>
                </c:pt>
                <c:pt idx="7819">
                  <c:v>5.0199999999999995E-2</c:v>
                </c:pt>
                <c:pt idx="7820">
                  <c:v>5.0099999999999999E-2</c:v>
                </c:pt>
                <c:pt idx="7821">
                  <c:v>5.04E-2</c:v>
                </c:pt>
                <c:pt idx="7822">
                  <c:v>5.1200000000000002E-2</c:v>
                </c:pt>
                <c:pt idx="7823">
                  <c:v>5.16E-2</c:v>
                </c:pt>
                <c:pt idx="7824">
                  <c:v>5.1500000000000004E-2</c:v>
                </c:pt>
                <c:pt idx="7825">
                  <c:v>5.1700000000000003E-2</c:v>
                </c:pt>
                <c:pt idx="7826">
                  <c:v>5.16E-2</c:v>
                </c:pt>
                <c:pt idx="7827">
                  <c:v>5.21E-2</c:v>
                </c:pt>
                <c:pt idx="7828">
                  <c:v>5.21E-2</c:v>
                </c:pt>
                <c:pt idx="7829">
                  <c:v>5.2000000000000005E-2</c:v>
                </c:pt>
                <c:pt idx="7830">
                  <c:v>5.21E-2</c:v>
                </c:pt>
                <c:pt idx="7831">
                  <c:v>5.2199999999999996E-2</c:v>
                </c:pt>
                <c:pt idx="7832">
                  <c:v>5.2400000000000002E-2</c:v>
                </c:pt>
                <c:pt idx="7833">
                  <c:v>5.2300000000000006E-2</c:v>
                </c:pt>
                <c:pt idx="7834">
                  <c:v>5.2600000000000001E-2</c:v>
                </c:pt>
                <c:pt idx="7835">
                  <c:v>5.2600000000000001E-2</c:v>
                </c:pt>
                <c:pt idx="7836">
                  <c:v>5.2900000000000003E-2</c:v>
                </c:pt>
                <c:pt idx="7837">
                  <c:v>5.2800000000000007E-2</c:v>
                </c:pt>
                <c:pt idx="7838">
                  <c:v>5.2699999999999997E-2</c:v>
                </c:pt>
                <c:pt idx="7839">
                  <c:v>5.2199999999999996E-2</c:v>
                </c:pt>
                <c:pt idx="7840">
                  <c:v>5.2199999999999996E-2</c:v>
                </c:pt>
                <c:pt idx="7841">
                  <c:v>5.2400000000000002E-2</c:v>
                </c:pt>
                <c:pt idx="7842">
                  <c:v>5.2199999999999996E-2</c:v>
                </c:pt>
                <c:pt idx="7843">
                  <c:v>5.2499999999999998E-2</c:v>
                </c:pt>
                <c:pt idx="7844">
                  <c:v>5.2400000000000002E-2</c:v>
                </c:pt>
                <c:pt idx="7845">
                  <c:v>5.2600000000000001E-2</c:v>
                </c:pt>
                <c:pt idx="7846">
                  <c:v>5.2199999999999996E-2</c:v>
                </c:pt>
                <c:pt idx="7847">
                  <c:v>5.2600000000000001E-2</c:v>
                </c:pt>
                <c:pt idx="7848">
                  <c:v>5.3099999999999994E-2</c:v>
                </c:pt>
                <c:pt idx="7849">
                  <c:v>5.3400000000000003E-2</c:v>
                </c:pt>
                <c:pt idx="7850">
                  <c:v>5.3899999999999997E-2</c:v>
                </c:pt>
                <c:pt idx="7851">
                  <c:v>5.3899999999999997E-2</c:v>
                </c:pt>
                <c:pt idx="7852">
                  <c:v>5.3899999999999997E-2</c:v>
                </c:pt>
                <c:pt idx="7853">
                  <c:v>5.3800000000000001E-2</c:v>
                </c:pt>
                <c:pt idx="7854">
                  <c:v>5.4000000000000006E-2</c:v>
                </c:pt>
                <c:pt idx="7855">
                  <c:v>5.4199999999999998E-2</c:v>
                </c:pt>
                <c:pt idx="7856">
                  <c:v>5.33E-2</c:v>
                </c:pt>
                <c:pt idx="7857">
                  <c:v>5.3600000000000002E-2</c:v>
                </c:pt>
                <c:pt idx="7858">
                  <c:v>5.2800000000000007E-2</c:v>
                </c:pt>
                <c:pt idx="7859">
                  <c:v>5.2999999999999999E-2</c:v>
                </c:pt>
                <c:pt idx="7860">
                  <c:v>5.2900000000000003E-2</c:v>
                </c:pt>
                <c:pt idx="7861">
                  <c:v>5.3600000000000002E-2</c:v>
                </c:pt>
                <c:pt idx="7862">
                  <c:v>5.3499999999999999E-2</c:v>
                </c:pt>
                <c:pt idx="7863">
                  <c:v>5.3800000000000001E-2</c:v>
                </c:pt>
                <c:pt idx="7864">
                  <c:v>5.3200000000000004E-2</c:v>
                </c:pt>
                <c:pt idx="7865">
                  <c:v>5.3400000000000003E-2</c:v>
                </c:pt>
                <c:pt idx="7866">
                  <c:v>5.4199999999999998E-2</c:v>
                </c:pt>
                <c:pt idx="7867">
                  <c:v>5.4400000000000004E-2</c:v>
                </c:pt>
                <c:pt idx="7868">
                  <c:v>5.4800000000000008E-2</c:v>
                </c:pt>
                <c:pt idx="7869">
                  <c:v>5.4699999999999999E-2</c:v>
                </c:pt>
                <c:pt idx="7870">
                  <c:v>5.5E-2</c:v>
                </c:pt>
                <c:pt idx="7871">
                  <c:v>5.4900000000000004E-2</c:v>
                </c:pt>
                <c:pt idx="7872">
                  <c:v>5.45E-2</c:v>
                </c:pt>
                <c:pt idx="7873">
                  <c:v>5.4900000000000004E-2</c:v>
                </c:pt>
                <c:pt idx="7874">
                  <c:v>5.5500000000000001E-2</c:v>
                </c:pt>
                <c:pt idx="7875">
                  <c:v>5.5599999999999997E-2</c:v>
                </c:pt>
                <c:pt idx="7876">
                  <c:v>5.5300000000000002E-2</c:v>
                </c:pt>
                <c:pt idx="7877">
                  <c:v>5.5700000000000006E-2</c:v>
                </c:pt>
                <c:pt idx="7878">
                  <c:v>5.62E-2</c:v>
                </c:pt>
                <c:pt idx="7879">
                  <c:v>5.62E-2</c:v>
                </c:pt>
                <c:pt idx="7880">
                  <c:v>5.5899999999999998E-2</c:v>
                </c:pt>
                <c:pt idx="7881">
                  <c:v>5.5400000000000005E-2</c:v>
                </c:pt>
                <c:pt idx="7882">
                  <c:v>5.5700000000000006E-2</c:v>
                </c:pt>
                <c:pt idx="7883">
                  <c:v>5.5800000000000002E-2</c:v>
                </c:pt>
                <c:pt idx="7884">
                  <c:v>5.5700000000000006E-2</c:v>
                </c:pt>
                <c:pt idx="7885">
                  <c:v>5.5400000000000005E-2</c:v>
                </c:pt>
                <c:pt idx="7886">
                  <c:v>5.62E-2</c:v>
                </c:pt>
                <c:pt idx="7887">
                  <c:v>5.6500000000000002E-2</c:v>
                </c:pt>
                <c:pt idx="7888">
                  <c:v>5.6100000000000004E-2</c:v>
                </c:pt>
                <c:pt idx="7889">
                  <c:v>5.5700000000000006E-2</c:v>
                </c:pt>
                <c:pt idx="7890">
                  <c:v>5.6399999999999999E-2</c:v>
                </c:pt>
                <c:pt idx="7891">
                  <c:v>5.6300000000000003E-2</c:v>
                </c:pt>
                <c:pt idx="7892">
                  <c:v>5.6600000000000004E-2</c:v>
                </c:pt>
                <c:pt idx="7893">
                  <c:v>5.67E-2</c:v>
                </c:pt>
                <c:pt idx="7894">
                  <c:v>5.6399999999999999E-2</c:v>
                </c:pt>
                <c:pt idx="7895">
                  <c:v>5.6500000000000002E-2</c:v>
                </c:pt>
                <c:pt idx="7896">
                  <c:v>5.6600000000000004E-2</c:v>
                </c:pt>
                <c:pt idx="7897">
                  <c:v>5.6600000000000004E-2</c:v>
                </c:pt>
                <c:pt idx="7898">
                  <c:v>5.6799999999999996E-2</c:v>
                </c:pt>
                <c:pt idx="7899">
                  <c:v>5.7200000000000001E-2</c:v>
                </c:pt>
                <c:pt idx="7900">
                  <c:v>5.6900000000000006E-2</c:v>
                </c:pt>
                <c:pt idx="7901">
                  <c:v>5.6500000000000002E-2</c:v>
                </c:pt>
                <c:pt idx="7902">
                  <c:v>5.6900000000000006E-2</c:v>
                </c:pt>
                <c:pt idx="7903">
                  <c:v>5.6300000000000003E-2</c:v>
                </c:pt>
                <c:pt idx="7904">
                  <c:v>5.6300000000000003E-2</c:v>
                </c:pt>
                <c:pt idx="7905">
                  <c:v>5.6300000000000003E-2</c:v>
                </c:pt>
                <c:pt idx="7906">
                  <c:v>5.6500000000000002E-2</c:v>
                </c:pt>
                <c:pt idx="7907">
                  <c:v>5.6300000000000003E-2</c:v>
                </c:pt>
                <c:pt idx="7908">
                  <c:v>5.6600000000000004E-2</c:v>
                </c:pt>
                <c:pt idx="7909">
                  <c:v>5.6300000000000003E-2</c:v>
                </c:pt>
                <c:pt idx="7910">
                  <c:v>5.6300000000000003E-2</c:v>
                </c:pt>
                <c:pt idx="7911">
                  <c:v>5.67E-2</c:v>
                </c:pt>
                <c:pt idx="7912">
                  <c:v>5.7099999999999998E-2</c:v>
                </c:pt>
                <c:pt idx="7913">
                  <c:v>5.7000000000000002E-2</c:v>
                </c:pt>
                <c:pt idx="7914">
                  <c:v>5.5800000000000002E-2</c:v>
                </c:pt>
                <c:pt idx="7915">
                  <c:v>5.62E-2</c:v>
                </c:pt>
                <c:pt idx="7916">
                  <c:v>5.62E-2</c:v>
                </c:pt>
                <c:pt idx="7917">
                  <c:v>5.6500000000000002E-2</c:v>
                </c:pt>
                <c:pt idx="7918">
                  <c:v>5.62E-2</c:v>
                </c:pt>
                <c:pt idx="7919">
                  <c:v>5.62E-2</c:v>
                </c:pt>
                <c:pt idx="7920">
                  <c:v>5.6300000000000003E-2</c:v>
                </c:pt>
                <c:pt idx="7921">
                  <c:v>5.6100000000000004E-2</c:v>
                </c:pt>
                <c:pt idx="7922">
                  <c:v>5.7000000000000002E-2</c:v>
                </c:pt>
                <c:pt idx="7923">
                  <c:v>5.7500000000000002E-2</c:v>
                </c:pt>
                <c:pt idx="7924">
                  <c:v>5.7699999999999994E-2</c:v>
                </c:pt>
                <c:pt idx="7925">
                  <c:v>5.79E-2</c:v>
                </c:pt>
                <c:pt idx="7926">
                  <c:v>5.8099999999999999E-2</c:v>
                </c:pt>
                <c:pt idx="7927">
                  <c:v>5.8099999999999999E-2</c:v>
                </c:pt>
                <c:pt idx="7928">
                  <c:v>5.8600000000000006E-2</c:v>
                </c:pt>
                <c:pt idx="7929">
                  <c:v>5.8900000000000001E-2</c:v>
                </c:pt>
                <c:pt idx="7930">
                  <c:v>5.9000000000000004E-2</c:v>
                </c:pt>
                <c:pt idx="7931">
                  <c:v>5.8700000000000002E-2</c:v>
                </c:pt>
                <c:pt idx="7932">
                  <c:v>5.9000000000000004E-2</c:v>
                </c:pt>
                <c:pt idx="7933">
                  <c:v>5.8499999999999996E-2</c:v>
                </c:pt>
                <c:pt idx="7934">
                  <c:v>5.79E-2</c:v>
                </c:pt>
                <c:pt idx="7935">
                  <c:v>5.7999999999999996E-2</c:v>
                </c:pt>
                <c:pt idx="7936">
                  <c:v>5.7999999999999996E-2</c:v>
                </c:pt>
                <c:pt idx="7937">
                  <c:v>5.8799999999999998E-2</c:v>
                </c:pt>
                <c:pt idx="7938">
                  <c:v>5.8400000000000001E-2</c:v>
                </c:pt>
                <c:pt idx="7939">
                  <c:v>5.79E-2</c:v>
                </c:pt>
                <c:pt idx="7940">
                  <c:v>5.79E-2</c:v>
                </c:pt>
                <c:pt idx="7941">
                  <c:v>5.7699999999999994E-2</c:v>
                </c:pt>
                <c:pt idx="7942">
                  <c:v>5.7699999999999994E-2</c:v>
                </c:pt>
                <c:pt idx="7943">
                  <c:v>5.7500000000000002E-2</c:v>
                </c:pt>
                <c:pt idx="7944">
                  <c:v>5.7300000000000004E-2</c:v>
                </c:pt>
                <c:pt idx="7945">
                  <c:v>5.7500000000000002E-2</c:v>
                </c:pt>
                <c:pt idx="7946">
                  <c:v>5.8099999999999999E-2</c:v>
                </c:pt>
                <c:pt idx="7947">
                  <c:v>5.7300000000000004E-2</c:v>
                </c:pt>
                <c:pt idx="7948">
                  <c:v>5.6900000000000006E-2</c:v>
                </c:pt>
                <c:pt idx="7949">
                  <c:v>5.7000000000000002E-2</c:v>
                </c:pt>
                <c:pt idx="7950">
                  <c:v>5.7000000000000002E-2</c:v>
                </c:pt>
                <c:pt idx="7951">
                  <c:v>5.7200000000000001E-2</c:v>
                </c:pt>
                <c:pt idx="7952">
                  <c:v>5.6900000000000006E-2</c:v>
                </c:pt>
                <c:pt idx="7953">
                  <c:v>5.6799999999999996E-2</c:v>
                </c:pt>
                <c:pt idx="7954">
                  <c:v>5.62E-2</c:v>
                </c:pt>
                <c:pt idx="7955">
                  <c:v>5.6100000000000004E-2</c:v>
                </c:pt>
                <c:pt idx="7956">
                  <c:v>5.5999999999999994E-2</c:v>
                </c:pt>
                <c:pt idx="7957">
                  <c:v>5.5899999999999998E-2</c:v>
                </c:pt>
                <c:pt idx="7958">
                  <c:v>5.5899999999999998E-2</c:v>
                </c:pt>
                <c:pt idx="7959">
                  <c:v>5.5400000000000005E-2</c:v>
                </c:pt>
                <c:pt idx="7960">
                  <c:v>5.5599999999999997E-2</c:v>
                </c:pt>
                <c:pt idx="7961">
                  <c:v>5.5500000000000001E-2</c:v>
                </c:pt>
                <c:pt idx="7962">
                  <c:v>5.5500000000000001E-2</c:v>
                </c:pt>
                <c:pt idx="7963">
                  <c:v>5.5599999999999997E-2</c:v>
                </c:pt>
                <c:pt idx="7964">
                  <c:v>5.5999999999999994E-2</c:v>
                </c:pt>
                <c:pt idx="7965">
                  <c:v>5.6399999999999999E-2</c:v>
                </c:pt>
                <c:pt idx="7966">
                  <c:v>5.5700000000000006E-2</c:v>
                </c:pt>
                <c:pt idx="7967">
                  <c:v>5.5E-2</c:v>
                </c:pt>
                <c:pt idx="7968">
                  <c:v>5.5099999999999996E-2</c:v>
                </c:pt>
                <c:pt idx="7969">
                  <c:v>5.4800000000000008E-2</c:v>
                </c:pt>
                <c:pt idx="7970">
                  <c:v>5.4699999999999999E-2</c:v>
                </c:pt>
                <c:pt idx="7971">
                  <c:v>5.4699999999999999E-2</c:v>
                </c:pt>
                <c:pt idx="7972">
                  <c:v>5.4800000000000008E-2</c:v>
                </c:pt>
                <c:pt idx="7973">
                  <c:v>5.4699999999999999E-2</c:v>
                </c:pt>
                <c:pt idx="7974">
                  <c:v>5.4600000000000003E-2</c:v>
                </c:pt>
                <c:pt idx="7975">
                  <c:v>5.4699999999999999E-2</c:v>
                </c:pt>
                <c:pt idx="7976">
                  <c:v>5.4600000000000003E-2</c:v>
                </c:pt>
                <c:pt idx="7977">
                  <c:v>5.4400000000000004E-2</c:v>
                </c:pt>
                <c:pt idx="7978">
                  <c:v>5.4000000000000006E-2</c:v>
                </c:pt>
                <c:pt idx="7979">
                  <c:v>5.3899999999999997E-2</c:v>
                </c:pt>
                <c:pt idx="7980">
                  <c:v>5.3899999999999997E-2</c:v>
                </c:pt>
                <c:pt idx="7981">
                  <c:v>5.4199999999999998E-2</c:v>
                </c:pt>
                <c:pt idx="7982">
                  <c:v>5.4400000000000004E-2</c:v>
                </c:pt>
                <c:pt idx="7983">
                  <c:v>5.4300000000000001E-2</c:v>
                </c:pt>
                <c:pt idx="7984">
                  <c:v>5.4100000000000002E-2</c:v>
                </c:pt>
                <c:pt idx="7985">
                  <c:v>5.4400000000000004E-2</c:v>
                </c:pt>
                <c:pt idx="7986">
                  <c:v>5.4199999999999998E-2</c:v>
                </c:pt>
                <c:pt idx="7987">
                  <c:v>5.4100000000000002E-2</c:v>
                </c:pt>
                <c:pt idx="7988">
                  <c:v>5.4400000000000004E-2</c:v>
                </c:pt>
                <c:pt idx="7989">
                  <c:v>5.4600000000000003E-2</c:v>
                </c:pt>
                <c:pt idx="7990">
                  <c:v>5.4699999999999999E-2</c:v>
                </c:pt>
                <c:pt idx="7991">
                  <c:v>5.4000000000000006E-2</c:v>
                </c:pt>
                <c:pt idx="7992">
                  <c:v>5.4000000000000006E-2</c:v>
                </c:pt>
                <c:pt idx="7993">
                  <c:v>5.3200000000000004E-2</c:v>
                </c:pt>
                <c:pt idx="7994">
                  <c:v>5.2800000000000007E-2</c:v>
                </c:pt>
                <c:pt idx="7995">
                  <c:v>5.2499999999999998E-2</c:v>
                </c:pt>
                <c:pt idx="7996">
                  <c:v>5.2800000000000007E-2</c:v>
                </c:pt>
                <c:pt idx="7997">
                  <c:v>5.2800000000000007E-2</c:v>
                </c:pt>
                <c:pt idx="7998">
                  <c:v>5.2999999999999999E-2</c:v>
                </c:pt>
                <c:pt idx="7999">
                  <c:v>5.3200000000000004E-2</c:v>
                </c:pt>
                <c:pt idx="8000">
                  <c:v>5.2999999999999999E-2</c:v>
                </c:pt>
                <c:pt idx="8001">
                  <c:v>5.2900000000000003E-2</c:v>
                </c:pt>
                <c:pt idx="8002">
                  <c:v>5.2400000000000002E-2</c:v>
                </c:pt>
                <c:pt idx="8003">
                  <c:v>5.2800000000000007E-2</c:v>
                </c:pt>
                <c:pt idx="8004">
                  <c:v>5.3700000000000005E-2</c:v>
                </c:pt>
                <c:pt idx="8005">
                  <c:v>5.3700000000000005E-2</c:v>
                </c:pt>
                <c:pt idx="8006">
                  <c:v>5.4300000000000001E-2</c:v>
                </c:pt>
                <c:pt idx="8007">
                  <c:v>5.4600000000000003E-2</c:v>
                </c:pt>
                <c:pt idx="8008">
                  <c:v>5.45E-2</c:v>
                </c:pt>
                <c:pt idx="8009">
                  <c:v>5.4699999999999999E-2</c:v>
                </c:pt>
                <c:pt idx="8010">
                  <c:v>5.45E-2</c:v>
                </c:pt>
                <c:pt idx="8011">
                  <c:v>5.4400000000000004E-2</c:v>
                </c:pt>
                <c:pt idx="8012">
                  <c:v>5.4300000000000001E-2</c:v>
                </c:pt>
                <c:pt idx="8013">
                  <c:v>5.4400000000000004E-2</c:v>
                </c:pt>
                <c:pt idx="8014">
                  <c:v>5.4400000000000004E-2</c:v>
                </c:pt>
                <c:pt idx="8015">
                  <c:v>5.4800000000000008E-2</c:v>
                </c:pt>
                <c:pt idx="8016">
                  <c:v>5.4900000000000004E-2</c:v>
                </c:pt>
                <c:pt idx="8017">
                  <c:v>5.4400000000000004E-2</c:v>
                </c:pt>
                <c:pt idx="8018">
                  <c:v>5.3899999999999997E-2</c:v>
                </c:pt>
                <c:pt idx="8019">
                  <c:v>5.3499999999999999E-2</c:v>
                </c:pt>
                <c:pt idx="8020">
                  <c:v>5.3400000000000003E-2</c:v>
                </c:pt>
                <c:pt idx="8021">
                  <c:v>5.2800000000000007E-2</c:v>
                </c:pt>
                <c:pt idx="8022">
                  <c:v>5.2400000000000002E-2</c:v>
                </c:pt>
                <c:pt idx="8023">
                  <c:v>5.2600000000000001E-2</c:v>
                </c:pt>
                <c:pt idx="8024">
                  <c:v>5.3800000000000001E-2</c:v>
                </c:pt>
                <c:pt idx="8025">
                  <c:v>5.3700000000000005E-2</c:v>
                </c:pt>
                <c:pt idx="8026">
                  <c:v>5.3200000000000004E-2</c:v>
                </c:pt>
                <c:pt idx="8027">
                  <c:v>5.2999999999999999E-2</c:v>
                </c:pt>
                <c:pt idx="8028">
                  <c:v>5.2999999999999999E-2</c:v>
                </c:pt>
                <c:pt idx="8029">
                  <c:v>5.2600000000000001E-2</c:v>
                </c:pt>
                <c:pt idx="8030">
                  <c:v>5.2900000000000003E-2</c:v>
                </c:pt>
                <c:pt idx="8031">
                  <c:v>5.2600000000000001E-2</c:v>
                </c:pt>
                <c:pt idx="8032">
                  <c:v>5.2999999999999999E-2</c:v>
                </c:pt>
                <c:pt idx="8033">
                  <c:v>5.33E-2</c:v>
                </c:pt>
                <c:pt idx="8034">
                  <c:v>5.2699999999999997E-2</c:v>
                </c:pt>
                <c:pt idx="8035">
                  <c:v>5.2600000000000001E-2</c:v>
                </c:pt>
                <c:pt idx="8036">
                  <c:v>5.2499999999999998E-2</c:v>
                </c:pt>
                <c:pt idx="8037">
                  <c:v>5.2400000000000002E-2</c:v>
                </c:pt>
                <c:pt idx="8038">
                  <c:v>5.2400000000000002E-2</c:v>
                </c:pt>
                <c:pt idx="8039">
                  <c:v>5.2300000000000006E-2</c:v>
                </c:pt>
                <c:pt idx="8040">
                  <c:v>5.2199999999999996E-2</c:v>
                </c:pt>
                <c:pt idx="8041">
                  <c:v>5.1900000000000002E-2</c:v>
                </c:pt>
                <c:pt idx="8042">
                  <c:v>5.2000000000000005E-2</c:v>
                </c:pt>
                <c:pt idx="8043">
                  <c:v>5.1299999999999998E-2</c:v>
                </c:pt>
                <c:pt idx="8044">
                  <c:v>5.0800000000000005E-2</c:v>
                </c:pt>
                <c:pt idx="8045">
                  <c:v>5.0800000000000005E-2</c:v>
                </c:pt>
                <c:pt idx="8046">
                  <c:v>5.0800000000000005E-2</c:v>
                </c:pt>
                <c:pt idx="8047">
                  <c:v>5.1200000000000002E-2</c:v>
                </c:pt>
                <c:pt idx="8048">
                  <c:v>5.1400000000000001E-2</c:v>
                </c:pt>
                <c:pt idx="8049">
                  <c:v>5.21E-2</c:v>
                </c:pt>
                <c:pt idx="8050">
                  <c:v>5.1799999999999999E-2</c:v>
                </c:pt>
                <c:pt idx="8051">
                  <c:v>5.1400000000000001E-2</c:v>
                </c:pt>
                <c:pt idx="8052">
                  <c:v>5.2199999999999996E-2</c:v>
                </c:pt>
                <c:pt idx="8053">
                  <c:v>5.2400000000000002E-2</c:v>
                </c:pt>
                <c:pt idx="8054">
                  <c:v>5.2400000000000002E-2</c:v>
                </c:pt>
                <c:pt idx="8055">
                  <c:v>5.2499999999999998E-2</c:v>
                </c:pt>
                <c:pt idx="8056">
                  <c:v>5.2499999999999998E-2</c:v>
                </c:pt>
                <c:pt idx="8057">
                  <c:v>5.2499999999999998E-2</c:v>
                </c:pt>
                <c:pt idx="8058">
                  <c:v>5.2000000000000005E-2</c:v>
                </c:pt>
                <c:pt idx="8059">
                  <c:v>5.2699999999999997E-2</c:v>
                </c:pt>
                <c:pt idx="8060">
                  <c:v>5.2699999999999997E-2</c:v>
                </c:pt>
                <c:pt idx="8061">
                  <c:v>5.2499999999999998E-2</c:v>
                </c:pt>
                <c:pt idx="8062">
                  <c:v>5.2999999999999999E-2</c:v>
                </c:pt>
                <c:pt idx="8063">
                  <c:v>5.33E-2</c:v>
                </c:pt>
                <c:pt idx="8064">
                  <c:v>5.3400000000000003E-2</c:v>
                </c:pt>
                <c:pt idx="8065">
                  <c:v>5.3400000000000003E-2</c:v>
                </c:pt>
                <c:pt idx="8066">
                  <c:v>5.3200000000000004E-2</c:v>
                </c:pt>
                <c:pt idx="8067">
                  <c:v>5.2900000000000003E-2</c:v>
                </c:pt>
                <c:pt idx="8068">
                  <c:v>5.2400000000000002E-2</c:v>
                </c:pt>
                <c:pt idx="8069">
                  <c:v>5.2699999999999997E-2</c:v>
                </c:pt>
                <c:pt idx="8070">
                  <c:v>5.2800000000000007E-2</c:v>
                </c:pt>
                <c:pt idx="8071">
                  <c:v>5.2900000000000003E-2</c:v>
                </c:pt>
                <c:pt idx="8072">
                  <c:v>5.3099999999999994E-2</c:v>
                </c:pt>
                <c:pt idx="8073">
                  <c:v>5.3600000000000002E-2</c:v>
                </c:pt>
                <c:pt idx="8074">
                  <c:v>5.3899999999999997E-2</c:v>
                </c:pt>
                <c:pt idx="8075">
                  <c:v>5.3899999999999997E-2</c:v>
                </c:pt>
                <c:pt idx="8076">
                  <c:v>5.3700000000000005E-2</c:v>
                </c:pt>
                <c:pt idx="8077">
                  <c:v>5.4100000000000002E-2</c:v>
                </c:pt>
                <c:pt idx="8078">
                  <c:v>5.3800000000000001E-2</c:v>
                </c:pt>
                <c:pt idx="8079">
                  <c:v>5.4000000000000006E-2</c:v>
                </c:pt>
                <c:pt idx="8080">
                  <c:v>5.3899999999999997E-2</c:v>
                </c:pt>
                <c:pt idx="8081">
                  <c:v>5.4300000000000001E-2</c:v>
                </c:pt>
                <c:pt idx="8082">
                  <c:v>5.4300000000000001E-2</c:v>
                </c:pt>
                <c:pt idx="8083">
                  <c:v>5.4900000000000004E-2</c:v>
                </c:pt>
                <c:pt idx="8084">
                  <c:v>5.5E-2</c:v>
                </c:pt>
                <c:pt idx="8085">
                  <c:v>5.5099999999999996E-2</c:v>
                </c:pt>
                <c:pt idx="8086">
                  <c:v>5.5E-2</c:v>
                </c:pt>
                <c:pt idx="8087">
                  <c:v>5.45E-2</c:v>
                </c:pt>
                <c:pt idx="8088">
                  <c:v>5.4600000000000003E-2</c:v>
                </c:pt>
                <c:pt idx="8089">
                  <c:v>5.4400000000000004E-2</c:v>
                </c:pt>
                <c:pt idx="8090">
                  <c:v>5.4100000000000002E-2</c:v>
                </c:pt>
                <c:pt idx="8091">
                  <c:v>5.3800000000000001E-2</c:v>
                </c:pt>
                <c:pt idx="8092">
                  <c:v>5.3600000000000002E-2</c:v>
                </c:pt>
                <c:pt idx="8093">
                  <c:v>5.3499999999999999E-2</c:v>
                </c:pt>
                <c:pt idx="8094">
                  <c:v>5.4000000000000006E-2</c:v>
                </c:pt>
                <c:pt idx="8095">
                  <c:v>5.4300000000000001E-2</c:v>
                </c:pt>
                <c:pt idx="8096">
                  <c:v>5.4400000000000004E-2</c:v>
                </c:pt>
                <c:pt idx="8097">
                  <c:v>5.3499999999999999E-2</c:v>
                </c:pt>
                <c:pt idx="8098">
                  <c:v>5.33E-2</c:v>
                </c:pt>
                <c:pt idx="8099">
                  <c:v>5.3200000000000004E-2</c:v>
                </c:pt>
                <c:pt idx="8100">
                  <c:v>5.3200000000000004E-2</c:v>
                </c:pt>
                <c:pt idx="8101">
                  <c:v>5.3099999999999994E-2</c:v>
                </c:pt>
                <c:pt idx="8102">
                  <c:v>5.3200000000000004E-2</c:v>
                </c:pt>
                <c:pt idx="8103">
                  <c:v>5.3600000000000002E-2</c:v>
                </c:pt>
                <c:pt idx="8104">
                  <c:v>5.3200000000000004E-2</c:v>
                </c:pt>
                <c:pt idx="8105">
                  <c:v>5.2800000000000007E-2</c:v>
                </c:pt>
                <c:pt idx="8106">
                  <c:v>5.1700000000000003E-2</c:v>
                </c:pt>
                <c:pt idx="8107">
                  <c:v>5.2199999999999996E-2</c:v>
                </c:pt>
                <c:pt idx="8108">
                  <c:v>5.2199999999999996E-2</c:v>
                </c:pt>
                <c:pt idx="8109">
                  <c:v>5.1900000000000002E-2</c:v>
                </c:pt>
                <c:pt idx="8110">
                  <c:v>5.2000000000000005E-2</c:v>
                </c:pt>
                <c:pt idx="8111">
                  <c:v>5.2000000000000005E-2</c:v>
                </c:pt>
                <c:pt idx="8112">
                  <c:v>5.1700000000000003E-2</c:v>
                </c:pt>
                <c:pt idx="8113">
                  <c:v>5.1700000000000003E-2</c:v>
                </c:pt>
                <c:pt idx="8114">
                  <c:v>5.2499999999999998E-2</c:v>
                </c:pt>
                <c:pt idx="8115">
                  <c:v>5.2199999999999996E-2</c:v>
                </c:pt>
                <c:pt idx="8116">
                  <c:v>5.16E-2</c:v>
                </c:pt>
                <c:pt idx="8117">
                  <c:v>5.1900000000000002E-2</c:v>
                </c:pt>
                <c:pt idx="8118">
                  <c:v>5.2000000000000005E-2</c:v>
                </c:pt>
                <c:pt idx="8119">
                  <c:v>5.21E-2</c:v>
                </c:pt>
                <c:pt idx="8120">
                  <c:v>5.2300000000000006E-2</c:v>
                </c:pt>
                <c:pt idx="8121">
                  <c:v>5.21E-2</c:v>
                </c:pt>
                <c:pt idx="8122">
                  <c:v>5.1700000000000003E-2</c:v>
                </c:pt>
                <c:pt idx="8123">
                  <c:v>5.2300000000000006E-2</c:v>
                </c:pt>
                <c:pt idx="8124">
                  <c:v>5.2499999999999998E-2</c:v>
                </c:pt>
                <c:pt idx="8125">
                  <c:v>5.2300000000000006E-2</c:v>
                </c:pt>
                <c:pt idx="8126">
                  <c:v>5.2499999999999998E-2</c:v>
                </c:pt>
                <c:pt idx="8127">
                  <c:v>5.2499999999999998E-2</c:v>
                </c:pt>
                <c:pt idx="8128">
                  <c:v>5.2699999999999997E-2</c:v>
                </c:pt>
                <c:pt idx="8129">
                  <c:v>5.2800000000000007E-2</c:v>
                </c:pt>
                <c:pt idx="8130">
                  <c:v>5.2800000000000007E-2</c:v>
                </c:pt>
                <c:pt idx="8131">
                  <c:v>5.2999999999999999E-2</c:v>
                </c:pt>
                <c:pt idx="8132">
                  <c:v>5.2900000000000003E-2</c:v>
                </c:pt>
                <c:pt idx="8133">
                  <c:v>5.2999999999999999E-2</c:v>
                </c:pt>
                <c:pt idx="8134">
                  <c:v>5.2999999999999999E-2</c:v>
                </c:pt>
                <c:pt idx="8135">
                  <c:v>5.3800000000000001E-2</c:v>
                </c:pt>
                <c:pt idx="8136">
                  <c:v>5.3600000000000002E-2</c:v>
                </c:pt>
                <c:pt idx="8137">
                  <c:v>5.3700000000000005E-2</c:v>
                </c:pt>
                <c:pt idx="8138">
                  <c:v>5.3700000000000005E-2</c:v>
                </c:pt>
                <c:pt idx="8139">
                  <c:v>5.3899999999999997E-2</c:v>
                </c:pt>
                <c:pt idx="8140">
                  <c:v>5.3700000000000005E-2</c:v>
                </c:pt>
                <c:pt idx="8141">
                  <c:v>5.3200000000000004E-2</c:v>
                </c:pt>
                <c:pt idx="8142">
                  <c:v>5.2900000000000003E-2</c:v>
                </c:pt>
                <c:pt idx="8143">
                  <c:v>5.2999999999999999E-2</c:v>
                </c:pt>
                <c:pt idx="8144">
                  <c:v>5.2999999999999999E-2</c:v>
                </c:pt>
                <c:pt idx="8145">
                  <c:v>5.2800000000000007E-2</c:v>
                </c:pt>
                <c:pt idx="8146">
                  <c:v>5.2600000000000001E-2</c:v>
                </c:pt>
                <c:pt idx="8147">
                  <c:v>5.2800000000000007E-2</c:v>
                </c:pt>
                <c:pt idx="8148">
                  <c:v>5.3200000000000004E-2</c:v>
                </c:pt>
                <c:pt idx="8149">
                  <c:v>5.3400000000000003E-2</c:v>
                </c:pt>
                <c:pt idx="8150">
                  <c:v>5.2699999999999997E-2</c:v>
                </c:pt>
                <c:pt idx="8151">
                  <c:v>5.2900000000000003E-2</c:v>
                </c:pt>
                <c:pt idx="8152">
                  <c:v>5.2999999999999999E-2</c:v>
                </c:pt>
                <c:pt idx="8153">
                  <c:v>5.33E-2</c:v>
                </c:pt>
                <c:pt idx="8154">
                  <c:v>5.2999999999999999E-2</c:v>
                </c:pt>
                <c:pt idx="8155">
                  <c:v>5.2900000000000003E-2</c:v>
                </c:pt>
                <c:pt idx="8156">
                  <c:v>5.2900000000000003E-2</c:v>
                </c:pt>
                <c:pt idx="8157">
                  <c:v>5.33E-2</c:v>
                </c:pt>
                <c:pt idx="8158">
                  <c:v>5.3099999999999994E-2</c:v>
                </c:pt>
                <c:pt idx="8159">
                  <c:v>5.33E-2</c:v>
                </c:pt>
                <c:pt idx="8160">
                  <c:v>5.3499999999999999E-2</c:v>
                </c:pt>
                <c:pt idx="8161">
                  <c:v>5.3700000000000005E-2</c:v>
                </c:pt>
                <c:pt idx="8162">
                  <c:v>5.3700000000000005E-2</c:v>
                </c:pt>
                <c:pt idx="8163">
                  <c:v>5.4100000000000002E-2</c:v>
                </c:pt>
                <c:pt idx="8164">
                  <c:v>5.45E-2</c:v>
                </c:pt>
                <c:pt idx="8165">
                  <c:v>5.4400000000000004E-2</c:v>
                </c:pt>
                <c:pt idx="8166">
                  <c:v>5.4699999999999999E-2</c:v>
                </c:pt>
                <c:pt idx="8167">
                  <c:v>5.5E-2</c:v>
                </c:pt>
                <c:pt idx="8168">
                  <c:v>5.5E-2</c:v>
                </c:pt>
                <c:pt idx="8169">
                  <c:v>5.5E-2</c:v>
                </c:pt>
                <c:pt idx="8170">
                  <c:v>5.5E-2</c:v>
                </c:pt>
                <c:pt idx="8171">
                  <c:v>5.5300000000000002E-2</c:v>
                </c:pt>
                <c:pt idx="8172">
                  <c:v>5.5300000000000002E-2</c:v>
                </c:pt>
                <c:pt idx="8173">
                  <c:v>5.5400000000000005E-2</c:v>
                </c:pt>
                <c:pt idx="8174">
                  <c:v>5.5999999999999994E-2</c:v>
                </c:pt>
                <c:pt idx="8175">
                  <c:v>5.5899999999999998E-2</c:v>
                </c:pt>
                <c:pt idx="8176">
                  <c:v>5.6300000000000003E-2</c:v>
                </c:pt>
                <c:pt idx="8177">
                  <c:v>5.62E-2</c:v>
                </c:pt>
                <c:pt idx="8178">
                  <c:v>5.7200000000000001E-2</c:v>
                </c:pt>
                <c:pt idx="8179">
                  <c:v>5.7400000000000007E-2</c:v>
                </c:pt>
                <c:pt idx="8180">
                  <c:v>5.7500000000000002E-2</c:v>
                </c:pt>
                <c:pt idx="8181">
                  <c:v>5.8499999999999996E-2</c:v>
                </c:pt>
                <c:pt idx="8182">
                  <c:v>5.8200000000000002E-2</c:v>
                </c:pt>
                <c:pt idx="8183">
                  <c:v>5.8200000000000002E-2</c:v>
                </c:pt>
                <c:pt idx="8184">
                  <c:v>5.7699999999999994E-2</c:v>
                </c:pt>
                <c:pt idx="8185">
                  <c:v>5.7400000000000007E-2</c:v>
                </c:pt>
                <c:pt idx="8186">
                  <c:v>5.6799999999999996E-2</c:v>
                </c:pt>
                <c:pt idx="8187">
                  <c:v>5.7300000000000004E-2</c:v>
                </c:pt>
                <c:pt idx="8188">
                  <c:v>5.7699999999999994E-2</c:v>
                </c:pt>
                <c:pt idx="8189">
                  <c:v>5.7400000000000007E-2</c:v>
                </c:pt>
                <c:pt idx="8190">
                  <c:v>5.6900000000000006E-2</c:v>
                </c:pt>
                <c:pt idx="8191">
                  <c:v>5.7200000000000001E-2</c:v>
                </c:pt>
                <c:pt idx="8192">
                  <c:v>5.6900000000000006E-2</c:v>
                </c:pt>
                <c:pt idx="8193">
                  <c:v>5.7400000000000007E-2</c:v>
                </c:pt>
                <c:pt idx="8194">
                  <c:v>5.67E-2</c:v>
                </c:pt>
                <c:pt idx="8195">
                  <c:v>5.6399999999999999E-2</c:v>
                </c:pt>
                <c:pt idx="8196">
                  <c:v>5.6900000000000006E-2</c:v>
                </c:pt>
                <c:pt idx="8197">
                  <c:v>5.6900000000000006E-2</c:v>
                </c:pt>
                <c:pt idx="8198">
                  <c:v>5.7699999999999994E-2</c:v>
                </c:pt>
                <c:pt idx="8199">
                  <c:v>5.8099999999999999E-2</c:v>
                </c:pt>
                <c:pt idx="8200">
                  <c:v>5.7800000000000004E-2</c:v>
                </c:pt>
                <c:pt idx="8201">
                  <c:v>5.6900000000000006E-2</c:v>
                </c:pt>
                <c:pt idx="8202">
                  <c:v>5.7200000000000001E-2</c:v>
                </c:pt>
                <c:pt idx="8203">
                  <c:v>5.7599999999999998E-2</c:v>
                </c:pt>
                <c:pt idx="8204">
                  <c:v>5.7500000000000002E-2</c:v>
                </c:pt>
                <c:pt idx="8205">
                  <c:v>5.7000000000000002E-2</c:v>
                </c:pt>
                <c:pt idx="8206">
                  <c:v>5.7400000000000007E-2</c:v>
                </c:pt>
                <c:pt idx="8207">
                  <c:v>5.6799999999999996E-2</c:v>
                </c:pt>
                <c:pt idx="8208">
                  <c:v>5.7000000000000002E-2</c:v>
                </c:pt>
                <c:pt idx="8209">
                  <c:v>5.6500000000000002E-2</c:v>
                </c:pt>
                <c:pt idx="8210">
                  <c:v>5.67E-2</c:v>
                </c:pt>
                <c:pt idx="8211">
                  <c:v>5.6600000000000004E-2</c:v>
                </c:pt>
                <c:pt idx="8212">
                  <c:v>5.6399999999999999E-2</c:v>
                </c:pt>
                <c:pt idx="8213">
                  <c:v>5.5500000000000001E-2</c:v>
                </c:pt>
                <c:pt idx="8214">
                  <c:v>5.5700000000000006E-2</c:v>
                </c:pt>
                <c:pt idx="8215">
                  <c:v>5.5999999999999994E-2</c:v>
                </c:pt>
                <c:pt idx="8216">
                  <c:v>5.5700000000000006E-2</c:v>
                </c:pt>
                <c:pt idx="8217">
                  <c:v>5.5700000000000006E-2</c:v>
                </c:pt>
                <c:pt idx="8218">
                  <c:v>5.5599999999999997E-2</c:v>
                </c:pt>
                <c:pt idx="8219">
                  <c:v>5.5E-2</c:v>
                </c:pt>
                <c:pt idx="8220">
                  <c:v>5.5400000000000005E-2</c:v>
                </c:pt>
                <c:pt idx="8221">
                  <c:v>5.5500000000000001E-2</c:v>
                </c:pt>
                <c:pt idx="8222">
                  <c:v>5.62E-2</c:v>
                </c:pt>
                <c:pt idx="8223">
                  <c:v>5.5700000000000006E-2</c:v>
                </c:pt>
                <c:pt idx="8224">
                  <c:v>5.5700000000000006E-2</c:v>
                </c:pt>
                <c:pt idx="8225">
                  <c:v>5.5700000000000006E-2</c:v>
                </c:pt>
                <c:pt idx="8226">
                  <c:v>5.5400000000000005E-2</c:v>
                </c:pt>
                <c:pt idx="8227">
                  <c:v>5.5400000000000005E-2</c:v>
                </c:pt>
                <c:pt idx="8228">
                  <c:v>5.45E-2</c:v>
                </c:pt>
                <c:pt idx="8229">
                  <c:v>5.4699999999999999E-2</c:v>
                </c:pt>
                <c:pt idx="8230">
                  <c:v>5.4400000000000004E-2</c:v>
                </c:pt>
                <c:pt idx="8231">
                  <c:v>5.4000000000000006E-2</c:v>
                </c:pt>
                <c:pt idx="8232">
                  <c:v>5.4400000000000004E-2</c:v>
                </c:pt>
                <c:pt idx="8233">
                  <c:v>5.45E-2</c:v>
                </c:pt>
                <c:pt idx="8234">
                  <c:v>5.4600000000000003E-2</c:v>
                </c:pt>
                <c:pt idx="8235">
                  <c:v>5.4199999999999998E-2</c:v>
                </c:pt>
                <c:pt idx="8236">
                  <c:v>5.3600000000000002E-2</c:v>
                </c:pt>
                <c:pt idx="8237">
                  <c:v>5.3899999999999997E-2</c:v>
                </c:pt>
                <c:pt idx="8238">
                  <c:v>5.3600000000000002E-2</c:v>
                </c:pt>
                <c:pt idx="8239">
                  <c:v>5.4000000000000006E-2</c:v>
                </c:pt>
                <c:pt idx="8240">
                  <c:v>5.4000000000000006E-2</c:v>
                </c:pt>
                <c:pt idx="8241">
                  <c:v>5.4199999999999998E-2</c:v>
                </c:pt>
                <c:pt idx="8242">
                  <c:v>5.3200000000000004E-2</c:v>
                </c:pt>
                <c:pt idx="8243">
                  <c:v>5.3499999999999999E-2</c:v>
                </c:pt>
                <c:pt idx="8244">
                  <c:v>5.2000000000000005E-2</c:v>
                </c:pt>
                <c:pt idx="8245">
                  <c:v>5.16E-2</c:v>
                </c:pt>
                <c:pt idx="8246">
                  <c:v>5.2300000000000006E-2</c:v>
                </c:pt>
                <c:pt idx="8247">
                  <c:v>5.2699999999999997E-2</c:v>
                </c:pt>
                <c:pt idx="8248">
                  <c:v>5.3400000000000003E-2</c:v>
                </c:pt>
                <c:pt idx="8249">
                  <c:v>5.3200000000000004E-2</c:v>
                </c:pt>
                <c:pt idx="8250">
                  <c:v>5.33E-2</c:v>
                </c:pt>
                <c:pt idx="8251">
                  <c:v>5.2699999999999997E-2</c:v>
                </c:pt>
                <c:pt idx="8252">
                  <c:v>5.2600000000000001E-2</c:v>
                </c:pt>
                <c:pt idx="8253">
                  <c:v>5.4000000000000006E-2</c:v>
                </c:pt>
                <c:pt idx="8254">
                  <c:v>5.3600000000000002E-2</c:v>
                </c:pt>
                <c:pt idx="8255">
                  <c:v>5.3600000000000002E-2</c:v>
                </c:pt>
                <c:pt idx="8256">
                  <c:v>5.3499999999999999E-2</c:v>
                </c:pt>
                <c:pt idx="8257">
                  <c:v>5.3499999999999999E-2</c:v>
                </c:pt>
                <c:pt idx="8258">
                  <c:v>5.2999999999999999E-2</c:v>
                </c:pt>
                <c:pt idx="8259">
                  <c:v>5.3099999999999994E-2</c:v>
                </c:pt>
                <c:pt idx="8260">
                  <c:v>5.3099999999999994E-2</c:v>
                </c:pt>
                <c:pt idx="8261">
                  <c:v>5.2900000000000003E-2</c:v>
                </c:pt>
                <c:pt idx="8262">
                  <c:v>5.2900000000000003E-2</c:v>
                </c:pt>
                <c:pt idx="8263">
                  <c:v>5.2699999999999997E-2</c:v>
                </c:pt>
                <c:pt idx="8264">
                  <c:v>5.3700000000000005E-2</c:v>
                </c:pt>
                <c:pt idx="8265">
                  <c:v>5.3700000000000005E-2</c:v>
                </c:pt>
                <c:pt idx="8266">
                  <c:v>5.3899999999999997E-2</c:v>
                </c:pt>
                <c:pt idx="8267">
                  <c:v>5.3899999999999997E-2</c:v>
                </c:pt>
                <c:pt idx="8268">
                  <c:v>5.3800000000000001E-2</c:v>
                </c:pt>
                <c:pt idx="8269">
                  <c:v>5.4100000000000002E-2</c:v>
                </c:pt>
                <c:pt idx="8270">
                  <c:v>5.4000000000000006E-2</c:v>
                </c:pt>
                <c:pt idx="8271">
                  <c:v>5.3700000000000005E-2</c:v>
                </c:pt>
                <c:pt idx="8272">
                  <c:v>5.2800000000000007E-2</c:v>
                </c:pt>
                <c:pt idx="8273">
                  <c:v>5.2300000000000006E-2</c:v>
                </c:pt>
                <c:pt idx="8274">
                  <c:v>5.1500000000000004E-2</c:v>
                </c:pt>
                <c:pt idx="8275">
                  <c:v>5.16E-2</c:v>
                </c:pt>
                <c:pt idx="8276">
                  <c:v>5.1500000000000004E-2</c:v>
                </c:pt>
                <c:pt idx="8277">
                  <c:v>5.0800000000000005E-2</c:v>
                </c:pt>
                <c:pt idx="8278">
                  <c:v>5.0999999999999997E-2</c:v>
                </c:pt>
                <c:pt idx="8279">
                  <c:v>5.1299999999999998E-2</c:v>
                </c:pt>
                <c:pt idx="8280">
                  <c:v>5.1299999999999998E-2</c:v>
                </c:pt>
                <c:pt idx="8281">
                  <c:v>5.1400000000000001E-2</c:v>
                </c:pt>
                <c:pt idx="8282">
                  <c:v>5.2300000000000006E-2</c:v>
                </c:pt>
                <c:pt idx="8283">
                  <c:v>5.1400000000000001E-2</c:v>
                </c:pt>
                <c:pt idx="8284">
                  <c:v>5.0800000000000005E-2</c:v>
                </c:pt>
                <c:pt idx="8285">
                  <c:v>5.1400000000000001E-2</c:v>
                </c:pt>
                <c:pt idx="8286">
                  <c:v>5.1799999999999999E-2</c:v>
                </c:pt>
                <c:pt idx="8287">
                  <c:v>5.16E-2</c:v>
                </c:pt>
                <c:pt idx="8288">
                  <c:v>5.1200000000000002E-2</c:v>
                </c:pt>
                <c:pt idx="8289">
                  <c:v>5.0900000000000001E-2</c:v>
                </c:pt>
                <c:pt idx="8290">
                  <c:v>5.0900000000000001E-2</c:v>
                </c:pt>
                <c:pt idx="8291">
                  <c:v>5.1400000000000001E-2</c:v>
                </c:pt>
                <c:pt idx="8292">
                  <c:v>5.1299999999999998E-2</c:v>
                </c:pt>
                <c:pt idx="8293">
                  <c:v>5.04E-2</c:v>
                </c:pt>
                <c:pt idx="8294">
                  <c:v>5.0499999999999996E-2</c:v>
                </c:pt>
                <c:pt idx="8295">
                  <c:v>0.05</c:v>
                </c:pt>
                <c:pt idx="8296">
                  <c:v>5.0199999999999995E-2</c:v>
                </c:pt>
                <c:pt idx="8297">
                  <c:v>4.9599999999999998E-2</c:v>
                </c:pt>
                <c:pt idx="8298">
                  <c:v>4.9599999999999998E-2</c:v>
                </c:pt>
                <c:pt idx="8299">
                  <c:v>4.9500000000000002E-2</c:v>
                </c:pt>
                <c:pt idx="8300">
                  <c:v>4.7899999999999998E-2</c:v>
                </c:pt>
                <c:pt idx="8301">
                  <c:v>4.9000000000000002E-2</c:v>
                </c:pt>
                <c:pt idx="8302">
                  <c:v>4.9500000000000002E-2</c:v>
                </c:pt>
                <c:pt idx="8303">
                  <c:v>4.8800000000000003E-2</c:v>
                </c:pt>
                <c:pt idx="8304">
                  <c:v>4.8600000000000004E-2</c:v>
                </c:pt>
                <c:pt idx="8305">
                  <c:v>4.8099999999999997E-2</c:v>
                </c:pt>
                <c:pt idx="8306">
                  <c:v>4.8099999999999997E-2</c:v>
                </c:pt>
                <c:pt idx="8307">
                  <c:v>4.8200000000000007E-2</c:v>
                </c:pt>
                <c:pt idx="8308">
                  <c:v>4.9299999999999997E-2</c:v>
                </c:pt>
                <c:pt idx="8309">
                  <c:v>5.0700000000000002E-2</c:v>
                </c:pt>
                <c:pt idx="8310">
                  <c:v>5.0900000000000001E-2</c:v>
                </c:pt>
                <c:pt idx="8311">
                  <c:v>4.9400000000000006E-2</c:v>
                </c:pt>
                <c:pt idx="8312">
                  <c:v>0.05</c:v>
                </c:pt>
                <c:pt idx="8313">
                  <c:v>5.0700000000000002E-2</c:v>
                </c:pt>
                <c:pt idx="8314">
                  <c:v>5.1299999999999998E-2</c:v>
                </c:pt>
                <c:pt idx="8315">
                  <c:v>5.0999999999999997E-2</c:v>
                </c:pt>
                <c:pt idx="8316">
                  <c:v>5.0099999999999999E-2</c:v>
                </c:pt>
                <c:pt idx="8317">
                  <c:v>4.9599999999999998E-2</c:v>
                </c:pt>
                <c:pt idx="8318">
                  <c:v>4.9200000000000001E-2</c:v>
                </c:pt>
                <c:pt idx="8319">
                  <c:v>5.0499999999999996E-2</c:v>
                </c:pt>
                <c:pt idx="8320">
                  <c:v>5.0999999999999997E-2</c:v>
                </c:pt>
                <c:pt idx="8321">
                  <c:v>5.0999999999999997E-2</c:v>
                </c:pt>
                <c:pt idx="8322">
                  <c:v>5.16E-2</c:v>
                </c:pt>
                <c:pt idx="8323">
                  <c:v>5.0800000000000005E-2</c:v>
                </c:pt>
                <c:pt idx="8324">
                  <c:v>4.9700000000000001E-2</c:v>
                </c:pt>
                <c:pt idx="8325">
                  <c:v>4.9000000000000002E-2</c:v>
                </c:pt>
                <c:pt idx="8326">
                  <c:v>4.9000000000000002E-2</c:v>
                </c:pt>
                <c:pt idx="8327">
                  <c:v>4.7699999999999999E-2</c:v>
                </c:pt>
                <c:pt idx="8328">
                  <c:v>4.7599999999999996E-2</c:v>
                </c:pt>
                <c:pt idx="8329">
                  <c:v>4.6800000000000001E-2</c:v>
                </c:pt>
                <c:pt idx="8330">
                  <c:v>4.6600000000000003E-2</c:v>
                </c:pt>
                <c:pt idx="8331">
                  <c:v>4.6600000000000003E-2</c:v>
                </c:pt>
                <c:pt idx="8332">
                  <c:v>4.6300000000000001E-2</c:v>
                </c:pt>
                <c:pt idx="8333">
                  <c:v>4.7E-2</c:v>
                </c:pt>
                <c:pt idx="8334">
                  <c:v>4.5899999999999996E-2</c:v>
                </c:pt>
                <c:pt idx="8335">
                  <c:v>4.5700000000000005E-2</c:v>
                </c:pt>
                <c:pt idx="8336">
                  <c:v>4.4999999999999998E-2</c:v>
                </c:pt>
                <c:pt idx="8337">
                  <c:v>4.53E-2</c:v>
                </c:pt>
                <c:pt idx="8338">
                  <c:v>4.4600000000000001E-2</c:v>
                </c:pt>
                <c:pt idx="8339">
                  <c:v>4.4600000000000001E-2</c:v>
                </c:pt>
                <c:pt idx="8340">
                  <c:v>4.4600000000000001E-2</c:v>
                </c:pt>
                <c:pt idx="8341">
                  <c:v>4.2599999999999999E-2</c:v>
                </c:pt>
                <c:pt idx="8342">
                  <c:v>4.2300000000000004E-2</c:v>
                </c:pt>
                <c:pt idx="8343">
                  <c:v>4.5199999999999997E-2</c:v>
                </c:pt>
                <c:pt idx="8344">
                  <c:v>4.4400000000000002E-2</c:v>
                </c:pt>
                <c:pt idx="8345">
                  <c:v>4.4200000000000003E-2</c:v>
                </c:pt>
                <c:pt idx="8346">
                  <c:v>4.4800000000000006E-2</c:v>
                </c:pt>
                <c:pt idx="8347">
                  <c:v>4.5400000000000003E-2</c:v>
                </c:pt>
                <c:pt idx="8348">
                  <c:v>4.4699999999999997E-2</c:v>
                </c:pt>
                <c:pt idx="8349">
                  <c:v>4.4400000000000002E-2</c:v>
                </c:pt>
                <c:pt idx="8350">
                  <c:v>4.4800000000000006E-2</c:v>
                </c:pt>
                <c:pt idx="8351">
                  <c:v>4.4000000000000004E-2</c:v>
                </c:pt>
                <c:pt idx="8352">
                  <c:v>4.4500000000000005E-2</c:v>
                </c:pt>
                <c:pt idx="8353">
                  <c:v>4.5599999999999995E-2</c:v>
                </c:pt>
                <c:pt idx="8354">
                  <c:v>4.4999999999999998E-2</c:v>
                </c:pt>
                <c:pt idx="8355">
                  <c:v>4.4900000000000002E-2</c:v>
                </c:pt>
                <c:pt idx="8356">
                  <c:v>4.5499999999999999E-2</c:v>
                </c:pt>
                <c:pt idx="8357">
                  <c:v>4.5700000000000005E-2</c:v>
                </c:pt>
                <c:pt idx="8358">
                  <c:v>4.6900000000000004E-2</c:v>
                </c:pt>
                <c:pt idx="8359">
                  <c:v>4.6900000000000004E-2</c:v>
                </c:pt>
                <c:pt idx="8360">
                  <c:v>4.6900000000000004E-2</c:v>
                </c:pt>
                <c:pt idx="8361">
                  <c:v>4.8300000000000003E-2</c:v>
                </c:pt>
                <c:pt idx="8362">
                  <c:v>4.8800000000000003E-2</c:v>
                </c:pt>
                <c:pt idx="8363">
                  <c:v>4.7300000000000009E-2</c:v>
                </c:pt>
                <c:pt idx="8364">
                  <c:v>4.7699999999999999E-2</c:v>
                </c:pt>
                <c:pt idx="8365">
                  <c:v>4.8800000000000003E-2</c:v>
                </c:pt>
                <c:pt idx="8366">
                  <c:v>4.8200000000000007E-2</c:v>
                </c:pt>
                <c:pt idx="8367">
                  <c:v>4.7699999999999999E-2</c:v>
                </c:pt>
                <c:pt idx="8368">
                  <c:v>4.6399999999999997E-2</c:v>
                </c:pt>
                <c:pt idx="8369">
                  <c:v>4.4900000000000002E-2</c:v>
                </c:pt>
                <c:pt idx="8370">
                  <c:v>4.5400000000000003E-2</c:v>
                </c:pt>
                <c:pt idx="8371">
                  <c:v>4.6399999999999997E-2</c:v>
                </c:pt>
                <c:pt idx="8372">
                  <c:v>4.7599999999999996E-2</c:v>
                </c:pt>
                <c:pt idx="8373">
                  <c:v>4.8000000000000001E-2</c:v>
                </c:pt>
                <c:pt idx="8374">
                  <c:v>4.7300000000000009E-2</c:v>
                </c:pt>
                <c:pt idx="8375">
                  <c:v>4.7E-2</c:v>
                </c:pt>
                <c:pt idx="8376">
                  <c:v>4.8200000000000007E-2</c:v>
                </c:pt>
                <c:pt idx="8377">
                  <c:v>4.6600000000000003E-2</c:v>
                </c:pt>
                <c:pt idx="8378">
                  <c:v>4.7100000000000003E-2</c:v>
                </c:pt>
                <c:pt idx="8379">
                  <c:v>4.6200000000000005E-2</c:v>
                </c:pt>
                <c:pt idx="8380">
                  <c:v>4.4200000000000003E-2</c:v>
                </c:pt>
                <c:pt idx="8381">
                  <c:v>4.5700000000000005E-2</c:v>
                </c:pt>
                <c:pt idx="8382">
                  <c:v>4.4500000000000005E-2</c:v>
                </c:pt>
                <c:pt idx="8383">
                  <c:v>4.4299999999999999E-2</c:v>
                </c:pt>
                <c:pt idx="8384">
                  <c:v>4.4299999999999999E-2</c:v>
                </c:pt>
                <c:pt idx="8385">
                  <c:v>4.6200000000000005E-2</c:v>
                </c:pt>
                <c:pt idx="8386">
                  <c:v>4.58E-2</c:v>
                </c:pt>
                <c:pt idx="8387">
                  <c:v>4.5700000000000005E-2</c:v>
                </c:pt>
                <c:pt idx="8388">
                  <c:v>4.6200000000000005E-2</c:v>
                </c:pt>
                <c:pt idx="8389">
                  <c:v>4.5499999999999999E-2</c:v>
                </c:pt>
                <c:pt idx="8390">
                  <c:v>4.5100000000000001E-2</c:v>
                </c:pt>
                <c:pt idx="8391">
                  <c:v>4.6399999999999997E-2</c:v>
                </c:pt>
                <c:pt idx="8392">
                  <c:v>4.7E-2</c:v>
                </c:pt>
                <c:pt idx="8393">
                  <c:v>4.6800000000000001E-2</c:v>
                </c:pt>
                <c:pt idx="8394">
                  <c:v>4.5199999999999997E-2</c:v>
                </c:pt>
                <c:pt idx="8395">
                  <c:v>4.5899999999999996E-2</c:v>
                </c:pt>
                <c:pt idx="8396">
                  <c:v>4.5899999999999996E-2</c:v>
                </c:pt>
                <c:pt idx="8397">
                  <c:v>4.5100000000000001E-2</c:v>
                </c:pt>
                <c:pt idx="8398">
                  <c:v>4.5700000000000005E-2</c:v>
                </c:pt>
                <c:pt idx="8399">
                  <c:v>4.5100000000000001E-2</c:v>
                </c:pt>
                <c:pt idx="8400">
                  <c:v>4.5499999999999999E-2</c:v>
                </c:pt>
                <c:pt idx="8401">
                  <c:v>4.6300000000000001E-2</c:v>
                </c:pt>
                <c:pt idx="8402">
                  <c:v>4.7699999999999999E-2</c:v>
                </c:pt>
                <c:pt idx="8403">
                  <c:v>4.8200000000000007E-2</c:v>
                </c:pt>
                <c:pt idx="8404">
                  <c:v>4.7899999999999998E-2</c:v>
                </c:pt>
                <c:pt idx="8405">
                  <c:v>4.7400000000000005E-2</c:v>
                </c:pt>
                <c:pt idx="8406">
                  <c:v>4.7400000000000005E-2</c:v>
                </c:pt>
                <c:pt idx="8407">
                  <c:v>4.7500000000000001E-2</c:v>
                </c:pt>
                <c:pt idx="8408">
                  <c:v>4.8600000000000004E-2</c:v>
                </c:pt>
                <c:pt idx="8409">
                  <c:v>4.87E-2</c:v>
                </c:pt>
                <c:pt idx="8410">
                  <c:v>4.8099999999999997E-2</c:v>
                </c:pt>
                <c:pt idx="8411">
                  <c:v>4.7800000000000002E-2</c:v>
                </c:pt>
                <c:pt idx="8412">
                  <c:v>4.7E-2</c:v>
                </c:pt>
                <c:pt idx="8413">
                  <c:v>4.7100000000000003E-2</c:v>
                </c:pt>
                <c:pt idx="8414">
                  <c:v>4.7599999999999996E-2</c:v>
                </c:pt>
                <c:pt idx="8415">
                  <c:v>4.7500000000000001E-2</c:v>
                </c:pt>
                <c:pt idx="8416">
                  <c:v>4.7699999999999999E-2</c:v>
                </c:pt>
                <c:pt idx="8417">
                  <c:v>4.7400000000000005E-2</c:v>
                </c:pt>
                <c:pt idx="8418">
                  <c:v>4.6699999999999998E-2</c:v>
                </c:pt>
                <c:pt idx="8419">
                  <c:v>4.6699999999999998E-2</c:v>
                </c:pt>
                <c:pt idx="8420">
                  <c:v>4.7E-2</c:v>
                </c:pt>
                <c:pt idx="8421">
                  <c:v>4.8600000000000004E-2</c:v>
                </c:pt>
                <c:pt idx="8422">
                  <c:v>4.8899999999999999E-2</c:v>
                </c:pt>
                <c:pt idx="8423">
                  <c:v>4.7500000000000001E-2</c:v>
                </c:pt>
                <c:pt idx="8424">
                  <c:v>4.7500000000000001E-2</c:v>
                </c:pt>
                <c:pt idx="8425">
                  <c:v>4.7199999999999999E-2</c:v>
                </c:pt>
                <c:pt idx="8426">
                  <c:v>4.6500000000000007E-2</c:v>
                </c:pt>
                <c:pt idx="8427">
                  <c:v>4.7199999999999999E-2</c:v>
                </c:pt>
                <c:pt idx="8428">
                  <c:v>4.8399999999999999E-2</c:v>
                </c:pt>
                <c:pt idx="8429">
                  <c:v>4.7599999999999996E-2</c:v>
                </c:pt>
                <c:pt idx="8430">
                  <c:v>4.7599999999999996E-2</c:v>
                </c:pt>
                <c:pt idx="8431">
                  <c:v>4.8600000000000004E-2</c:v>
                </c:pt>
                <c:pt idx="8432">
                  <c:v>4.9599999999999998E-2</c:v>
                </c:pt>
                <c:pt idx="8433">
                  <c:v>5.0199999999999995E-2</c:v>
                </c:pt>
                <c:pt idx="8434">
                  <c:v>4.9700000000000001E-2</c:v>
                </c:pt>
                <c:pt idx="8435">
                  <c:v>4.9100000000000005E-2</c:v>
                </c:pt>
                <c:pt idx="8436">
                  <c:v>4.8499999999999995E-2</c:v>
                </c:pt>
                <c:pt idx="8437">
                  <c:v>4.9000000000000002E-2</c:v>
                </c:pt>
                <c:pt idx="8438">
                  <c:v>4.9800000000000004E-2</c:v>
                </c:pt>
                <c:pt idx="8439">
                  <c:v>4.9200000000000001E-2</c:v>
                </c:pt>
                <c:pt idx="8440">
                  <c:v>5.0599999999999999E-2</c:v>
                </c:pt>
                <c:pt idx="8441">
                  <c:v>5.21E-2</c:v>
                </c:pt>
                <c:pt idx="8442">
                  <c:v>5.1400000000000001E-2</c:v>
                </c:pt>
                <c:pt idx="8443">
                  <c:v>5.2800000000000007E-2</c:v>
                </c:pt>
                <c:pt idx="8444">
                  <c:v>5.33E-2</c:v>
                </c:pt>
                <c:pt idx="8445">
                  <c:v>5.3200000000000004E-2</c:v>
                </c:pt>
                <c:pt idx="8446">
                  <c:v>5.2600000000000001E-2</c:v>
                </c:pt>
                <c:pt idx="8447">
                  <c:v>5.1700000000000003E-2</c:v>
                </c:pt>
                <c:pt idx="8448">
                  <c:v>5.2199999999999996E-2</c:v>
                </c:pt>
                <c:pt idx="8449">
                  <c:v>5.1700000000000003E-2</c:v>
                </c:pt>
                <c:pt idx="8450">
                  <c:v>5.2400000000000002E-2</c:v>
                </c:pt>
                <c:pt idx="8451">
                  <c:v>5.1900000000000002E-2</c:v>
                </c:pt>
                <c:pt idx="8452">
                  <c:v>5.1799999999999999E-2</c:v>
                </c:pt>
                <c:pt idx="8453">
                  <c:v>5.1100000000000007E-2</c:v>
                </c:pt>
                <c:pt idx="8454">
                  <c:v>5.0800000000000005E-2</c:v>
                </c:pt>
                <c:pt idx="8455">
                  <c:v>5.0700000000000002E-2</c:v>
                </c:pt>
                <c:pt idx="8456">
                  <c:v>5.1100000000000007E-2</c:v>
                </c:pt>
                <c:pt idx="8457">
                  <c:v>5.0900000000000001E-2</c:v>
                </c:pt>
                <c:pt idx="8458">
                  <c:v>5.0999999999999997E-2</c:v>
                </c:pt>
                <c:pt idx="8459">
                  <c:v>5.0999999999999997E-2</c:v>
                </c:pt>
                <c:pt idx="8460">
                  <c:v>5.0800000000000005E-2</c:v>
                </c:pt>
                <c:pt idx="8461">
                  <c:v>0.05</c:v>
                </c:pt>
                <c:pt idx="8462">
                  <c:v>4.9400000000000006E-2</c:v>
                </c:pt>
                <c:pt idx="8463">
                  <c:v>4.9400000000000006E-2</c:v>
                </c:pt>
                <c:pt idx="8464">
                  <c:v>5.0599999999999999E-2</c:v>
                </c:pt>
                <c:pt idx="8465">
                  <c:v>4.9800000000000004E-2</c:v>
                </c:pt>
                <c:pt idx="8466">
                  <c:v>4.9599999999999998E-2</c:v>
                </c:pt>
                <c:pt idx="8467">
                  <c:v>5.0700000000000002E-2</c:v>
                </c:pt>
                <c:pt idx="8468">
                  <c:v>5.2199999999999996E-2</c:v>
                </c:pt>
                <c:pt idx="8469">
                  <c:v>5.2900000000000003E-2</c:v>
                </c:pt>
                <c:pt idx="8470">
                  <c:v>5.2800000000000007E-2</c:v>
                </c:pt>
                <c:pt idx="8471">
                  <c:v>5.3200000000000004E-2</c:v>
                </c:pt>
                <c:pt idx="8472">
                  <c:v>5.3499999999999999E-2</c:v>
                </c:pt>
                <c:pt idx="8473">
                  <c:v>5.1700000000000003E-2</c:v>
                </c:pt>
                <c:pt idx="8474">
                  <c:v>5.2800000000000007E-2</c:v>
                </c:pt>
                <c:pt idx="8475">
                  <c:v>5.1799999999999999E-2</c:v>
                </c:pt>
                <c:pt idx="8476">
                  <c:v>5.2199999999999996E-2</c:v>
                </c:pt>
                <c:pt idx="8477">
                  <c:v>5.2000000000000005E-2</c:v>
                </c:pt>
                <c:pt idx="8478">
                  <c:v>5.1400000000000001E-2</c:v>
                </c:pt>
                <c:pt idx="8479">
                  <c:v>5.16E-2</c:v>
                </c:pt>
                <c:pt idx="8480">
                  <c:v>5.2000000000000005E-2</c:v>
                </c:pt>
                <c:pt idx="8481">
                  <c:v>5.2199999999999996E-2</c:v>
                </c:pt>
                <c:pt idx="8482">
                  <c:v>5.2800000000000007E-2</c:v>
                </c:pt>
                <c:pt idx="8483">
                  <c:v>5.1700000000000003E-2</c:v>
                </c:pt>
                <c:pt idx="8484">
                  <c:v>5.1900000000000002E-2</c:v>
                </c:pt>
                <c:pt idx="8485">
                  <c:v>5.2499999999999998E-2</c:v>
                </c:pt>
                <c:pt idx="8486">
                  <c:v>5.1700000000000003E-2</c:v>
                </c:pt>
                <c:pt idx="8487">
                  <c:v>5.2199999999999996E-2</c:v>
                </c:pt>
                <c:pt idx="8488">
                  <c:v>5.1900000000000002E-2</c:v>
                </c:pt>
                <c:pt idx="8489">
                  <c:v>5.1500000000000004E-2</c:v>
                </c:pt>
                <c:pt idx="8490">
                  <c:v>5.1299999999999998E-2</c:v>
                </c:pt>
                <c:pt idx="8491">
                  <c:v>5.1299999999999998E-2</c:v>
                </c:pt>
                <c:pt idx="8492">
                  <c:v>5.0499999999999996E-2</c:v>
                </c:pt>
                <c:pt idx="8493">
                  <c:v>5.1100000000000007E-2</c:v>
                </c:pt>
                <c:pt idx="8494">
                  <c:v>5.1500000000000004E-2</c:v>
                </c:pt>
                <c:pt idx="8495">
                  <c:v>5.0900000000000001E-2</c:v>
                </c:pt>
                <c:pt idx="8496">
                  <c:v>5.0800000000000005E-2</c:v>
                </c:pt>
                <c:pt idx="8497">
                  <c:v>5.0499999999999996E-2</c:v>
                </c:pt>
                <c:pt idx="8498">
                  <c:v>5.0499999999999996E-2</c:v>
                </c:pt>
                <c:pt idx="8499">
                  <c:v>5.0499999999999996E-2</c:v>
                </c:pt>
                <c:pt idx="8500">
                  <c:v>5.0499999999999996E-2</c:v>
                </c:pt>
                <c:pt idx="8501">
                  <c:v>5.0099999999999999E-2</c:v>
                </c:pt>
                <c:pt idx="8502">
                  <c:v>4.9800000000000004E-2</c:v>
                </c:pt>
                <c:pt idx="8503">
                  <c:v>4.9200000000000001E-2</c:v>
                </c:pt>
                <c:pt idx="8504">
                  <c:v>4.9599999999999998E-2</c:v>
                </c:pt>
                <c:pt idx="8505">
                  <c:v>4.7500000000000001E-2</c:v>
                </c:pt>
                <c:pt idx="8506">
                  <c:v>4.7599999999999996E-2</c:v>
                </c:pt>
                <c:pt idx="8507">
                  <c:v>4.7899999999999998E-2</c:v>
                </c:pt>
                <c:pt idx="8508">
                  <c:v>4.7899999999999998E-2</c:v>
                </c:pt>
                <c:pt idx="8509">
                  <c:v>4.8800000000000003E-2</c:v>
                </c:pt>
                <c:pt idx="8510">
                  <c:v>4.7E-2</c:v>
                </c:pt>
                <c:pt idx="8511">
                  <c:v>4.7800000000000002E-2</c:v>
                </c:pt>
                <c:pt idx="8512">
                  <c:v>4.7800000000000002E-2</c:v>
                </c:pt>
                <c:pt idx="8513">
                  <c:v>4.8300000000000003E-2</c:v>
                </c:pt>
                <c:pt idx="8514">
                  <c:v>5.0300000000000004E-2</c:v>
                </c:pt>
                <c:pt idx="8515">
                  <c:v>5.0700000000000002E-2</c:v>
                </c:pt>
                <c:pt idx="8516">
                  <c:v>5.0999999999999997E-2</c:v>
                </c:pt>
                <c:pt idx="8517">
                  <c:v>5.0599999999999999E-2</c:v>
                </c:pt>
                <c:pt idx="8518">
                  <c:v>5.1500000000000004E-2</c:v>
                </c:pt>
                <c:pt idx="8519">
                  <c:v>5.16E-2</c:v>
                </c:pt>
                <c:pt idx="8520">
                  <c:v>4.9599999999999998E-2</c:v>
                </c:pt>
                <c:pt idx="8521">
                  <c:v>5.2699999999999997E-2</c:v>
                </c:pt>
                <c:pt idx="8522">
                  <c:v>5.2199999999999996E-2</c:v>
                </c:pt>
                <c:pt idx="8523">
                  <c:v>5.1400000000000001E-2</c:v>
                </c:pt>
                <c:pt idx="8524">
                  <c:v>5.1200000000000002E-2</c:v>
                </c:pt>
                <c:pt idx="8525">
                  <c:v>4.9500000000000002E-2</c:v>
                </c:pt>
                <c:pt idx="8526">
                  <c:v>5.0300000000000004E-2</c:v>
                </c:pt>
                <c:pt idx="8527">
                  <c:v>5.2300000000000006E-2</c:v>
                </c:pt>
                <c:pt idx="8528">
                  <c:v>5.4100000000000002E-2</c:v>
                </c:pt>
                <c:pt idx="8529">
                  <c:v>5.4699999999999999E-2</c:v>
                </c:pt>
                <c:pt idx="8530">
                  <c:v>5.4699999999999999E-2</c:v>
                </c:pt>
                <c:pt idx="8531">
                  <c:v>5.5999999999999994E-2</c:v>
                </c:pt>
                <c:pt idx="8532">
                  <c:v>5.5999999999999994E-2</c:v>
                </c:pt>
                <c:pt idx="8533">
                  <c:v>5.5500000000000001E-2</c:v>
                </c:pt>
                <c:pt idx="8534">
                  <c:v>5.5800000000000002E-2</c:v>
                </c:pt>
                <c:pt idx="8535">
                  <c:v>5.5199999999999999E-2</c:v>
                </c:pt>
                <c:pt idx="8536">
                  <c:v>5.33E-2</c:v>
                </c:pt>
                <c:pt idx="8537">
                  <c:v>5.3099999999999994E-2</c:v>
                </c:pt>
                <c:pt idx="8538">
                  <c:v>5.2999999999999999E-2</c:v>
                </c:pt>
                <c:pt idx="8539">
                  <c:v>5.4800000000000008E-2</c:v>
                </c:pt>
                <c:pt idx="8540">
                  <c:v>5.5800000000000002E-2</c:v>
                </c:pt>
                <c:pt idx="8541">
                  <c:v>5.6600000000000004E-2</c:v>
                </c:pt>
                <c:pt idx="8542">
                  <c:v>5.6399999999999999E-2</c:v>
                </c:pt>
                <c:pt idx="8543">
                  <c:v>5.6600000000000004E-2</c:v>
                </c:pt>
                <c:pt idx="8544">
                  <c:v>5.67E-2</c:v>
                </c:pt>
                <c:pt idx="8545">
                  <c:v>5.6100000000000004E-2</c:v>
                </c:pt>
                <c:pt idx="8546">
                  <c:v>5.4199999999999998E-2</c:v>
                </c:pt>
                <c:pt idx="8547">
                  <c:v>5.3200000000000004E-2</c:v>
                </c:pt>
                <c:pt idx="8548">
                  <c:v>5.3400000000000003E-2</c:v>
                </c:pt>
                <c:pt idx="8549">
                  <c:v>5.3800000000000001E-2</c:v>
                </c:pt>
                <c:pt idx="8550">
                  <c:v>5.3400000000000003E-2</c:v>
                </c:pt>
                <c:pt idx="8551">
                  <c:v>5.3400000000000003E-2</c:v>
                </c:pt>
                <c:pt idx="8552">
                  <c:v>5.2400000000000002E-2</c:v>
                </c:pt>
                <c:pt idx="8553">
                  <c:v>5.3600000000000002E-2</c:v>
                </c:pt>
                <c:pt idx="8554">
                  <c:v>5.3499999999999999E-2</c:v>
                </c:pt>
                <c:pt idx="8555">
                  <c:v>5.3499999999999999E-2</c:v>
                </c:pt>
                <c:pt idx="8556">
                  <c:v>5.33E-2</c:v>
                </c:pt>
                <c:pt idx="8557">
                  <c:v>5.3200000000000004E-2</c:v>
                </c:pt>
                <c:pt idx="8558">
                  <c:v>5.2699999999999997E-2</c:v>
                </c:pt>
                <c:pt idx="8559">
                  <c:v>5.2800000000000007E-2</c:v>
                </c:pt>
                <c:pt idx="8560">
                  <c:v>5.3499999999999999E-2</c:v>
                </c:pt>
                <c:pt idx="8561">
                  <c:v>4.99E-2</c:v>
                </c:pt>
                <c:pt idx="8562">
                  <c:v>4.9700000000000001E-2</c:v>
                </c:pt>
                <c:pt idx="8563">
                  <c:v>4.9700000000000001E-2</c:v>
                </c:pt>
                <c:pt idx="8564">
                  <c:v>4.9599999999999998E-2</c:v>
                </c:pt>
                <c:pt idx="8565">
                  <c:v>4.8000000000000001E-2</c:v>
                </c:pt>
                <c:pt idx="8566">
                  <c:v>4.8099999999999997E-2</c:v>
                </c:pt>
                <c:pt idx="8567">
                  <c:v>4.8000000000000001E-2</c:v>
                </c:pt>
                <c:pt idx="8568">
                  <c:v>4.6699999999999998E-2</c:v>
                </c:pt>
                <c:pt idx="8569">
                  <c:v>4.8200000000000007E-2</c:v>
                </c:pt>
                <c:pt idx="8570">
                  <c:v>4.8399999999999999E-2</c:v>
                </c:pt>
                <c:pt idx="8571">
                  <c:v>4.6699999999999998E-2</c:v>
                </c:pt>
                <c:pt idx="8572">
                  <c:v>4.5400000000000003E-2</c:v>
                </c:pt>
                <c:pt idx="8573">
                  <c:v>4.3799999999999999E-2</c:v>
                </c:pt>
                <c:pt idx="8574">
                  <c:v>4.3600000000000007E-2</c:v>
                </c:pt>
                <c:pt idx="8575">
                  <c:v>4.3400000000000001E-2</c:v>
                </c:pt>
                <c:pt idx="8576">
                  <c:v>4.1200000000000001E-2</c:v>
                </c:pt>
                <c:pt idx="8577">
                  <c:v>3.9600000000000003E-2</c:v>
                </c:pt>
                <c:pt idx="8578">
                  <c:v>3.9100000000000003E-2</c:v>
                </c:pt>
                <c:pt idx="8579">
                  <c:v>3.9100000000000003E-2</c:v>
                </c:pt>
                <c:pt idx="8580">
                  <c:v>4.0500000000000001E-2</c:v>
                </c:pt>
                <c:pt idx="8581">
                  <c:v>4.1299999999999996E-2</c:v>
                </c:pt>
                <c:pt idx="8582">
                  <c:v>4.0899999999999999E-2</c:v>
                </c:pt>
                <c:pt idx="8583">
                  <c:v>4.0899999999999999E-2</c:v>
                </c:pt>
                <c:pt idx="8584">
                  <c:v>4.0099999999999997E-2</c:v>
                </c:pt>
                <c:pt idx="8585">
                  <c:v>3.9399999999999998E-2</c:v>
                </c:pt>
                <c:pt idx="8586">
                  <c:v>3.95E-2</c:v>
                </c:pt>
                <c:pt idx="8587">
                  <c:v>3.9900000000000005E-2</c:v>
                </c:pt>
                <c:pt idx="8588">
                  <c:v>3.9900000000000005E-2</c:v>
                </c:pt>
                <c:pt idx="8589">
                  <c:v>4.2300000000000004E-2</c:v>
                </c:pt>
                <c:pt idx="8590">
                  <c:v>4.0999999999999995E-2</c:v>
                </c:pt>
                <c:pt idx="8591">
                  <c:v>3.8300000000000001E-2</c:v>
                </c:pt>
                <c:pt idx="8592">
                  <c:v>3.7600000000000001E-2</c:v>
                </c:pt>
                <c:pt idx="8593">
                  <c:v>3.5400000000000001E-2</c:v>
                </c:pt>
                <c:pt idx="8594">
                  <c:v>3.5900000000000001E-2</c:v>
                </c:pt>
                <c:pt idx="8595">
                  <c:v>3.5799999999999998E-2</c:v>
                </c:pt>
                <c:pt idx="8596">
                  <c:v>3.5900000000000001E-2</c:v>
                </c:pt>
                <c:pt idx="8597">
                  <c:v>3.5499999999999997E-2</c:v>
                </c:pt>
                <c:pt idx="8598">
                  <c:v>3.61E-2</c:v>
                </c:pt>
                <c:pt idx="8599">
                  <c:v>3.7499999999999999E-2</c:v>
                </c:pt>
                <c:pt idx="8600">
                  <c:v>3.7499999999999999E-2</c:v>
                </c:pt>
                <c:pt idx="8601">
                  <c:v>3.7700000000000004E-2</c:v>
                </c:pt>
                <c:pt idx="8602">
                  <c:v>4.0300000000000002E-2</c:v>
                </c:pt>
                <c:pt idx="8603">
                  <c:v>4.02E-2</c:v>
                </c:pt>
                <c:pt idx="8604">
                  <c:v>4.0099999999999997E-2</c:v>
                </c:pt>
                <c:pt idx="8605">
                  <c:v>4.0099999999999997E-2</c:v>
                </c:pt>
                <c:pt idx="8606">
                  <c:v>3.8800000000000001E-2</c:v>
                </c:pt>
                <c:pt idx="8607">
                  <c:v>0.04</c:v>
                </c:pt>
                <c:pt idx="8608">
                  <c:v>4.2699999999999995E-2</c:v>
                </c:pt>
                <c:pt idx="8609">
                  <c:v>4.2699999999999995E-2</c:v>
                </c:pt>
                <c:pt idx="8610">
                  <c:v>4.1700000000000001E-2</c:v>
                </c:pt>
                <c:pt idx="8611">
                  <c:v>4.3200000000000002E-2</c:v>
                </c:pt>
                <c:pt idx="8612">
                  <c:v>4.4000000000000004E-2</c:v>
                </c:pt>
                <c:pt idx="8613">
                  <c:v>4.3700000000000003E-2</c:v>
                </c:pt>
                <c:pt idx="8614">
                  <c:v>4.5899999999999996E-2</c:v>
                </c:pt>
                <c:pt idx="8615">
                  <c:v>4.5899999999999996E-2</c:v>
                </c:pt>
                <c:pt idx="8616">
                  <c:v>4.4000000000000004E-2</c:v>
                </c:pt>
                <c:pt idx="8617">
                  <c:v>4.3099999999999999E-2</c:v>
                </c:pt>
                <c:pt idx="8618">
                  <c:v>4.2699999999999995E-2</c:v>
                </c:pt>
                <c:pt idx="8619">
                  <c:v>4.4299999999999999E-2</c:v>
                </c:pt>
                <c:pt idx="8620">
                  <c:v>4.4299999999999999E-2</c:v>
                </c:pt>
                <c:pt idx="8621">
                  <c:v>4.2699999999999995E-2</c:v>
                </c:pt>
                <c:pt idx="8622">
                  <c:v>4.3499999999999997E-2</c:v>
                </c:pt>
                <c:pt idx="8623">
                  <c:v>4.4699999999999997E-2</c:v>
                </c:pt>
                <c:pt idx="8624">
                  <c:v>4.4200000000000003E-2</c:v>
                </c:pt>
                <c:pt idx="8625">
                  <c:v>4.4400000000000002E-2</c:v>
                </c:pt>
                <c:pt idx="8626">
                  <c:v>4.4800000000000006E-2</c:v>
                </c:pt>
                <c:pt idx="8627">
                  <c:v>4.5899999999999996E-2</c:v>
                </c:pt>
                <c:pt idx="8628">
                  <c:v>4.5899999999999996E-2</c:v>
                </c:pt>
                <c:pt idx="8629">
                  <c:v>4.5899999999999996E-2</c:v>
                </c:pt>
                <c:pt idx="8630">
                  <c:v>4.53E-2</c:v>
                </c:pt>
                <c:pt idx="8631">
                  <c:v>4.53E-2</c:v>
                </c:pt>
                <c:pt idx="8632">
                  <c:v>4.5999999999999999E-2</c:v>
                </c:pt>
                <c:pt idx="8633">
                  <c:v>4.4699999999999997E-2</c:v>
                </c:pt>
                <c:pt idx="8634">
                  <c:v>4.4800000000000006E-2</c:v>
                </c:pt>
                <c:pt idx="8635">
                  <c:v>4.5499999999999999E-2</c:v>
                </c:pt>
                <c:pt idx="8636">
                  <c:v>4.5899999999999996E-2</c:v>
                </c:pt>
                <c:pt idx="8637">
                  <c:v>4.53E-2</c:v>
                </c:pt>
                <c:pt idx="8638">
                  <c:v>4.4900000000000002E-2</c:v>
                </c:pt>
                <c:pt idx="8639">
                  <c:v>4.4800000000000006E-2</c:v>
                </c:pt>
                <c:pt idx="8640">
                  <c:v>4.5100000000000001E-2</c:v>
                </c:pt>
                <c:pt idx="8641">
                  <c:v>4.5499999999999999E-2</c:v>
                </c:pt>
                <c:pt idx="8642">
                  <c:v>4.1399999999999999E-2</c:v>
                </c:pt>
                <c:pt idx="8643">
                  <c:v>4.1299999999999996E-2</c:v>
                </c:pt>
                <c:pt idx="8644">
                  <c:v>4.1399999999999999E-2</c:v>
                </c:pt>
                <c:pt idx="8645">
                  <c:v>4.1700000000000001E-2</c:v>
                </c:pt>
                <c:pt idx="8646">
                  <c:v>4.1600000000000005E-2</c:v>
                </c:pt>
                <c:pt idx="8647">
                  <c:v>4.2099999999999999E-2</c:v>
                </c:pt>
                <c:pt idx="8648">
                  <c:v>4.1600000000000005E-2</c:v>
                </c:pt>
                <c:pt idx="8649">
                  <c:v>4.1500000000000002E-2</c:v>
                </c:pt>
                <c:pt idx="8650">
                  <c:v>4.1100000000000005E-2</c:v>
                </c:pt>
                <c:pt idx="8651">
                  <c:v>4.0599999999999997E-2</c:v>
                </c:pt>
                <c:pt idx="8652">
                  <c:v>4.0800000000000003E-2</c:v>
                </c:pt>
                <c:pt idx="8653">
                  <c:v>4.1500000000000002E-2</c:v>
                </c:pt>
                <c:pt idx="8654">
                  <c:v>4.2699999999999995E-2</c:v>
                </c:pt>
                <c:pt idx="8655">
                  <c:v>4.2699999999999995E-2</c:v>
                </c:pt>
                <c:pt idx="8656">
                  <c:v>4.2099999999999999E-2</c:v>
                </c:pt>
                <c:pt idx="8657">
                  <c:v>4.1200000000000001E-2</c:v>
                </c:pt>
                <c:pt idx="8658">
                  <c:v>4.1799999999999997E-2</c:v>
                </c:pt>
                <c:pt idx="8659">
                  <c:v>4.1799999999999997E-2</c:v>
                </c:pt>
                <c:pt idx="8660">
                  <c:v>4.0800000000000003E-2</c:v>
                </c:pt>
                <c:pt idx="8661">
                  <c:v>0.04</c:v>
                </c:pt>
                <c:pt idx="8662">
                  <c:v>3.9700000000000006E-2</c:v>
                </c:pt>
                <c:pt idx="8663">
                  <c:v>4.02E-2</c:v>
                </c:pt>
                <c:pt idx="8664">
                  <c:v>4.1299999999999996E-2</c:v>
                </c:pt>
                <c:pt idx="8665">
                  <c:v>4.0500000000000001E-2</c:v>
                </c:pt>
                <c:pt idx="8666">
                  <c:v>4.0899999999999999E-2</c:v>
                </c:pt>
                <c:pt idx="8667">
                  <c:v>4.1299999999999996E-2</c:v>
                </c:pt>
                <c:pt idx="8668">
                  <c:v>4.0800000000000003E-2</c:v>
                </c:pt>
                <c:pt idx="8669">
                  <c:v>4.0999999999999995E-2</c:v>
                </c:pt>
                <c:pt idx="8670">
                  <c:v>3.95E-2</c:v>
                </c:pt>
                <c:pt idx="8671">
                  <c:v>4.02E-2</c:v>
                </c:pt>
                <c:pt idx="8672">
                  <c:v>4.0599999999999997E-2</c:v>
                </c:pt>
                <c:pt idx="8673">
                  <c:v>4.0599999999999997E-2</c:v>
                </c:pt>
                <c:pt idx="8674">
                  <c:v>4.1500000000000002E-2</c:v>
                </c:pt>
                <c:pt idx="8675">
                  <c:v>4.1200000000000001E-2</c:v>
                </c:pt>
                <c:pt idx="8676">
                  <c:v>4.0899999999999999E-2</c:v>
                </c:pt>
                <c:pt idx="8677">
                  <c:v>4.0500000000000001E-2</c:v>
                </c:pt>
                <c:pt idx="8678">
                  <c:v>4.1500000000000002E-2</c:v>
                </c:pt>
                <c:pt idx="8679">
                  <c:v>4.1500000000000002E-2</c:v>
                </c:pt>
                <c:pt idx="8680">
                  <c:v>4.0300000000000002E-2</c:v>
                </c:pt>
                <c:pt idx="8681">
                  <c:v>0.04</c:v>
                </c:pt>
                <c:pt idx="8682">
                  <c:v>3.9300000000000002E-2</c:v>
                </c:pt>
                <c:pt idx="8683">
                  <c:v>3.9399999999999998E-2</c:v>
                </c:pt>
                <c:pt idx="8684">
                  <c:v>3.9300000000000002E-2</c:v>
                </c:pt>
                <c:pt idx="8685">
                  <c:v>3.9900000000000005E-2</c:v>
                </c:pt>
                <c:pt idx="8686">
                  <c:v>3.9700000000000006E-2</c:v>
                </c:pt>
                <c:pt idx="8687">
                  <c:v>3.8900000000000004E-2</c:v>
                </c:pt>
                <c:pt idx="8688">
                  <c:v>0.04</c:v>
                </c:pt>
                <c:pt idx="8689">
                  <c:v>4.0700000000000007E-2</c:v>
                </c:pt>
                <c:pt idx="8690">
                  <c:v>4.0700000000000007E-2</c:v>
                </c:pt>
                <c:pt idx="8691">
                  <c:v>4.1200000000000001E-2</c:v>
                </c:pt>
                <c:pt idx="8692">
                  <c:v>4.3099999999999999E-2</c:v>
                </c:pt>
                <c:pt idx="8693">
                  <c:v>4.3299999999999998E-2</c:v>
                </c:pt>
                <c:pt idx="8694">
                  <c:v>4.0800000000000003E-2</c:v>
                </c:pt>
                <c:pt idx="8695">
                  <c:v>4.3099999999999999E-2</c:v>
                </c:pt>
                <c:pt idx="8696">
                  <c:v>4.2500000000000003E-2</c:v>
                </c:pt>
                <c:pt idx="8697">
                  <c:v>4.1700000000000001E-2</c:v>
                </c:pt>
                <c:pt idx="8698">
                  <c:v>4.2900000000000001E-2</c:v>
                </c:pt>
                <c:pt idx="8699">
                  <c:v>4.4999999999999998E-2</c:v>
                </c:pt>
                <c:pt idx="8700">
                  <c:v>4.58E-2</c:v>
                </c:pt>
                <c:pt idx="8701">
                  <c:v>4.5100000000000001E-2</c:v>
                </c:pt>
                <c:pt idx="8702">
                  <c:v>4.5599999999999995E-2</c:v>
                </c:pt>
                <c:pt idx="8703">
                  <c:v>4.4999999999999998E-2</c:v>
                </c:pt>
                <c:pt idx="8704">
                  <c:v>4.4200000000000003E-2</c:v>
                </c:pt>
                <c:pt idx="8705">
                  <c:v>4.3499999999999997E-2</c:v>
                </c:pt>
                <c:pt idx="8706">
                  <c:v>4.2900000000000001E-2</c:v>
                </c:pt>
                <c:pt idx="8707">
                  <c:v>4.2300000000000004E-2</c:v>
                </c:pt>
                <c:pt idx="8708">
                  <c:v>4.4299999999999999E-2</c:v>
                </c:pt>
                <c:pt idx="8709">
                  <c:v>4.3700000000000003E-2</c:v>
                </c:pt>
                <c:pt idx="8710">
                  <c:v>4.2900000000000001E-2</c:v>
                </c:pt>
                <c:pt idx="8711">
                  <c:v>4.2599999999999999E-2</c:v>
                </c:pt>
                <c:pt idx="8712">
                  <c:v>4.2800000000000005E-2</c:v>
                </c:pt>
                <c:pt idx="8713">
                  <c:v>4.1399999999999999E-2</c:v>
                </c:pt>
                <c:pt idx="8714">
                  <c:v>4.1100000000000005E-2</c:v>
                </c:pt>
                <c:pt idx="8715">
                  <c:v>4.1100000000000005E-2</c:v>
                </c:pt>
                <c:pt idx="8716">
                  <c:v>4.1200000000000001E-2</c:v>
                </c:pt>
                <c:pt idx="8717">
                  <c:v>4.1399999999999999E-2</c:v>
                </c:pt>
                <c:pt idx="8718">
                  <c:v>4.0899999999999999E-2</c:v>
                </c:pt>
                <c:pt idx="8719">
                  <c:v>4.0899999999999999E-2</c:v>
                </c:pt>
                <c:pt idx="8720">
                  <c:v>4.0800000000000003E-2</c:v>
                </c:pt>
                <c:pt idx="8721">
                  <c:v>4.0500000000000001E-2</c:v>
                </c:pt>
                <c:pt idx="8722">
                  <c:v>3.9100000000000003E-2</c:v>
                </c:pt>
                <c:pt idx="8723">
                  <c:v>3.9900000000000005E-2</c:v>
                </c:pt>
                <c:pt idx="8724">
                  <c:v>3.8800000000000001E-2</c:v>
                </c:pt>
                <c:pt idx="8725">
                  <c:v>3.9100000000000003E-2</c:v>
                </c:pt>
                <c:pt idx="8726">
                  <c:v>3.9900000000000005E-2</c:v>
                </c:pt>
                <c:pt idx="8727">
                  <c:v>4.1200000000000001E-2</c:v>
                </c:pt>
                <c:pt idx="8728">
                  <c:v>4.0599999999999997E-2</c:v>
                </c:pt>
                <c:pt idx="8729">
                  <c:v>4.0999999999999995E-2</c:v>
                </c:pt>
                <c:pt idx="8730">
                  <c:v>4.0300000000000002E-2</c:v>
                </c:pt>
                <c:pt idx="8731">
                  <c:v>3.9199999999999999E-2</c:v>
                </c:pt>
                <c:pt idx="8732">
                  <c:v>3.9600000000000003E-2</c:v>
                </c:pt>
                <c:pt idx="8733">
                  <c:v>4.0999999999999995E-2</c:v>
                </c:pt>
                <c:pt idx="8734">
                  <c:v>4.0599999999999997E-2</c:v>
                </c:pt>
                <c:pt idx="8735">
                  <c:v>4.0800000000000003E-2</c:v>
                </c:pt>
                <c:pt idx="8736">
                  <c:v>4.0700000000000007E-2</c:v>
                </c:pt>
                <c:pt idx="8737">
                  <c:v>4.0599999999999997E-2</c:v>
                </c:pt>
                <c:pt idx="8738">
                  <c:v>4.0300000000000002E-2</c:v>
                </c:pt>
                <c:pt idx="8739">
                  <c:v>3.8800000000000001E-2</c:v>
                </c:pt>
                <c:pt idx="8740">
                  <c:v>4.0099999999999997E-2</c:v>
                </c:pt>
                <c:pt idx="8741">
                  <c:v>4.0399999999999998E-2</c:v>
                </c:pt>
                <c:pt idx="8742">
                  <c:v>4.0999999999999995E-2</c:v>
                </c:pt>
                <c:pt idx="8743">
                  <c:v>4.0800000000000003E-2</c:v>
                </c:pt>
                <c:pt idx="8744">
                  <c:v>4.1700000000000001E-2</c:v>
                </c:pt>
                <c:pt idx="8745">
                  <c:v>4.0899999999999999E-2</c:v>
                </c:pt>
                <c:pt idx="8746">
                  <c:v>4.02E-2</c:v>
                </c:pt>
                <c:pt idx="8747">
                  <c:v>4.0099999999999997E-2</c:v>
                </c:pt>
                <c:pt idx="8748">
                  <c:v>3.9199999999999999E-2</c:v>
                </c:pt>
                <c:pt idx="8749">
                  <c:v>3.8900000000000004E-2</c:v>
                </c:pt>
                <c:pt idx="8750">
                  <c:v>3.8600000000000002E-2</c:v>
                </c:pt>
                <c:pt idx="8751">
                  <c:v>3.9100000000000003E-2</c:v>
                </c:pt>
                <c:pt idx="8752">
                  <c:v>3.8800000000000001E-2</c:v>
                </c:pt>
                <c:pt idx="8753">
                  <c:v>3.8399999999999997E-2</c:v>
                </c:pt>
                <c:pt idx="8754">
                  <c:v>3.9300000000000002E-2</c:v>
                </c:pt>
                <c:pt idx="8755">
                  <c:v>3.8700000000000005E-2</c:v>
                </c:pt>
                <c:pt idx="8756">
                  <c:v>3.85E-2</c:v>
                </c:pt>
                <c:pt idx="8757">
                  <c:v>3.8199999999999998E-2</c:v>
                </c:pt>
                <c:pt idx="8758">
                  <c:v>3.8199999999999998E-2</c:v>
                </c:pt>
                <c:pt idx="8759">
                  <c:v>3.8100000000000002E-2</c:v>
                </c:pt>
                <c:pt idx="8760">
                  <c:v>3.7400000000000003E-2</c:v>
                </c:pt>
                <c:pt idx="8761">
                  <c:v>3.7499999999999999E-2</c:v>
                </c:pt>
                <c:pt idx="8762">
                  <c:v>3.6700000000000003E-2</c:v>
                </c:pt>
                <c:pt idx="8763">
                  <c:v>3.6900000000000002E-2</c:v>
                </c:pt>
                <c:pt idx="8764">
                  <c:v>3.7600000000000001E-2</c:v>
                </c:pt>
                <c:pt idx="8765">
                  <c:v>3.7600000000000001E-2</c:v>
                </c:pt>
                <c:pt idx="8766">
                  <c:v>3.7499999999999999E-2</c:v>
                </c:pt>
                <c:pt idx="8767">
                  <c:v>3.7400000000000003E-2</c:v>
                </c:pt>
                <c:pt idx="8768">
                  <c:v>3.6299999999999999E-2</c:v>
                </c:pt>
                <c:pt idx="8769">
                  <c:v>3.6200000000000003E-2</c:v>
                </c:pt>
                <c:pt idx="8770">
                  <c:v>3.6799999999999999E-2</c:v>
                </c:pt>
                <c:pt idx="8771">
                  <c:v>3.7600000000000001E-2</c:v>
                </c:pt>
                <c:pt idx="8772">
                  <c:v>3.7100000000000001E-2</c:v>
                </c:pt>
                <c:pt idx="8773">
                  <c:v>3.6400000000000002E-2</c:v>
                </c:pt>
                <c:pt idx="8774">
                  <c:v>3.7000000000000005E-2</c:v>
                </c:pt>
                <c:pt idx="8775">
                  <c:v>3.7000000000000005E-2</c:v>
                </c:pt>
                <c:pt idx="8776">
                  <c:v>3.7000000000000005E-2</c:v>
                </c:pt>
                <c:pt idx="8777">
                  <c:v>3.6299999999999999E-2</c:v>
                </c:pt>
                <c:pt idx="8778">
                  <c:v>3.5799999999999998E-2</c:v>
                </c:pt>
                <c:pt idx="8779">
                  <c:v>3.5700000000000003E-2</c:v>
                </c:pt>
                <c:pt idx="8780">
                  <c:v>3.5400000000000001E-2</c:v>
                </c:pt>
                <c:pt idx="8781">
                  <c:v>3.5400000000000001E-2</c:v>
                </c:pt>
                <c:pt idx="8782">
                  <c:v>3.5499999999999997E-2</c:v>
                </c:pt>
                <c:pt idx="8783">
                  <c:v>3.4599999999999999E-2</c:v>
                </c:pt>
                <c:pt idx="8784">
                  <c:v>3.4799999999999998E-2</c:v>
                </c:pt>
                <c:pt idx="8785">
                  <c:v>3.4799999999999998E-2</c:v>
                </c:pt>
                <c:pt idx="8786">
                  <c:v>3.5000000000000003E-2</c:v>
                </c:pt>
                <c:pt idx="8787">
                  <c:v>3.4200000000000001E-2</c:v>
                </c:pt>
                <c:pt idx="8788">
                  <c:v>3.4599999999999999E-2</c:v>
                </c:pt>
                <c:pt idx="8789">
                  <c:v>3.5799999999999998E-2</c:v>
                </c:pt>
                <c:pt idx="8790">
                  <c:v>3.5799999999999998E-2</c:v>
                </c:pt>
                <c:pt idx="8791">
                  <c:v>3.5200000000000002E-2</c:v>
                </c:pt>
                <c:pt idx="8792">
                  <c:v>3.5700000000000003E-2</c:v>
                </c:pt>
                <c:pt idx="8793">
                  <c:v>3.6200000000000003E-2</c:v>
                </c:pt>
                <c:pt idx="8794">
                  <c:v>3.5900000000000001E-2</c:v>
                </c:pt>
                <c:pt idx="8795">
                  <c:v>3.5799999999999998E-2</c:v>
                </c:pt>
                <c:pt idx="8796">
                  <c:v>3.5299999999999998E-2</c:v>
                </c:pt>
                <c:pt idx="8797">
                  <c:v>3.5900000000000001E-2</c:v>
                </c:pt>
                <c:pt idx="8798">
                  <c:v>3.5700000000000003E-2</c:v>
                </c:pt>
                <c:pt idx="8799">
                  <c:v>3.61E-2</c:v>
                </c:pt>
                <c:pt idx="8800">
                  <c:v>3.6600000000000001E-2</c:v>
                </c:pt>
                <c:pt idx="8801">
                  <c:v>3.5799999999999998E-2</c:v>
                </c:pt>
                <c:pt idx="8802">
                  <c:v>3.5200000000000002E-2</c:v>
                </c:pt>
                <c:pt idx="8803">
                  <c:v>3.5799999999999998E-2</c:v>
                </c:pt>
                <c:pt idx="8804">
                  <c:v>3.4799999999999998E-2</c:v>
                </c:pt>
                <c:pt idx="8805">
                  <c:v>3.5299999999999998E-2</c:v>
                </c:pt>
                <c:pt idx="8806">
                  <c:v>3.5799999999999998E-2</c:v>
                </c:pt>
                <c:pt idx="8807">
                  <c:v>3.6000000000000004E-2</c:v>
                </c:pt>
                <c:pt idx="8808">
                  <c:v>3.56E-2</c:v>
                </c:pt>
                <c:pt idx="8809">
                  <c:v>3.5200000000000002E-2</c:v>
                </c:pt>
                <c:pt idx="8810">
                  <c:v>3.5099999999999999E-2</c:v>
                </c:pt>
                <c:pt idx="8811">
                  <c:v>3.49E-2</c:v>
                </c:pt>
                <c:pt idx="8812">
                  <c:v>3.49E-2</c:v>
                </c:pt>
                <c:pt idx="8813">
                  <c:v>3.44E-2</c:v>
                </c:pt>
                <c:pt idx="8814">
                  <c:v>3.4000000000000002E-2</c:v>
                </c:pt>
                <c:pt idx="8815">
                  <c:v>3.3000000000000002E-2</c:v>
                </c:pt>
                <c:pt idx="8816">
                  <c:v>3.3300000000000003E-2</c:v>
                </c:pt>
                <c:pt idx="8817">
                  <c:v>3.3599999999999998E-2</c:v>
                </c:pt>
                <c:pt idx="8818">
                  <c:v>3.3399999999999999E-2</c:v>
                </c:pt>
                <c:pt idx="8819">
                  <c:v>3.32E-2</c:v>
                </c:pt>
                <c:pt idx="8820">
                  <c:v>3.3100000000000004E-2</c:v>
                </c:pt>
                <c:pt idx="8821">
                  <c:v>3.2400000000000005E-2</c:v>
                </c:pt>
                <c:pt idx="8822">
                  <c:v>3.2300000000000002E-2</c:v>
                </c:pt>
                <c:pt idx="8823">
                  <c:v>3.2300000000000002E-2</c:v>
                </c:pt>
                <c:pt idx="8824">
                  <c:v>3.1699999999999999E-2</c:v>
                </c:pt>
                <c:pt idx="8825">
                  <c:v>3.15E-2</c:v>
                </c:pt>
                <c:pt idx="8826">
                  <c:v>3.2400000000000005E-2</c:v>
                </c:pt>
                <c:pt idx="8827">
                  <c:v>3.3000000000000002E-2</c:v>
                </c:pt>
                <c:pt idx="8828">
                  <c:v>3.3399999999999999E-2</c:v>
                </c:pt>
                <c:pt idx="8829">
                  <c:v>3.4300000000000004E-2</c:v>
                </c:pt>
                <c:pt idx="8830">
                  <c:v>3.3599999999999998E-2</c:v>
                </c:pt>
                <c:pt idx="8831">
                  <c:v>3.3000000000000002E-2</c:v>
                </c:pt>
                <c:pt idx="8832">
                  <c:v>3.32E-2</c:v>
                </c:pt>
                <c:pt idx="8833">
                  <c:v>3.3700000000000001E-2</c:v>
                </c:pt>
                <c:pt idx="8834">
                  <c:v>3.4000000000000002E-2</c:v>
                </c:pt>
                <c:pt idx="8835">
                  <c:v>3.4200000000000001E-2</c:v>
                </c:pt>
                <c:pt idx="8836">
                  <c:v>3.4799999999999998E-2</c:v>
                </c:pt>
                <c:pt idx="8837">
                  <c:v>3.4599999999999999E-2</c:v>
                </c:pt>
                <c:pt idx="8838">
                  <c:v>3.3399999999999999E-2</c:v>
                </c:pt>
                <c:pt idx="8839">
                  <c:v>3.4000000000000002E-2</c:v>
                </c:pt>
                <c:pt idx="8840">
                  <c:v>3.5200000000000002E-2</c:v>
                </c:pt>
                <c:pt idx="8841">
                  <c:v>3.5799999999999998E-2</c:v>
                </c:pt>
                <c:pt idx="8842">
                  <c:v>3.5799999999999998E-2</c:v>
                </c:pt>
                <c:pt idx="8843">
                  <c:v>3.6400000000000002E-2</c:v>
                </c:pt>
                <c:pt idx="8844">
                  <c:v>3.6400000000000002E-2</c:v>
                </c:pt>
                <c:pt idx="8845">
                  <c:v>3.6799999999999999E-2</c:v>
                </c:pt>
                <c:pt idx="8846">
                  <c:v>3.6600000000000001E-2</c:v>
                </c:pt>
                <c:pt idx="8847">
                  <c:v>3.6400000000000002E-2</c:v>
                </c:pt>
                <c:pt idx="8848">
                  <c:v>3.6799999999999999E-2</c:v>
                </c:pt>
                <c:pt idx="8849">
                  <c:v>3.6799999999999999E-2</c:v>
                </c:pt>
                <c:pt idx="8850">
                  <c:v>3.6799999999999999E-2</c:v>
                </c:pt>
                <c:pt idx="8851">
                  <c:v>3.5799999999999998E-2</c:v>
                </c:pt>
                <c:pt idx="8852">
                  <c:v>3.5900000000000001E-2</c:v>
                </c:pt>
                <c:pt idx="8853">
                  <c:v>3.61E-2</c:v>
                </c:pt>
                <c:pt idx="8854">
                  <c:v>3.5900000000000001E-2</c:v>
                </c:pt>
                <c:pt idx="8855">
                  <c:v>3.5799999999999998E-2</c:v>
                </c:pt>
                <c:pt idx="8856">
                  <c:v>3.5000000000000003E-2</c:v>
                </c:pt>
                <c:pt idx="8857">
                  <c:v>3.5400000000000001E-2</c:v>
                </c:pt>
                <c:pt idx="8858">
                  <c:v>3.49E-2</c:v>
                </c:pt>
                <c:pt idx="8859">
                  <c:v>3.44E-2</c:v>
                </c:pt>
                <c:pt idx="8860">
                  <c:v>3.44E-2</c:v>
                </c:pt>
                <c:pt idx="8861">
                  <c:v>3.4700000000000002E-2</c:v>
                </c:pt>
                <c:pt idx="8862">
                  <c:v>3.4300000000000004E-2</c:v>
                </c:pt>
                <c:pt idx="8863">
                  <c:v>3.39E-2</c:v>
                </c:pt>
                <c:pt idx="8864">
                  <c:v>3.3799999999999997E-2</c:v>
                </c:pt>
                <c:pt idx="8865">
                  <c:v>3.4100000000000005E-2</c:v>
                </c:pt>
                <c:pt idx="8866">
                  <c:v>3.4100000000000005E-2</c:v>
                </c:pt>
                <c:pt idx="8867">
                  <c:v>3.4200000000000001E-2</c:v>
                </c:pt>
                <c:pt idx="8868">
                  <c:v>3.4200000000000001E-2</c:v>
                </c:pt>
                <c:pt idx="8869">
                  <c:v>3.3700000000000001E-2</c:v>
                </c:pt>
                <c:pt idx="8870">
                  <c:v>3.44E-2</c:v>
                </c:pt>
                <c:pt idx="8871">
                  <c:v>3.4100000000000005E-2</c:v>
                </c:pt>
                <c:pt idx="8872">
                  <c:v>3.4500000000000003E-2</c:v>
                </c:pt>
                <c:pt idx="8873">
                  <c:v>3.3799999999999997E-2</c:v>
                </c:pt>
                <c:pt idx="8874">
                  <c:v>3.32E-2</c:v>
                </c:pt>
                <c:pt idx="8875">
                  <c:v>3.3700000000000001E-2</c:v>
                </c:pt>
                <c:pt idx="8876">
                  <c:v>3.4100000000000005E-2</c:v>
                </c:pt>
                <c:pt idx="8877">
                  <c:v>3.4700000000000002E-2</c:v>
                </c:pt>
                <c:pt idx="8878">
                  <c:v>3.4799999999999998E-2</c:v>
                </c:pt>
                <c:pt idx="8879">
                  <c:v>3.44E-2</c:v>
                </c:pt>
                <c:pt idx="8880">
                  <c:v>3.44E-2</c:v>
                </c:pt>
                <c:pt idx="8881">
                  <c:v>3.4100000000000005E-2</c:v>
                </c:pt>
                <c:pt idx="8882">
                  <c:v>3.4799999999999998E-2</c:v>
                </c:pt>
                <c:pt idx="8883">
                  <c:v>3.5299999999999998E-2</c:v>
                </c:pt>
                <c:pt idx="8884">
                  <c:v>3.5299999999999998E-2</c:v>
                </c:pt>
                <c:pt idx="8885">
                  <c:v>3.5000000000000003E-2</c:v>
                </c:pt>
                <c:pt idx="8886">
                  <c:v>3.4300000000000004E-2</c:v>
                </c:pt>
                <c:pt idx="8887">
                  <c:v>3.44E-2</c:v>
                </c:pt>
                <c:pt idx="8888">
                  <c:v>3.4000000000000002E-2</c:v>
                </c:pt>
                <c:pt idx="8889">
                  <c:v>3.3500000000000002E-2</c:v>
                </c:pt>
                <c:pt idx="8890">
                  <c:v>3.39E-2</c:v>
                </c:pt>
                <c:pt idx="8891">
                  <c:v>3.3799999999999997E-2</c:v>
                </c:pt>
                <c:pt idx="8892">
                  <c:v>3.3700000000000001E-2</c:v>
                </c:pt>
                <c:pt idx="8893">
                  <c:v>3.3700000000000001E-2</c:v>
                </c:pt>
                <c:pt idx="8894">
                  <c:v>3.4100000000000005E-2</c:v>
                </c:pt>
                <c:pt idx="8895">
                  <c:v>3.4100000000000005E-2</c:v>
                </c:pt>
                <c:pt idx="8896">
                  <c:v>3.3799999999999997E-2</c:v>
                </c:pt>
                <c:pt idx="8897">
                  <c:v>3.4000000000000002E-2</c:v>
                </c:pt>
                <c:pt idx="8898">
                  <c:v>3.4000000000000002E-2</c:v>
                </c:pt>
                <c:pt idx="8899">
                  <c:v>3.4000000000000002E-2</c:v>
                </c:pt>
                <c:pt idx="8900">
                  <c:v>3.39E-2</c:v>
                </c:pt>
                <c:pt idx="8901">
                  <c:v>3.3500000000000002E-2</c:v>
                </c:pt>
                <c:pt idx="8902">
                  <c:v>3.3399999999999999E-2</c:v>
                </c:pt>
                <c:pt idx="8903">
                  <c:v>3.3700000000000001E-2</c:v>
                </c:pt>
                <c:pt idx="8904">
                  <c:v>3.3799999999999997E-2</c:v>
                </c:pt>
                <c:pt idx="8905">
                  <c:v>3.3599999999999998E-2</c:v>
                </c:pt>
                <c:pt idx="8906">
                  <c:v>3.3599999999999998E-2</c:v>
                </c:pt>
                <c:pt idx="8907">
                  <c:v>3.4700000000000002E-2</c:v>
                </c:pt>
                <c:pt idx="8908">
                  <c:v>3.5200000000000002E-2</c:v>
                </c:pt>
                <c:pt idx="8909">
                  <c:v>3.4799999999999998E-2</c:v>
                </c:pt>
                <c:pt idx="8910">
                  <c:v>3.4700000000000002E-2</c:v>
                </c:pt>
                <c:pt idx="8911">
                  <c:v>3.49E-2</c:v>
                </c:pt>
                <c:pt idx="8912">
                  <c:v>3.4700000000000002E-2</c:v>
                </c:pt>
                <c:pt idx="8913">
                  <c:v>3.5200000000000002E-2</c:v>
                </c:pt>
                <c:pt idx="8914">
                  <c:v>3.6000000000000004E-2</c:v>
                </c:pt>
                <c:pt idx="8915">
                  <c:v>3.6499999999999998E-2</c:v>
                </c:pt>
                <c:pt idx="8916">
                  <c:v>3.6200000000000003E-2</c:v>
                </c:pt>
                <c:pt idx="8917">
                  <c:v>3.5200000000000002E-2</c:v>
                </c:pt>
                <c:pt idx="8918">
                  <c:v>3.5400000000000001E-2</c:v>
                </c:pt>
                <c:pt idx="8919">
                  <c:v>3.5299999999999998E-2</c:v>
                </c:pt>
                <c:pt idx="8920">
                  <c:v>3.4700000000000002E-2</c:v>
                </c:pt>
                <c:pt idx="8921">
                  <c:v>3.4500000000000003E-2</c:v>
                </c:pt>
                <c:pt idx="8922">
                  <c:v>3.4799999999999998E-2</c:v>
                </c:pt>
                <c:pt idx="8923">
                  <c:v>3.4599999999999999E-2</c:v>
                </c:pt>
                <c:pt idx="8924">
                  <c:v>3.4100000000000005E-2</c:v>
                </c:pt>
                <c:pt idx="8925">
                  <c:v>3.4500000000000003E-2</c:v>
                </c:pt>
                <c:pt idx="8926">
                  <c:v>3.4599999999999999E-2</c:v>
                </c:pt>
                <c:pt idx="8927">
                  <c:v>3.4200000000000001E-2</c:v>
                </c:pt>
                <c:pt idx="8928">
                  <c:v>3.4599999999999999E-2</c:v>
                </c:pt>
                <c:pt idx="8929">
                  <c:v>3.4799999999999998E-2</c:v>
                </c:pt>
                <c:pt idx="8930">
                  <c:v>3.4700000000000002E-2</c:v>
                </c:pt>
                <c:pt idx="8931">
                  <c:v>3.3799999999999997E-2</c:v>
                </c:pt>
                <c:pt idx="8932">
                  <c:v>3.4500000000000003E-2</c:v>
                </c:pt>
                <c:pt idx="8933">
                  <c:v>3.4000000000000002E-2</c:v>
                </c:pt>
                <c:pt idx="8934">
                  <c:v>3.3500000000000002E-2</c:v>
                </c:pt>
                <c:pt idx="8935">
                  <c:v>3.4200000000000001E-2</c:v>
                </c:pt>
                <c:pt idx="8936">
                  <c:v>3.3599999999999998E-2</c:v>
                </c:pt>
                <c:pt idx="8937">
                  <c:v>3.3100000000000004E-2</c:v>
                </c:pt>
                <c:pt idx="8938">
                  <c:v>3.2199999999999999E-2</c:v>
                </c:pt>
                <c:pt idx="8939">
                  <c:v>3.2799999999999996E-2</c:v>
                </c:pt>
                <c:pt idx="8940">
                  <c:v>3.32E-2</c:v>
                </c:pt>
                <c:pt idx="8941">
                  <c:v>3.32E-2</c:v>
                </c:pt>
                <c:pt idx="8942">
                  <c:v>3.32E-2</c:v>
                </c:pt>
                <c:pt idx="8943">
                  <c:v>3.3100000000000004E-2</c:v>
                </c:pt>
                <c:pt idx="8944">
                  <c:v>3.2100000000000004E-2</c:v>
                </c:pt>
                <c:pt idx="8945">
                  <c:v>3.2300000000000002E-2</c:v>
                </c:pt>
                <c:pt idx="8946">
                  <c:v>3.1699999999999999E-2</c:v>
                </c:pt>
                <c:pt idx="8947">
                  <c:v>3.1800000000000002E-2</c:v>
                </c:pt>
                <c:pt idx="8948">
                  <c:v>3.1200000000000002E-2</c:v>
                </c:pt>
                <c:pt idx="8949">
                  <c:v>3.09E-2</c:v>
                </c:pt>
                <c:pt idx="8950">
                  <c:v>3.1300000000000001E-2</c:v>
                </c:pt>
                <c:pt idx="8951">
                  <c:v>3.1099999999999999E-2</c:v>
                </c:pt>
                <c:pt idx="8952">
                  <c:v>3.1600000000000003E-2</c:v>
                </c:pt>
                <c:pt idx="8953">
                  <c:v>3.2500000000000001E-2</c:v>
                </c:pt>
                <c:pt idx="8954">
                  <c:v>3.1899999999999998E-2</c:v>
                </c:pt>
                <c:pt idx="8955">
                  <c:v>3.1899999999999998E-2</c:v>
                </c:pt>
                <c:pt idx="8956">
                  <c:v>3.2000000000000001E-2</c:v>
                </c:pt>
                <c:pt idx="8957">
                  <c:v>3.2300000000000002E-2</c:v>
                </c:pt>
                <c:pt idx="8958">
                  <c:v>3.2400000000000005E-2</c:v>
                </c:pt>
                <c:pt idx="8959">
                  <c:v>3.09E-2</c:v>
                </c:pt>
                <c:pt idx="8960">
                  <c:v>3.09E-2</c:v>
                </c:pt>
                <c:pt idx="8961">
                  <c:v>3.0699999999999998E-2</c:v>
                </c:pt>
                <c:pt idx="8962">
                  <c:v>3.0800000000000001E-2</c:v>
                </c:pt>
                <c:pt idx="8963">
                  <c:v>3.2000000000000001E-2</c:v>
                </c:pt>
                <c:pt idx="8964">
                  <c:v>3.1099999999999999E-2</c:v>
                </c:pt>
                <c:pt idx="8965">
                  <c:v>3.1300000000000001E-2</c:v>
                </c:pt>
                <c:pt idx="8966">
                  <c:v>3.1600000000000003E-2</c:v>
                </c:pt>
                <c:pt idx="8967">
                  <c:v>3.1400000000000004E-2</c:v>
                </c:pt>
                <c:pt idx="8968">
                  <c:v>3.0499999999999999E-2</c:v>
                </c:pt>
                <c:pt idx="8969">
                  <c:v>3.0499999999999999E-2</c:v>
                </c:pt>
                <c:pt idx="8970">
                  <c:v>3.04E-2</c:v>
                </c:pt>
                <c:pt idx="8971">
                  <c:v>2.98E-2</c:v>
                </c:pt>
                <c:pt idx="8972">
                  <c:v>2.9399999999999999E-2</c:v>
                </c:pt>
                <c:pt idx="8973">
                  <c:v>2.9700000000000004E-2</c:v>
                </c:pt>
                <c:pt idx="8974">
                  <c:v>2.9399999999999999E-2</c:v>
                </c:pt>
                <c:pt idx="8975">
                  <c:v>2.8500000000000001E-2</c:v>
                </c:pt>
                <c:pt idx="8976">
                  <c:v>2.81E-2</c:v>
                </c:pt>
                <c:pt idx="8977">
                  <c:v>2.8300000000000002E-2</c:v>
                </c:pt>
                <c:pt idx="8978">
                  <c:v>2.8799999999999999E-2</c:v>
                </c:pt>
                <c:pt idx="8979">
                  <c:v>2.8700000000000003E-2</c:v>
                </c:pt>
                <c:pt idx="8980">
                  <c:v>2.8700000000000003E-2</c:v>
                </c:pt>
                <c:pt idx="8981">
                  <c:v>2.7900000000000001E-2</c:v>
                </c:pt>
                <c:pt idx="8982">
                  <c:v>2.8399999999999998E-2</c:v>
                </c:pt>
                <c:pt idx="8983">
                  <c:v>2.8399999999999998E-2</c:v>
                </c:pt>
                <c:pt idx="8984">
                  <c:v>2.8500000000000001E-2</c:v>
                </c:pt>
                <c:pt idx="8985">
                  <c:v>2.8300000000000002E-2</c:v>
                </c:pt>
                <c:pt idx="8986">
                  <c:v>2.8799999999999999E-2</c:v>
                </c:pt>
                <c:pt idx="8987">
                  <c:v>2.81E-2</c:v>
                </c:pt>
                <c:pt idx="8988">
                  <c:v>2.7400000000000004E-2</c:v>
                </c:pt>
                <c:pt idx="8989">
                  <c:v>2.7099999999999999E-2</c:v>
                </c:pt>
                <c:pt idx="8990">
                  <c:v>2.75E-2</c:v>
                </c:pt>
                <c:pt idx="8991">
                  <c:v>2.7300000000000001E-2</c:v>
                </c:pt>
                <c:pt idx="8992">
                  <c:v>2.6600000000000002E-2</c:v>
                </c:pt>
                <c:pt idx="8993">
                  <c:v>2.6800000000000001E-2</c:v>
                </c:pt>
                <c:pt idx="8994">
                  <c:v>2.7099999999999999E-2</c:v>
                </c:pt>
                <c:pt idx="8995">
                  <c:v>2.7000000000000003E-2</c:v>
                </c:pt>
                <c:pt idx="8996">
                  <c:v>2.7200000000000002E-2</c:v>
                </c:pt>
                <c:pt idx="8997">
                  <c:v>2.6600000000000002E-2</c:v>
                </c:pt>
                <c:pt idx="8998">
                  <c:v>2.6400000000000003E-2</c:v>
                </c:pt>
                <c:pt idx="8999">
                  <c:v>2.5700000000000001E-2</c:v>
                </c:pt>
                <c:pt idx="9000">
                  <c:v>2.6600000000000002E-2</c:v>
                </c:pt>
                <c:pt idx="9001">
                  <c:v>2.5899999999999999E-2</c:v>
                </c:pt>
                <c:pt idx="9002">
                  <c:v>2.6400000000000003E-2</c:v>
                </c:pt>
                <c:pt idx="9003">
                  <c:v>2.6099999999999998E-2</c:v>
                </c:pt>
                <c:pt idx="9004">
                  <c:v>2.5499999999999998E-2</c:v>
                </c:pt>
                <c:pt idx="9005">
                  <c:v>2.5600000000000001E-2</c:v>
                </c:pt>
                <c:pt idx="9006">
                  <c:v>2.52E-2</c:v>
                </c:pt>
                <c:pt idx="9007">
                  <c:v>2.46E-2</c:v>
                </c:pt>
                <c:pt idx="9008">
                  <c:v>2.5400000000000002E-2</c:v>
                </c:pt>
                <c:pt idx="9009">
                  <c:v>2.4900000000000002E-2</c:v>
                </c:pt>
                <c:pt idx="9010">
                  <c:v>2.4199999999999999E-2</c:v>
                </c:pt>
                <c:pt idx="9011">
                  <c:v>2.4900000000000002E-2</c:v>
                </c:pt>
                <c:pt idx="9012">
                  <c:v>2.5400000000000002E-2</c:v>
                </c:pt>
                <c:pt idx="9013">
                  <c:v>2.4500000000000001E-2</c:v>
                </c:pt>
                <c:pt idx="9014">
                  <c:v>2.53E-2</c:v>
                </c:pt>
                <c:pt idx="9015">
                  <c:v>2.5099999999999997E-2</c:v>
                </c:pt>
                <c:pt idx="9016">
                  <c:v>2.4500000000000001E-2</c:v>
                </c:pt>
                <c:pt idx="9017">
                  <c:v>2.46E-2</c:v>
                </c:pt>
                <c:pt idx="9018">
                  <c:v>2.4100000000000003E-2</c:v>
                </c:pt>
                <c:pt idx="9019">
                  <c:v>2.5400000000000002E-2</c:v>
                </c:pt>
                <c:pt idx="9020">
                  <c:v>2.4400000000000002E-2</c:v>
                </c:pt>
                <c:pt idx="9021">
                  <c:v>2.35E-2</c:v>
                </c:pt>
                <c:pt idx="9022">
                  <c:v>2.46E-2</c:v>
                </c:pt>
                <c:pt idx="9023">
                  <c:v>2.5000000000000001E-2</c:v>
                </c:pt>
                <c:pt idx="9024">
                  <c:v>2.5600000000000001E-2</c:v>
                </c:pt>
                <c:pt idx="9025">
                  <c:v>2.5600000000000001E-2</c:v>
                </c:pt>
                <c:pt idx="9026">
                  <c:v>2.46E-2</c:v>
                </c:pt>
                <c:pt idx="9027">
                  <c:v>2.52E-2</c:v>
                </c:pt>
                <c:pt idx="9028">
                  <c:v>2.63E-2</c:v>
                </c:pt>
                <c:pt idx="9029">
                  <c:v>2.6600000000000002E-2</c:v>
                </c:pt>
                <c:pt idx="9030">
                  <c:v>2.5700000000000001E-2</c:v>
                </c:pt>
                <c:pt idx="9031">
                  <c:v>2.5000000000000001E-2</c:v>
                </c:pt>
                <c:pt idx="9032">
                  <c:v>2.5600000000000001E-2</c:v>
                </c:pt>
                <c:pt idx="9033">
                  <c:v>2.5899999999999999E-2</c:v>
                </c:pt>
                <c:pt idx="9034">
                  <c:v>2.6099999999999998E-2</c:v>
                </c:pt>
                <c:pt idx="9035">
                  <c:v>2.5600000000000001E-2</c:v>
                </c:pt>
                <c:pt idx="9036">
                  <c:v>2.4500000000000001E-2</c:v>
                </c:pt>
                <c:pt idx="9037">
                  <c:v>2.5700000000000001E-2</c:v>
                </c:pt>
                <c:pt idx="9038">
                  <c:v>2.5899999999999999E-2</c:v>
                </c:pt>
                <c:pt idx="9039">
                  <c:v>2.63E-2</c:v>
                </c:pt>
                <c:pt idx="9040">
                  <c:v>2.5499999999999998E-2</c:v>
                </c:pt>
                <c:pt idx="9041">
                  <c:v>2.53E-2</c:v>
                </c:pt>
                <c:pt idx="9042">
                  <c:v>2.5700000000000001E-2</c:v>
                </c:pt>
                <c:pt idx="9043">
                  <c:v>2.5600000000000001E-2</c:v>
                </c:pt>
                <c:pt idx="9044">
                  <c:v>2.5700000000000001E-2</c:v>
                </c:pt>
                <c:pt idx="9045">
                  <c:v>2.52E-2</c:v>
                </c:pt>
                <c:pt idx="9046">
                  <c:v>2.5099999999999997E-2</c:v>
                </c:pt>
                <c:pt idx="9047">
                  <c:v>2.4500000000000001E-2</c:v>
                </c:pt>
                <c:pt idx="9048">
                  <c:v>2.4100000000000003E-2</c:v>
                </c:pt>
                <c:pt idx="9049">
                  <c:v>2.3900000000000001E-2</c:v>
                </c:pt>
                <c:pt idx="9050">
                  <c:v>2.3900000000000001E-2</c:v>
                </c:pt>
                <c:pt idx="9051">
                  <c:v>2.4100000000000003E-2</c:v>
                </c:pt>
                <c:pt idx="9052">
                  <c:v>2.3900000000000001E-2</c:v>
                </c:pt>
                <c:pt idx="9053">
                  <c:v>2.4300000000000002E-2</c:v>
                </c:pt>
                <c:pt idx="9054">
                  <c:v>2.5000000000000001E-2</c:v>
                </c:pt>
                <c:pt idx="9055">
                  <c:v>2.4300000000000002E-2</c:v>
                </c:pt>
                <c:pt idx="9056">
                  <c:v>2.4E-2</c:v>
                </c:pt>
                <c:pt idx="9057">
                  <c:v>2.3799999999999998E-2</c:v>
                </c:pt>
                <c:pt idx="9058">
                  <c:v>2.4100000000000003E-2</c:v>
                </c:pt>
                <c:pt idx="9059">
                  <c:v>2.4300000000000002E-2</c:v>
                </c:pt>
                <c:pt idx="9060">
                  <c:v>2.4400000000000002E-2</c:v>
                </c:pt>
                <c:pt idx="9061">
                  <c:v>2.5000000000000001E-2</c:v>
                </c:pt>
                <c:pt idx="9062">
                  <c:v>2.5499999999999998E-2</c:v>
                </c:pt>
                <c:pt idx="9063">
                  <c:v>2.4900000000000002E-2</c:v>
                </c:pt>
                <c:pt idx="9064">
                  <c:v>2.4500000000000001E-2</c:v>
                </c:pt>
                <c:pt idx="9065">
                  <c:v>2.4799999999999999E-2</c:v>
                </c:pt>
                <c:pt idx="9066">
                  <c:v>2.4500000000000001E-2</c:v>
                </c:pt>
                <c:pt idx="9067">
                  <c:v>2.4300000000000002E-2</c:v>
                </c:pt>
                <c:pt idx="9068">
                  <c:v>2.35E-2</c:v>
                </c:pt>
                <c:pt idx="9069">
                  <c:v>2.4100000000000003E-2</c:v>
                </c:pt>
                <c:pt idx="9070">
                  <c:v>2.4400000000000002E-2</c:v>
                </c:pt>
                <c:pt idx="9071">
                  <c:v>2.53E-2</c:v>
                </c:pt>
                <c:pt idx="9072">
                  <c:v>2.5099999999999997E-2</c:v>
                </c:pt>
                <c:pt idx="9073">
                  <c:v>2.5099999999999997E-2</c:v>
                </c:pt>
                <c:pt idx="9074">
                  <c:v>2.6200000000000001E-2</c:v>
                </c:pt>
                <c:pt idx="9075">
                  <c:v>2.7200000000000002E-2</c:v>
                </c:pt>
                <c:pt idx="9076">
                  <c:v>2.69E-2</c:v>
                </c:pt>
                <c:pt idx="9077">
                  <c:v>2.6800000000000001E-2</c:v>
                </c:pt>
                <c:pt idx="9078">
                  <c:v>2.7000000000000003E-2</c:v>
                </c:pt>
                <c:pt idx="9079">
                  <c:v>2.69E-2</c:v>
                </c:pt>
                <c:pt idx="9080">
                  <c:v>2.6400000000000003E-2</c:v>
                </c:pt>
                <c:pt idx="9081">
                  <c:v>2.6099999999999998E-2</c:v>
                </c:pt>
                <c:pt idx="9082">
                  <c:v>2.7300000000000001E-2</c:v>
                </c:pt>
                <c:pt idx="9083">
                  <c:v>2.7300000000000001E-2</c:v>
                </c:pt>
                <c:pt idx="9084">
                  <c:v>2.7099999999999999E-2</c:v>
                </c:pt>
                <c:pt idx="9085">
                  <c:v>2.6800000000000001E-2</c:v>
                </c:pt>
                <c:pt idx="9086">
                  <c:v>2.6800000000000001E-2</c:v>
                </c:pt>
                <c:pt idx="9087">
                  <c:v>2.8399999999999998E-2</c:v>
                </c:pt>
                <c:pt idx="9088">
                  <c:v>2.86E-2</c:v>
                </c:pt>
                <c:pt idx="9089">
                  <c:v>2.8300000000000002E-2</c:v>
                </c:pt>
                <c:pt idx="9090">
                  <c:v>2.75E-2</c:v>
                </c:pt>
                <c:pt idx="9091">
                  <c:v>2.9300000000000003E-2</c:v>
                </c:pt>
                <c:pt idx="9092">
                  <c:v>2.9900000000000003E-2</c:v>
                </c:pt>
                <c:pt idx="9093">
                  <c:v>2.98E-2</c:v>
                </c:pt>
                <c:pt idx="9094">
                  <c:v>3.0200000000000001E-2</c:v>
                </c:pt>
                <c:pt idx="9095">
                  <c:v>0.03</c:v>
                </c:pt>
                <c:pt idx="9096">
                  <c:v>3.1099999999999999E-2</c:v>
                </c:pt>
                <c:pt idx="9097">
                  <c:v>3.1699999999999999E-2</c:v>
                </c:pt>
                <c:pt idx="9098">
                  <c:v>3.15E-2</c:v>
                </c:pt>
                <c:pt idx="9099">
                  <c:v>3.0200000000000001E-2</c:v>
                </c:pt>
                <c:pt idx="9100">
                  <c:v>3.0299999999999997E-2</c:v>
                </c:pt>
                <c:pt idx="9101">
                  <c:v>3.0200000000000001E-2</c:v>
                </c:pt>
                <c:pt idx="9102">
                  <c:v>3.0299999999999997E-2</c:v>
                </c:pt>
                <c:pt idx="9103">
                  <c:v>3.0699999999999998E-2</c:v>
                </c:pt>
                <c:pt idx="9104">
                  <c:v>3.0699999999999998E-2</c:v>
                </c:pt>
                <c:pt idx="9105">
                  <c:v>3.0499999999999999E-2</c:v>
                </c:pt>
                <c:pt idx="9106">
                  <c:v>3.1400000000000004E-2</c:v>
                </c:pt>
                <c:pt idx="9107">
                  <c:v>3.0099999999999998E-2</c:v>
                </c:pt>
                <c:pt idx="9108">
                  <c:v>3.0299999999999997E-2</c:v>
                </c:pt>
                <c:pt idx="9109">
                  <c:v>2.9700000000000004E-2</c:v>
                </c:pt>
                <c:pt idx="9110">
                  <c:v>3.0099999999999998E-2</c:v>
                </c:pt>
                <c:pt idx="9111">
                  <c:v>0.03</c:v>
                </c:pt>
                <c:pt idx="9112">
                  <c:v>3.1200000000000002E-2</c:v>
                </c:pt>
                <c:pt idx="9113">
                  <c:v>3.0699999999999998E-2</c:v>
                </c:pt>
                <c:pt idx="9114">
                  <c:v>2.98E-2</c:v>
                </c:pt>
                <c:pt idx="9115">
                  <c:v>2.9600000000000001E-2</c:v>
                </c:pt>
                <c:pt idx="9116">
                  <c:v>2.9900000000000003E-2</c:v>
                </c:pt>
                <c:pt idx="9117">
                  <c:v>0.03</c:v>
                </c:pt>
                <c:pt idx="9118">
                  <c:v>2.9500000000000002E-2</c:v>
                </c:pt>
                <c:pt idx="9119">
                  <c:v>2.9600000000000001E-2</c:v>
                </c:pt>
                <c:pt idx="9120">
                  <c:v>2.9600000000000001E-2</c:v>
                </c:pt>
                <c:pt idx="9121">
                  <c:v>2.9900000000000003E-2</c:v>
                </c:pt>
                <c:pt idx="9122">
                  <c:v>2.9600000000000001E-2</c:v>
                </c:pt>
                <c:pt idx="9123">
                  <c:v>3.0499999999999999E-2</c:v>
                </c:pt>
                <c:pt idx="9124">
                  <c:v>3.0200000000000001E-2</c:v>
                </c:pt>
                <c:pt idx="9125">
                  <c:v>3.0099999999999998E-2</c:v>
                </c:pt>
                <c:pt idx="9126">
                  <c:v>2.9600000000000001E-2</c:v>
                </c:pt>
                <c:pt idx="9127">
                  <c:v>3.0200000000000001E-2</c:v>
                </c:pt>
                <c:pt idx="9128">
                  <c:v>2.98E-2</c:v>
                </c:pt>
                <c:pt idx="9129">
                  <c:v>2.9399999999999999E-2</c:v>
                </c:pt>
                <c:pt idx="9130">
                  <c:v>2.9700000000000004E-2</c:v>
                </c:pt>
                <c:pt idx="9131">
                  <c:v>3.04E-2</c:v>
                </c:pt>
                <c:pt idx="9132">
                  <c:v>3.09E-2</c:v>
                </c:pt>
                <c:pt idx="9133">
                  <c:v>3.1400000000000004E-2</c:v>
                </c:pt>
                <c:pt idx="9134">
                  <c:v>3.2100000000000004E-2</c:v>
                </c:pt>
                <c:pt idx="9135">
                  <c:v>3.2100000000000004E-2</c:v>
                </c:pt>
                <c:pt idx="9136">
                  <c:v>3.2899999999999999E-2</c:v>
                </c:pt>
                <c:pt idx="9137">
                  <c:v>3.2300000000000002E-2</c:v>
                </c:pt>
                <c:pt idx="9138">
                  <c:v>3.2899999999999999E-2</c:v>
                </c:pt>
                <c:pt idx="9139">
                  <c:v>3.2400000000000005E-2</c:v>
                </c:pt>
                <c:pt idx="9140">
                  <c:v>3.2100000000000004E-2</c:v>
                </c:pt>
                <c:pt idx="9141">
                  <c:v>3.2000000000000001E-2</c:v>
                </c:pt>
                <c:pt idx="9142">
                  <c:v>3.2100000000000004E-2</c:v>
                </c:pt>
                <c:pt idx="9143">
                  <c:v>3.15E-2</c:v>
                </c:pt>
                <c:pt idx="9144">
                  <c:v>3.15E-2</c:v>
                </c:pt>
                <c:pt idx="9145">
                  <c:v>3.15E-2</c:v>
                </c:pt>
                <c:pt idx="9146">
                  <c:v>3.0699999999999998E-2</c:v>
                </c:pt>
                <c:pt idx="9147">
                  <c:v>3.0800000000000001E-2</c:v>
                </c:pt>
                <c:pt idx="9148">
                  <c:v>3.0600000000000002E-2</c:v>
                </c:pt>
                <c:pt idx="9149">
                  <c:v>3.04E-2</c:v>
                </c:pt>
                <c:pt idx="9150">
                  <c:v>3.0200000000000001E-2</c:v>
                </c:pt>
                <c:pt idx="9151">
                  <c:v>3.0299999999999997E-2</c:v>
                </c:pt>
                <c:pt idx="9152">
                  <c:v>3.0800000000000001E-2</c:v>
                </c:pt>
                <c:pt idx="9153">
                  <c:v>3.1699999999999999E-2</c:v>
                </c:pt>
                <c:pt idx="9154">
                  <c:v>3.0800000000000001E-2</c:v>
                </c:pt>
                <c:pt idx="9155">
                  <c:v>3.0800000000000001E-2</c:v>
                </c:pt>
                <c:pt idx="9156">
                  <c:v>3.1099999999999999E-2</c:v>
                </c:pt>
                <c:pt idx="9157">
                  <c:v>3.0600000000000002E-2</c:v>
                </c:pt>
                <c:pt idx="9158">
                  <c:v>0.03</c:v>
                </c:pt>
                <c:pt idx="9159">
                  <c:v>0.03</c:v>
                </c:pt>
                <c:pt idx="9160">
                  <c:v>2.9600000000000001E-2</c:v>
                </c:pt>
                <c:pt idx="9161">
                  <c:v>2.9700000000000004E-2</c:v>
                </c:pt>
                <c:pt idx="9162">
                  <c:v>2.8900000000000002E-2</c:v>
                </c:pt>
                <c:pt idx="9163">
                  <c:v>2.9300000000000003E-2</c:v>
                </c:pt>
                <c:pt idx="9164">
                  <c:v>2.9399999999999999E-2</c:v>
                </c:pt>
                <c:pt idx="9165">
                  <c:v>2.9900000000000003E-2</c:v>
                </c:pt>
                <c:pt idx="9166">
                  <c:v>3.0099999999999998E-2</c:v>
                </c:pt>
                <c:pt idx="9167">
                  <c:v>3.0200000000000001E-2</c:v>
                </c:pt>
                <c:pt idx="9168">
                  <c:v>3.0499999999999999E-2</c:v>
                </c:pt>
                <c:pt idx="9169">
                  <c:v>3.0800000000000001E-2</c:v>
                </c:pt>
                <c:pt idx="9170">
                  <c:v>3.09E-2</c:v>
                </c:pt>
                <c:pt idx="9171">
                  <c:v>3.1300000000000001E-2</c:v>
                </c:pt>
                <c:pt idx="9172">
                  <c:v>3.09E-2</c:v>
                </c:pt>
                <c:pt idx="9173">
                  <c:v>3.0800000000000001E-2</c:v>
                </c:pt>
                <c:pt idx="9174">
                  <c:v>3.1200000000000002E-2</c:v>
                </c:pt>
                <c:pt idx="9175">
                  <c:v>3.1000000000000003E-2</c:v>
                </c:pt>
                <c:pt idx="9176">
                  <c:v>3.15E-2</c:v>
                </c:pt>
                <c:pt idx="9177">
                  <c:v>3.1800000000000002E-2</c:v>
                </c:pt>
                <c:pt idx="9178">
                  <c:v>3.1600000000000003E-2</c:v>
                </c:pt>
                <c:pt idx="9179">
                  <c:v>3.1699999999999999E-2</c:v>
                </c:pt>
                <c:pt idx="9180">
                  <c:v>3.1600000000000003E-2</c:v>
                </c:pt>
                <c:pt idx="9181">
                  <c:v>3.1000000000000003E-2</c:v>
                </c:pt>
                <c:pt idx="9182">
                  <c:v>3.0699999999999998E-2</c:v>
                </c:pt>
                <c:pt idx="9183">
                  <c:v>3.1000000000000003E-2</c:v>
                </c:pt>
                <c:pt idx="9184">
                  <c:v>3.0299999999999997E-2</c:v>
                </c:pt>
                <c:pt idx="9185">
                  <c:v>2.9900000000000003E-2</c:v>
                </c:pt>
                <c:pt idx="9186">
                  <c:v>2.98E-2</c:v>
                </c:pt>
                <c:pt idx="9187">
                  <c:v>3.0099999999999998E-2</c:v>
                </c:pt>
                <c:pt idx="9188">
                  <c:v>3.0099999999999998E-2</c:v>
                </c:pt>
                <c:pt idx="9189">
                  <c:v>3.0099999999999998E-2</c:v>
                </c:pt>
                <c:pt idx="9190">
                  <c:v>2.9700000000000004E-2</c:v>
                </c:pt>
                <c:pt idx="9191">
                  <c:v>2.9399999999999999E-2</c:v>
                </c:pt>
                <c:pt idx="9192">
                  <c:v>2.9600000000000001E-2</c:v>
                </c:pt>
                <c:pt idx="9193">
                  <c:v>2.9100000000000001E-2</c:v>
                </c:pt>
                <c:pt idx="9194">
                  <c:v>2.8900000000000002E-2</c:v>
                </c:pt>
                <c:pt idx="9195">
                  <c:v>2.9100000000000001E-2</c:v>
                </c:pt>
                <c:pt idx="9196">
                  <c:v>2.8999999999999998E-2</c:v>
                </c:pt>
                <c:pt idx="9197">
                  <c:v>2.8799999999999999E-2</c:v>
                </c:pt>
                <c:pt idx="9198">
                  <c:v>2.8399999999999998E-2</c:v>
                </c:pt>
                <c:pt idx="9199">
                  <c:v>2.86E-2</c:v>
                </c:pt>
                <c:pt idx="9200">
                  <c:v>2.8399999999999998E-2</c:v>
                </c:pt>
                <c:pt idx="9201">
                  <c:v>2.8900000000000002E-2</c:v>
                </c:pt>
                <c:pt idx="9202">
                  <c:v>2.86E-2</c:v>
                </c:pt>
                <c:pt idx="9203">
                  <c:v>2.8799999999999999E-2</c:v>
                </c:pt>
                <c:pt idx="9204">
                  <c:v>2.86E-2</c:v>
                </c:pt>
                <c:pt idx="9205">
                  <c:v>2.8199999999999999E-2</c:v>
                </c:pt>
                <c:pt idx="9206">
                  <c:v>2.81E-2</c:v>
                </c:pt>
                <c:pt idx="9207">
                  <c:v>2.8500000000000001E-2</c:v>
                </c:pt>
                <c:pt idx="9208">
                  <c:v>2.8399999999999998E-2</c:v>
                </c:pt>
                <c:pt idx="9209">
                  <c:v>2.8199999999999999E-2</c:v>
                </c:pt>
                <c:pt idx="9210">
                  <c:v>2.81E-2</c:v>
                </c:pt>
                <c:pt idx="9211">
                  <c:v>2.81E-2</c:v>
                </c:pt>
                <c:pt idx="9212">
                  <c:v>2.81E-2</c:v>
                </c:pt>
                <c:pt idx="9213">
                  <c:v>2.75E-2</c:v>
                </c:pt>
                <c:pt idx="9214">
                  <c:v>2.76E-2</c:v>
                </c:pt>
                <c:pt idx="9215">
                  <c:v>2.76E-2</c:v>
                </c:pt>
                <c:pt idx="9216">
                  <c:v>2.7400000000000004E-2</c:v>
                </c:pt>
                <c:pt idx="9217">
                  <c:v>2.7099999999999999E-2</c:v>
                </c:pt>
                <c:pt idx="9218">
                  <c:v>2.76E-2</c:v>
                </c:pt>
                <c:pt idx="9219">
                  <c:v>2.7300000000000001E-2</c:v>
                </c:pt>
                <c:pt idx="9220">
                  <c:v>2.7300000000000001E-2</c:v>
                </c:pt>
                <c:pt idx="9221">
                  <c:v>2.7200000000000002E-2</c:v>
                </c:pt>
                <c:pt idx="9222">
                  <c:v>2.69E-2</c:v>
                </c:pt>
                <c:pt idx="9223">
                  <c:v>2.7300000000000001E-2</c:v>
                </c:pt>
                <c:pt idx="9224">
                  <c:v>2.7200000000000002E-2</c:v>
                </c:pt>
                <c:pt idx="9225">
                  <c:v>2.7400000000000004E-2</c:v>
                </c:pt>
                <c:pt idx="9226">
                  <c:v>2.81E-2</c:v>
                </c:pt>
                <c:pt idx="9227">
                  <c:v>2.7300000000000001E-2</c:v>
                </c:pt>
                <c:pt idx="9228">
                  <c:v>2.7099999999999999E-2</c:v>
                </c:pt>
                <c:pt idx="9229">
                  <c:v>2.7300000000000001E-2</c:v>
                </c:pt>
                <c:pt idx="9230">
                  <c:v>2.7400000000000004E-2</c:v>
                </c:pt>
                <c:pt idx="9231">
                  <c:v>2.75E-2</c:v>
                </c:pt>
                <c:pt idx="9232">
                  <c:v>2.7300000000000001E-2</c:v>
                </c:pt>
                <c:pt idx="9233">
                  <c:v>2.6800000000000001E-2</c:v>
                </c:pt>
                <c:pt idx="9234">
                  <c:v>2.6600000000000002E-2</c:v>
                </c:pt>
                <c:pt idx="9235">
                  <c:v>2.7099999999999999E-2</c:v>
                </c:pt>
                <c:pt idx="9236">
                  <c:v>2.7999999999999997E-2</c:v>
                </c:pt>
                <c:pt idx="9237">
                  <c:v>2.81E-2</c:v>
                </c:pt>
                <c:pt idx="9238">
                  <c:v>2.8300000000000002E-2</c:v>
                </c:pt>
                <c:pt idx="9239">
                  <c:v>2.8799999999999999E-2</c:v>
                </c:pt>
                <c:pt idx="9240">
                  <c:v>2.8799999999999999E-2</c:v>
                </c:pt>
                <c:pt idx="9241">
                  <c:v>2.8199999999999999E-2</c:v>
                </c:pt>
                <c:pt idx="9242">
                  <c:v>2.81E-2</c:v>
                </c:pt>
                <c:pt idx="9243">
                  <c:v>2.86E-2</c:v>
                </c:pt>
                <c:pt idx="9244">
                  <c:v>2.75E-2</c:v>
                </c:pt>
                <c:pt idx="9245">
                  <c:v>2.7000000000000003E-2</c:v>
                </c:pt>
                <c:pt idx="9246">
                  <c:v>2.7000000000000003E-2</c:v>
                </c:pt>
                <c:pt idx="9247">
                  <c:v>2.6800000000000001E-2</c:v>
                </c:pt>
                <c:pt idx="9248">
                  <c:v>2.7099999999999999E-2</c:v>
                </c:pt>
                <c:pt idx="9249">
                  <c:v>2.7000000000000003E-2</c:v>
                </c:pt>
                <c:pt idx="9250">
                  <c:v>2.7099999999999999E-2</c:v>
                </c:pt>
                <c:pt idx="9251">
                  <c:v>2.7000000000000003E-2</c:v>
                </c:pt>
                <c:pt idx="9252">
                  <c:v>2.7200000000000002E-2</c:v>
                </c:pt>
                <c:pt idx="9253">
                  <c:v>2.76E-2</c:v>
                </c:pt>
                <c:pt idx="9254">
                  <c:v>2.7099999999999999E-2</c:v>
                </c:pt>
                <c:pt idx="9255">
                  <c:v>2.7400000000000004E-2</c:v>
                </c:pt>
                <c:pt idx="9256">
                  <c:v>2.7099999999999999E-2</c:v>
                </c:pt>
                <c:pt idx="9257">
                  <c:v>2.75E-2</c:v>
                </c:pt>
                <c:pt idx="9258">
                  <c:v>2.7200000000000002E-2</c:v>
                </c:pt>
                <c:pt idx="9259">
                  <c:v>2.6099999999999998E-2</c:v>
                </c:pt>
                <c:pt idx="9260">
                  <c:v>2.6000000000000002E-2</c:v>
                </c:pt>
                <c:pt idx="9261">
                  <c:v>2.52E-2</c:v>
                </c:pt>
                <c:pt idx="9262">
                  <c:v>2.52E-2</c:v>
                </c:pt>
                <c:pt idx="9263">
                  <c:v>2.4300000000000002E-2</c:v>
                </c:pt>
                <c:pt idx="9264">
                  <c:v>2.5400000000000002E-2</c:v>
                </c:pt>
                <c:pt idx="9265">
                  <c:v>2.46E-2</c:v>
                </c:pt>
                <c:pt idx="9266">
                  <c:v>2.35E-2</c:v>
                </c:pt>
                <c:pt idx="9267">
                  <c:v>2.2499999999999999E-2</c:v>
                </c:pt>
                <c:pt idx="9268">
                  <c:v>2.3799999999999998E-2</c:v>
                </c:pt>
                <c:pt idx="9269">
                  <c:v>2.3199999999999998E-2</c:v>
                </c:pt>
                <c:pt idx="9270">
                  <c:v>2.3700000000000002E-2</c:v>
                </c:pt>
                <c:pt idx="9271">
                  <c:v>2.3300000000000001E-2</c:v>
                </c:pt>
                <c:pt idx="9272">
                  <c:v>2.3E-2</c:v>
                </c:pt>
                <c:pt idx="9273">
                  <c:v>2.29E-2</c:v>
                </c:pt>
                <c:pt idx="9274">
                  <c:v>2.3E-2</c:v>
                </c:pt>
                <c:pt idx="9275">
                  <c:v>2.3300000000000001E-2</c:v>
                </c:pt>
                <c:pt idx="9276">
                  <c:v>2.3799999999999998E-2</c:v>
                </c:pt>
                <c:pt idx="9277">
                  <c:v>2.4700000000000003E-2</c:v>
                </c:pt>
                <c:pt idx="9278">
                  <c:v>2.4300000000000002E-2</c:v>
                </c:pt>
                <c:pt idx="9279">
                  <c:v>2.3900000000000001E-2</c:v>
                </c:pt>
                <c:pt idx="9280">
                  <c:v>2.4400000000000002E-2</c:v>
                </c:pt>
                <c:pt idx="9281">
                  <c:v>2.3700000000000002E-2</c:v>
                </c:pt>
                <c:pt idx="9282">
                  <c:v>2.3900000000000001E-2</c:v>
                </c:pt>
                <c:pt idx="9283">
                  <c:v>2.3599999999999999E-2</c:v>
                </c:pt>
                <c:pt idx="9284">
                  <c:v>2.3100000000000002E-2</c:v>
                </c:pt>
                <c:pt idx="9285">
                  <c:v>2.3100000000000002E-2</c:v>
                </c:pt>
                <c:pt idx="9286">
                  <c:v>2.3100000000000002E-2</c:v>
                </c:pt>
                <c:pt idx="9287">
                  <c:v>2.3400000000000001E-2</c:v>
                </c:pt>
                <c:pt idx="9288">
                  <c:v>2.3199999999999998E-2</c:v>
                </c:pt>
                <c:pt idx="9289">
                  <c:v>2.2700000000000001E-2</c:v>
                </c:pt>
                <c:pt idx="9290">
                  <c:v>2.3100000000000002E-2</c:v>
                </c:pt>
                <c:pt idx="9291">
                  <c:v>2.3400000000000001E-2</c:v>
                </c:pt>
                <c:pt idx="9292">
                  <c:v>2.3400000000000001E-2</c:v>
                </c:pt>
                <c:pt idx="9293">
                  <c:v>2.3799999999999998E-2</c:v>
                </c:pt>
                <c:pt idx="9294">
                  <c:v>2.3700000000000002E-2</c:v>
                </c:pt>
                <c:pt idx="9295">
                  <c:v>2.29E-2</c:v>
                </c:pt>
                <c:pt idx="9296">
                  <c:v>2.3100000000000002E-2</c:v>
                </c:pt>
                <c:pt idx="9297">
                  <c:v>2.2599999999999999E-2</c:v>
                </c:pt>
                <c:pt idx="9298">
                  <c:v>2.1499999999999998E-2</c:v>
                </c:pt>
                <c:pt idx="9299">
                  <c:v>2.2499999999999999E-2</c:v>
                </c:pt>
                <c:pt idx="9300">
                  <c:v>2.3199999999999998E-2</c:v>
                </c:pt>
                <c:pt idx="9301">
                  <c:v>2.4E-2</c:v>
                </c:pt>
                <c:pt idx="9302">
                  <c:v>2.3900000000000001E-2</c:v>
                </c:pt>
                <c:pt idx="9303">
                  <c:v>2.3599999999999999E-2</c:v>
                </c:pt>
                <c:pt idx="9304">
                  <c:v>2.35E-2</c:v>
                </c:pt>
                <c:pt idx="9305">
                  <c:v>2.29E-2</c:v>
                </c:pt>
                <c:pt idx="9306">
                  <c:v>2.3300000000000001E-2</c:v>
                </c:pt>
                <c:pt idx="9307">
                  <c:v>2.4100000000000003E-2</c:v>
                </c:pt>
                <c:pt idx="9308">
                  <c:v>2.4500000000000001E-2</c:v>
                </c:pt>
                <c:pt idx="9309">
                  <c:v>2.5099999999999997E-2</c:v>
                </c:pt>
                <c:pt idx="9310">
                  <c:v>2.5099999999999997E-2</c:v>
                </c:pt>
                <c:pt idx="9311">
                  <c:v>2.53E-2</c:v>
                </c:pt>
                <c:pt idx="9312">
                  <c:v>2.5499999999999998E-2</c:v>
                </c:pt>
                <c:pt idx="9313">
                  <c:v>2.5000000000000001E-2</c:v>
                </c:pt>
                <c:pt idx="9314">
                  <c:v>2.53E-2</c:v>
                </c:pt>
                <c:pt idx="9315">
                  <c:v>2.4799999999999999E-2</c:v>
                </c:pt>
                <c:pt idx="9316">
                  <c:v>2.4799999999999999E-2</c:v>
                </c:pt>
                <c:pt idx="9317">
                  <c:v>2.4700000000000003E-2</c:v>
                </c:pt>
                <c:pt idx="9318">
                  <c:v>2.4799999999999999E-2</c:v>
                </c:pt>
                <c:pt idx="9319">
                  <c:v>2.4799999999999999E-2</c:v>
                </c:pt>
                <c:pt idx="9320">
                  <c:v>2.5000000000000001E-2</c:v>
                </c:pt>
                <c:pt idx="9321">
                  <c:v>2.4199999999999999E-2</c:v>
                </c:pt>
                <c:pt idx="9322">
                  <c:v>2.46E-2</c:v>
                </c:pt>
                <c:pt idx="9323">
                  <c:v>2.53E-2</c:v>
                </c:pt>
                <c:pt idx="9324">
                  <c:v>2.4500000000000001E-2</c:v>
                </c:pt>
                <c:pt idx="9325">
                  <c:v>2.3700000000000002E-2</c:v>
                </c:pt>
                <c:pt idx="9326">
                  <c:v>2.3100000000000002E-2</c:v>
                </c:pt>
                <c:pt idx="9327">
                  <c:v>2.3100000000000002E-2</c:v>
                </c:pt>
                <c:pt idx="9328">
                  <c:v>2.3400000000000001E-2</c:v>
                </c:pt>
                <c:pt idx="9329">
                  <c:v>2.3199999999999998E-2</c:v>
                </c:pt>
                <c:pt idx="9330">
                  <c:v>2.3100000000000002E-2</c:v>
                </c:pt>
                <c:pt idx="9331">
                  <c:v>2.35E-2</c:v>
                </c:pt>
                <c:pt idx="9332">
                  <c:v>2.3199999999999998E-2</c:v>
                </c:pt>
                <c:pt idx="9333">
                  <c:v>2.3700000000000002E-2</c:v>
                </c:pt>
                <c:pt idx="9334">
                  <c:v>2.3700000000000002E-2</c:v>
                </c:pt>
                <c:pt idx="9335">
                  <c:v>2.3700000000000002E-2</c:v>
                </c:pt>
                <c:pt idx="9336">
                  <c:v>2.3900000000000001E-2</c:v>
                </c:pt>
                <c:pt idx="9337">
                  <c:v>2.3700000000000002E-2</c:v>
                </c:pt>
                <c:pt idx="9338">
                  <c:v>2.3599999999999999E-2</c:v>
                </c:pt>
                <c:pt idx="9339">
                  <c:v>2.3900000000000001E-2</c:v>
                </c:pt>
                <c:pt idx="9340">
                  <c:v>2.3799999999999998E-2</c:v>
                </c:pt>
                <c:pt idx="9341">
                  <c:v>2.3700000000000002E-2</c:v>
                </c:pt>
                <c:pt idx="9342">
                  <c:v>2.3599999999999999E-2</c:v>
                </c:pt>
                <c:pt idx="9343">
                  <c:v>2.3599999999999999E-2</c:v>
                </c:pt>
                <c:pt idx="9344">
                  <c:v>2.4199999999999999E-2</c:v>
                </c:pt>
                <c:pt idx="9345">
                  <c:v>2.3900000000000001E-2</c:v>
                </c:pt>
                <c:pt idx="9346">
                  <c:v>2.4E-2</c:v>
                </c:pt>
                <c:pt idx="9347">
                  <c:v>2.4E-2</c:v>
                </c:pt>
                <c:pt idx="9348">
                  <c:v>2.4500000000000001E-2</c:v>
                </c:pt>
                <c:pt idx="9349">
                  <c:v>2.3900000000000001E-2</c:v>
                </c:pt>
                <c:pt idx="9350">
                  <c:v>2.3799999999999998E-2</c:v>
                </c:pt>
                <c:pt idx="9351">
                  <c:v>2.3900000000000001E-2</c:v>
                </c:pt>
                <c:pt idx="9352">
                  <c:v>2.3300000000000001E-2</c:v>
                </c:pt>
                <c:pt idx="9353">
                  <c:v>2.29E-2</c:v>
                </c:pt>
                <c:pt idx="9354">
                  <c:v>2.35E-2</c:v>
                </c:pt>
                <c:pt idx="9355">
                  <c:v>2.3300000000000001E-2</c:v>
                </c:pt>
                <c:pt idx="9356">
                  <c:v>2.3E-2</c:v>
                </c:pt>
                <c:pt idx="9357">
                  <c:v>2.2700000000000001E-2</c:v>
                </c:pt>
                <c:pt idx="9358">
                  <c:v>2.29E-2</c:v>
                </c:pt>
                <c:pt idx="9359">
                  <c:v>2.2499999999999999E-2</c:v>
                </c:pt>
                <c:pt idx="9360">
                  <c:v>2.2400000000000003E-2</c:v>
                </c:pt>
                <c:pt idx="9361">
                  <c:v>2.29E-2</c:v>
                </c:pt>
                <c:pt idx="9362">
                  <c:v>2.3199999999999998E-2</c:v>
                </c:pt>
                <c:pt idx="9363">
                  <c:v>2.3100000000000002E-2</c:v>
                </c:pt>
                <c:pt idx="9364">
                  <c:v>2.3700000000000002E-2</c:v>
                </c:pt>
                <c:pt idx="9365">
                  <c:v>2.3700000000000002E-2</c:v>
                </c:pt>
                <c:pt idx="9366">
                  <c:v>2.35E-2</c:v>
                </c:pt>
                <c:pt idx="9367">
                  <c:v>2.2799999999999997E-2</c:v>
                </c:pt>
                <c:pt idx="9368">
                  <c:v>2.2599999999999999E-2</c:v>
                </c:pt>
                <c:pt idx="9369">
                  <c:v>2.2400000000000003E-2</c:v>
                </c:pt>
                <c:pt idx="9370">
                  <c:v>2.2400000000000003E-2</c:v>
                </c:pt>
                <c:pt idx="9371">
                  <c:v>2.2799999999999997E-2</c:v>
                </c:pt>
                <c:pt idx="9372">
                  <c:v>2.2799999999999997E-2</c:v>
                </c:pt>
                <c:pt idx="9373">
                  <c:v>2.2700000000000001E-2</c:v>
                </c:pt>
                <c:pt idx="9374">
                  <c:v>2.2400000000000003E-2</c:v>
                </c:pt>
                <c:pt idx="9375">
                  <c:v>2.2100000000000002E-2</c:v>
                </c:pt>
                <c:pt idx="9376">
                  <c:v>2.2200000000000001E-2</c:v>
                </c:pt>
                <c:pt idx="9377">
                  <c:v>2.1899999999999999E-2</c:v>
                </c:pt>
                <c:pt idx="9378">
                  <c:v>2.1899999999999999E-2</c:v>
                </c:pt>
                <c:pt idx="9379">
                  <c:v>2.1400000000000002E-2</c:v>
                </c:pt>
                <c:pt idx="9380">
                  <c:v>2.1400000000000002E-2</c:v>
                </c:pt>
                <c:pt idx="9381">
                  <c:v>2.1499999999999998E-2</c:v>
                </c:pt>
                <c:pt idx="9382">
                  <c:v>2.1800000000000003E-2</c:v>
                </c:pt>
                <c:pt idx="9383">
                  <c:v>2.2200000000000001E-2</c:v>
                </c:pt>
                <c:pt idx="9384">
                  <c:v>2.23E-2</c:v>
                </c:pt>
                <c:pt idx="9385">
                  <c:v>2.2400000000000003E-2</c:v>
                </c:pt>
                <c:pt idx="9386">
                  <c:v>2.23E-2</c:v>
                </c:pt>
                <c:pt idx="9387">
                  <c:v>2.1899999999999999E-2</c:v>
                </c:pt>
                <c:pt idx="9388">
                  <c:v>2.1299999999999999E-2</c:v>
                </c:pt>
                <c:pt idx="9389">
                  <c:v>2.1000000000000001E-2</c:v>
                </c:pt>
                <c:pt idx="9390">
                  <c:v>2.0800000000000003E-2</c:v>
                </c:pt>
                <c:pt idx="9391">
                  <c:v>2.0499999999999997E-2</c:v>
                </c:pt>
                <c:pt idx="9392">
                  <c:v>2.0800000000000003E-2</c:v>
                </c:pt>
                <c:pt idx="9393">
                  <c:v>2.0499999999999997E-2</c:v>
                </c:pt>
                <c:pt idx="9394">
                  <c:v>2.1100000000000001E-2</c:v>
                </c:pt>
                <c:pt idx="9395">
                  <c:v>2.07E-2</c:v>
                </c:pt>
                <c:pt idx="9396">
                  <c:v>2.1000000000000001E-2</c:v>
                </c:pt>
                <c:pt idx="9397">
                  <c:v>2.0899999999999998E-2</c:v>
                </c:pt>
                <c:pt idx="9398">
                  <c:v>2.1400000000000002E-2</c:v>
                </c:pt>
                <c:pt idx="9399">
                  <c:v>2.1000000000000001E-2</c:v>
                </c:pt>
                <c:pt idx="9400">
                  <c:v>2.1100000000000001E-2</c:v>
                </c:pt>
                <c:pt idx="9401">
                  <c:v>2.07E-2</c:v>
                </c:pt>
                <c:pt idx="9402">
                  <c:v>2.06E-2</c:v>
                </c:pt>
                <c:pt idx="9403">
                  <c:v>2.1299999999999999E-2</c:v>
                </c:pt>
                <c:pt idx="9404">
                  <c:v>2.1299999999999999E-2</c:v>
                </c:pt>
                <c:pt idx="9405">
                  <c:v>2.1299999999999999E-2</c:v>
                </c:pt>
                <c:pt idx="9406">
                  <c:v>2.1600000000000001E-2</c:v>
                </c:pt>
                <c:pt idx="9407">
                  <c:v>2.12E-2</c:v>
                </c:pt>
                <c:pt idx="9408">
                  <c:v>2.1100000000000001E-2</c:v>
                </c:pt>
                <c:pt idx="9409">
                  <c:v>2.1100000000000001E-2</c:v>
                </c:pt>
                <c:pt idx="9410">
                  <c:v>2.0800000000000003E-2</c:v>
                </c:pt>
                <c:pt idx="9411">
                  <c:v>2.07E-2</c:v>
                </c:pt>
                <c:pt idx="9412">
                  <c:v>2.1000000000000001E-2</c:v>
                </c:pt>
                <c:pt idx="9413">
                  <c:v>2.1499999999999998E-2</c:v>
                </c:pt>
                <c:pt idx="9414">
                  <c:v>2.1100000000000001E-2</c:v>
                </c:pt>
                <c:pt idx="9415">
                  <c:v>2.1299999999999999E-2</c:v>
                </c:pt>
                <c:pt idx="9416">
                  <c:v>2.0899999999999998E-2</c:v>
                </c:pt>
                <c:pt idx="9417">
                  <c:v>2.1299999999999999E-2</c:v>
                </c:pt>
                <c:pt idx="9418">
                  <c:v>2.1499999999999998E-2</c:v>
                </c:pt>
                <c:pt idx="9419">
                  <c:v>2.1499999999999998E-2</c:v>
                </c:pt>
                <c:pt idx="9420">
                  <c:v>2.1400000000000002E-2</c:v>
                </c:pt>
                <c:pt idx="9421">
                  <c:v>2.1899999999999999E-2</c:v>
                </c:pt>
                <c:pt idx="9422">
                  <c:v>2.3100000000000002E-2</c:v>
                </c:pt>
                <c:pt idx="9423">
                  <c:v>2.29E-2</c:v>
                </c:pt>
                <c:pt idx="9424">
                  <c:v>2.29E-2</c:v>
                </c:pt>
                <c:pt idx="9425">
                  <c:v>2.35E-2</c:v>
                </c:pt>
                <c:pt idx="9426">
                  <c:v>2.35E-2</c:v>
                </c:pt>
                <c:pt idx="9427">
                  <c:v>2.29E-2</c:v>
                </c:pt>
                <c:pt idx="9428">
                  <c:v>2.29E-2</c:v>
                </c:pt>
                <c:pt idx="9429">
                  <c:v>2.2599999999999999E-2</c:v>
                </c:pt>
                <c:pt idx="9430">
                  <c:v>2.2499999999999999E-2</c:v>
                </c:pt>
                <c:pt idx="9431">
                  <c:v>2.2100000000000002E-2</c:v>
                </c:pt>
                <c:pt idx="9432">
                  <c:v>2.2100000000000002E-2</c:v>
                </c:pt>
                <c:pt idx="9433">
                  <c:v>2.1899999999999999E-2</c:v>
                </c:pt>
                <c:pt idx="9434">
                  <c:v>2.2200000000000001E-2</c:v>
                </c:pt>
                <c:pt idx="9435">
                  <c:v>2.2200000000000001E-2</c:v>
                </c:pt>
                <c:pt idx="9436">
                  <c:v>2.3E-2</c:v>
                </c:pt>
                <c:pt idx="9437">
                  <c:v>2.2700000000000001E-2</c:v>
                </c:pt>
                <c:pt idx="9438">
                  <c:v>2.23E-2</c:v>
                </c:pt>
                <c:pt idx="9439">
                  <c:v>2.1400000000000002E-2</c:v>
                </c:pt>
                <c:pt idx="9440">
                  <c:v>2.12E-2</c:v>
                </c:pt>
                <c:pt idx="9441">
                  <c:v>2.1000000000000001E-2</c:v>
                </c:pt>
                <c:pt idx="9442">
                  <c:v>2.1299999999999999E-2</c:v>
                </c:pt>
                <c:pt idx="9443">
                  <c:v>2.1299999999999999E-2</c:v>
                </c:pt>
                <c:pt idx="9444">
                  <c:v>2.12E-2</c:v>
                </c:pt>
                <c:pt idx="9445">
                  <c:v>2.1000000000000001E-2</c:v>
                </c:pt>
                <c:pt idx="9446">
                  <c:v>2.12E-2</c:v>
                </c:pt>
                <c:pt idx="9447">
                  <c:v>2.1100000000000001E-2</c:v>
                </c:pt>
                <c:pt idx="9448">
                  <c:v>2.0899999999999998E-2</c:v>
                </c:pt>
                <c:pt idx="9449">
                  <c:v>2.1000000000000001E-2</c:v>
                </c:pt>
                <c:pt idx="9450">
                  <c:v>2.0800000000000003E-2</c:v>
                </c:pt>
                <c:pt idx="9451">
                  <c:v>2.1000000000000001E-2</c:v>
                </c:pt>
                <c:pt idx="9452">
                  <c:v>2.1100000000000001E-2</c:v>
                </c:pt>
                <c:pt idx="9453">
                  <c:v>2.0899999999999998E-2</c:v>
                </c:pt>
                <c:pt idx="9454">
                  <c:v>2.0800000000000003E-2</c:v>
                </c:pt>
                <c:pt idx="9455">
                  <c:v>2.07E-2</c:v>
                </c:pt>
                <c:pt idx="9456">
                  <c:v>2.1100000000000001E-2</c:v>
                </c:pt>
                <c:pt idx="9457">
                  <c:v>2.0899999999999998E-2</c:v>
                </c:pt>
                <c:pt idx="9458">
                  <c:v>2.07E-2</c:v>
                </c:pt>
                <c:pt idx="9459">
                  <c:v>2.0499999999999997E-2</c:v>
                </c:pt>
                <c:pt idx="9460">
                  <c:v>2.0499999999999997E-2</c:v>
                </c:pt>
                <c:pt idx="9461">
                  <c:v>2.0400000000000001E-2</c:v>
                </c:pt>
                <c:pt idx="9462">
                  <c:v>2.0499999999999997E-2</c:v>
                </c:pt>
                <c:pt idx="9463">
                  <c:v>2.06E-2</c:v>
                </c:pt>
                <c:pt idx="9464">
                  <c:v>2.0400000000000001E-2</c:v>
                </c:pt>
                <c:pt idx="9465">
                  <c:v>2.0299999999999999E-2</c:v>
                </c:pt>
                <c:pt idx="9466">
                  <c:v>2.0299999999999999E-2</c:v>
                </c:pt>
                <c:pt idx="9467">
                  <c:v>2.0299999999999999E-2</c:v>
                </c:pt>
                <c:pt idx="9468">
                  <c:v>2.01E-2</c:v>
                </c:pt>
                <c:pt idx="9469">
                  <c:v>2.01E-2</c:v>
                </c:pt>
                <c:pt idx="9470">
                  <c:v>2.0400000000000001E-2</c:v>
                </c:pt>
                <c:pt idx="9471">
                  <c:v>2.07E-2</c:v>
                </c:pt>
                <c:pt idx="9472">
                  <c:v>2.0400000000000001E-2</c:v>
                </c:pt>
                <c:pt idx="9473">
                  <c:v>2.06E-2</c:v>
                </c:pt>
                <c:pt idx="9474">
                  <c:v>2.06E-2</c:v>
                </c:pt>
                <c:pt idx="9475">
                  <c:v>2.06E-2</c:v>
                </c:pt>
                <c:pt idx="9476">
                  <c:v>2.06E-2</c:v>
                </c:pt>
                <c:pt idx="9477">
                  <c:v>1.9900000000000001E-2</c:v>
                </c:pt>
                <c:pt idx="9478">
                  <c:v>1.9699999999999999E-2</c:v>
                </c:pt>
                <c:pt idx="9479">
                  <c:v>1.9400000000000001E-2</c:v>
                </c:pt>
                <c:pt idx="9480">
                  <c:v>0.02</c:v>
                </c:pt>
                <c:pt idx="9481">
                  <c:v>2.01E-2</c:v>
                </c:pt>
                <c:pt idx="9482">
                  <c:v>2.0400000000000001E-2</c:v>
                </c:pt>
                <c:pt idx="9483">
                  <c:v>2.0299999999999999E-2</c:v>
                </c:pt>
                <c:pt idx="9484">
                  <c:v>2.0299999999999999E-2</c:v>
                </c:pt>
                <c:pt idx="9485">
                  <c:v>0.02</c:v>
                </c:pt>
                <c:pt idx="9486">
                  <c:v>2.0400000000000001E-2</c:v>
                </c:pt>
                <c:pt idx="9487">
                  <c:v>0.02</c:v>
                </c:pt>
                <c:pt idx="9488">
                  <c:v>2.01E-2</c:v>
                </c:pt>
                <c:pt idx="9489">
                  <c:v>1.9900000000000001E-2</c:v>
                </c:pt>
                <c:pt idx="9490">
                  <c:v>1.9800000000000002E-2</c:v>
                </c:pt>
                <c:pt idx="9491">
                  <c:v>0.02</c:v>
                </c:pt>
                <c:pt idx="9492">
                  <c:v>2.0199999999999999E-2</c:v>
                </c:pt>
                <c:pt idx="9493">
                  <c:v>1.9900000000000001E-2</c:v>
                </c:pt>
                <c:pt idx="9494">
                  <c:v>2.01E-2</c:v>
                </c:pt>
                <c:pt idx="9495">
                  <c:v>1.95E-2</c:v>
                </c:pt>
                <c:pt idx="9496">
                  <c:v>1.9699999999999999E-2</c:v>
                </c:pt>
                <c:pt idx="9497">
                  <c:v>1.9599999999999999E-2</c:v>
                </c:pt>
                <c:pt idx="9498">
                  <c:v>1.95E-2</c:v>
                </c:pt>
                <c:pt idx="9499">
                  <c:v>1.9800000000000002E-2</c:v>
                </c:pt>
                <c:pt idx="9500">
                  <c:v>1.9400000000000001E-2</c:v>
                </c:pt>
                <c:pt idx="9501">
                  <c:v>1.9699999999999999E-2</c:v>
                </c:pt>
                <c:pt idx="9502">
                  <c:v>1.9699999999999999E-2</c:v>
                </c:pt>
                <c:pt idx="9503">
                  <c:v>1.9400000000000001E-2</c:v>
                </c:pt>
                <c:pt idx="9504">
                  <c:v>1.9E-2</c:v>
                </c:pt>
                <c:pt idx="9505">
                  <c:v>1.8600000000000002E-2</c:v>
                </c:pt>
                <c:pt idx="9506">
                  <c:v>1.83E-2</c:v>
                </c:pt>
                <c:pt idx="9507">
                  <c:v>1.8200000000000001E-2</c:v>
                </c:pt>
                <c:pt idx="9508">
                  <c:v>1.8100000000000002E-2</c:v>
                </c:pt>
                <c:pt idx="9509">
                  <c:v>1.83E-2</c:v>
                </c:pt>
                <c:pt idx="9510">
                  <c:v>1.7899999999999999E-2</c:v>
                </c:pt>
                <c:pt idx="9511">
                  <c:v>1.8100000000000002E-2</c:v>
                </c:pt>
                <c:pt idx="9512">
                  <c:v>1.77E-2</c:v>
                </c:pt>
                <c:pt idx="9513">
                  <c:v>1.78E-2</c:v>
                </c:pt>
                <c:pt idx="9514">
                  <c:v>1.7399999999999999E-2</c:v>
                </c:pt>
                <c:pt idx="9515">
                  <c:v>1.72E-2</c:v>
                </c:pt>
                <c:pt idx="9516">
                  <c:v>1.7100000000000001E-2</c:v>
                </c:pt>
                <c:pt idx="9517">
                  <c:v>1.7100000000000001E-2</c:v>
                </c:pt>
                <c:pt idx="9518">
                  <c:v>1.72E-2</c:v>
                </c:pt>
                <c:pt idx="9519">
                  <c:v>1.8000000000000002E-2</c:v>
                </c:pt>
                <c:pt idx="9520">
                  <c:v>1.7500000000000002E-2</c:v>
                </c:pt>
                <c:pt idx="9521">
                  <c:v>1.72E-2</c:v>
                </c:pt>
                <c:pt idx="9522">
                  <c:v>1.78E-2</c:v>
                </c:pt>
                <c:pt idx="9523">
                  <c:v>1.7399999999999999E-2</c:v>
                </c:pt>
                <c:pt idx="9524">
                  <c:v>1.8100000000000002E-2</c:v>
                </c:pt>
                <c:pt idx="9525">
                  <c:v>1.7899999999999999E-2</c:v>
                </c:pt>
                <c:pt idx="9526">
                  <c:v>1.84E-2</c:v>
                </c:pt>
                <c:pt idx="9527">
                  <c:v>1.84E-2</c:v>
                </c:pt>
                <c:pt idx="9528">
                  <c:v>1.84E-2</c:v>
                </c:pt>
                <c:pt idx="9529">
                  <c:v>1.8200000000000001E-2</c:v>
                </c:pt>
                <c:pt idx="9530">
                  <c:v>1.8200000000000001E-2</c:v>
                </c:pt>
                <c:pt idx="9531">
                  <c:v>1.8700000000000001E-2</c:v>
                </c:pt>
                <c:pt idx="9532">
                  <c:v>1.9400000000000001E-2</c:v>
                </c:pt>
                <c:pt idx="9533">
                  <c:v>1.9699999999999999E-2</c:v>
                </c:pt>
                <c:pt idx="9534">
                  <c:v>1.95E-2</c:v>
                </c:pt>
                <c:pt idx="9535">
                  <c:v>1.9400000000000001E-2</c:v>
                </c:pt>
                <c:pt idx="9536">
                  <c:v>1.9300000000000001E-2</c:v>
                </c:pt>
                <c:pt idx="9537">
                  <c:v>1.8600000000000002E-2</c:v>
                </c:pt>
                <c:pt idx="9538">
                  <c:v>1.83E-2</c:v>
                </c:pt>
                <c:pt idx="9539">
                  <c:v>1.84E-2</c:v>
                </c:pt>
                <c:pt idx="9540">
                  <c:v>1.8200000000000001E-2</c:v>
                </c:pt>
                <c:pt idx="9541">
                  <c:v>1.8100000000000002E-2</c:v>
                </c:pt>
                <c:pt idx="9542">
                  <c:v>1.83E-2</c:v>
                </c:pt>
                <c:pt idx="9543">
                  <c:v>1.8000000000000002E-2</c:v>
                </c:pt>
                <c:pt idx="9544">
                  <c:v>1.7399999999999999E-2</c:v>
                </c:pt>
                <c:pt idx="9545">
                  <c:v>1.7399999999999999E-2</c:v>
                </c:pt>
                <c:pt idx="9546">
                  <c:v>1.77E-2</c:v>
                </c:pt>
                <c:pt idx="9547">
                  <c:v>1.77E-2</c:v>
                </c:pt>
                <c:pt idx="9548">
                  <c:v>1.8200000000000001E-2</c:v>
                </c:pt>
                <c:pt idx="9549">
                  <c:v>1.78E-2</c:v>
                </c:pt>
                <c:pt idx="9550">
                  <c:v>1.7899999999999999E-2</c:v>
                </c:pt>
                <c:pt idx="9551">
                  <c:v>1.8000000000000002E-2</c:v>
                </c:pt>
                <c:pt idx="9552">
                  <c:v>1.83E-2</c:v>
                </c:pt>
                <c:pt idx="9553">
                  <c:v>1.7399999999999999E-2</c:v>
                </c:pt>
                <c:pt idx="9554">
                  <c:v>1.78E-2</c:v>
                </c:pt>
                <c:pt idx="9555">
                  <c:v>1.78E-2</c:v>
                </c:pt>
                <c:pt idx="9556">
                  <c:v>1.77E-2</c:v>
                </c:pt>
                <c:pt idx="9557">
                  <c:v>1.7399999999999999E-2</c:v>
                </c:pt>
                <c:pt idx="9558">
                  <c:v>1.7299999999999999E-2</c:v>
                </c:pt>
                <c:pt idx="9559">
                  <c:v>1.6799999999999999E-2</c:v>
                </c:pt>
                <c:pt idx="9560">
                  <c:v>1.6299999999999999E-2</c:v>
                </c:pt>
                <c:pt idx="9561">
                  <c:v>1.6E-2</c:v>
                </c:pt>
                <c:pt idx="9562">
                  <c:v>1.5600000000000001E-2</c:v>
                </c:pt>
                <c:pt idx="9563">
                  <c:v>1.6E-2</c:v>
                </c:pt>
                <c:pt idx="9564">
                  <c:v>1.61E-2</c:v>
                </c:pt>
                <c:pt idx="9565">
                  <c:v>1.6E-2</c:v>
                </c:pt>
                <c:pt idx="9566">
                  <c:v>1.5700000000000002E-2</c:v>
                </c:pt>
                <c:pt idx="9567">
                  <c:v>1.6E-2</c:v>
                </c:pt>
                <c:pt idx="9568">
                  <c:v>1.66E-2</c:v>
                </c:pt>
                <c:pt idx="9569">
                  <c:v>1.6899999999999998E-2</c:v>
                </c:pt>
                <c:pt idx="9570">
                  <c:v>1.6899999999999998E-2</c:v>
                </c:pt>
                <c:pt idx="9571">
                  <c:v>1.6899999999999998E-2</c:v>
                </c:pt>
                <c:pt idx="9572">
                  <c:v>1.67E-2</c:v>
                </c:pt>
                <c:pt idx="9573">
                  <c:v>1.6500000000000001E-2</c:v>
                </c:pt>
                <c:pt idx="9574">
                  <c:v>1.6500000000000001E-2</c:v>
                </c:pt>
                <c:pt idx="9575">
                  <c:v>1.66E-2</c:v>
                </c:pt>
                <c:pt idx="9576">
                  <c:v>1.6899999999999998E-2</c:v>
                </c:pt>
                <c:pt idx="9577">
                  <c:v>1.7500000000000002E-2</c:v>
                </c:pt>
                <c:pt idx="9578">
                  <c:v>1.77E-2</c:v>
                </c:pt>
                <c:pt idx="9579">
                  <c:v>1.72E-2</c:v>
                </c:pt>
                <c:pt idx="9580">
                  <c:v>1.7399999999999999E-2</c:v>
                </c:pt>
                <c:pt idx="9581">
                  <c:v>1.7299999999999999E-2</c:v>
                </c:pt>
                <c:pt idx="9582">
                  <c:v>1.7299999999999999E-2</c:v>
                </c:pt>
                <c:pt idx="9583">
                  <c:v>1.78E-2</c:v>
                </c:pt>
                <c:pt idx="9584">
                  <c:v>1.7299999999999999E-2</c:v>
                </c:pt>
                <c:pt idx="9585">
                  <c:v>1.72E-2</c:v>
                </c:pt>
                <c:pt idx="9586">
                  <c:v>1.72E-2</c:v>
                </c:pt>
                <c:pt idx="9587">
                  <c:v>1.7000000000000001E-2</c:v>
                </c:pt>
                <c:pt idx="9588">
                  <c:v>1.7399999999999999E-2</c:v>
                </c:pt>
                <c:pt idx="9589">
                  <c:v>1.7299999999999999E-2</c:v>
                </c:pt>
                <c:pt idx="9590">
                  <c:v>1.7100000000000001E-2</c:v>
                </c:pt>
                <c:pt idx="9591">
                  <c:v>1.7600000000000001E-2</c:v>
                </c:pt>
                <c:pt idx="9592">
                  <c:v>1.6899999999999998E-2</c:v>
                </c:pt>
                <c:pt idx="9593">
                  <c:v>1.67E-2</c:v>
                </c:pt>
                <c:pt idx="9594">
                  <c:v>1.6799999999999999E-2</c:v>
                </c:pt>
                <c:pt idx="9595">
                  <c:v>1.6799999999999999E-2</c:v>
                </c:pt>
                <c:pt idx="9596">
                  <c:v>1.6899999999999998E-2</c:v>
                </c:pt>
                <c:pt idx="9597">
                  <c:v>1.7100000000000001E-2</c:v>
                </c:pt>
                <c:pt idx="9598">
                  <c:v>1.7100000000000001E-2</c:v>
                </c:pt>
                <c:pt idx="9599">
                  <c:v>1.6899999999999998E-2</c:v>
                </c:pt>
                <c:pt idx="9600">
                  <c:v>1.7000000000000001E-2</c:v>
                </c:pt>
                <c:pt idx="9601">
                  <c:v>1.7299999999999999E-2</c:v>
                </c:pt>
                <c:pt idx="9602">
                  <c:v>1.7500000000000002E-2</c:v>
                </c:pt>
                <c:pt idx="9603">
                  <c:v>1.7500000000000002E-2</c:v>
                </c:pt>
                <c:pt idx="9604">
                  <c:v>1.7500000000000002E-2</c:v>
                </c:pt>
                <c:pt idx="9605">
                  <c:v>1.7299999999999999E-2</c:v>
                </c:pt>
                <c:pt idx="9606">
                  <c:v>1.7000000000000001E-2</c:v>
                </c:pt>
                <c:pt idx="9607">
                  <c:v>1.6899999999999998E-2</c:v>
                </c:pt>
                <c:pt idx="9608">
                  <c:v>1.7000000000000001E-2</c:v>
                </c:pt>
                <c:pt idx="9609">
                  <c:v>1.6899999999999998E-2</c:v>
                </c:pt>
                <c:pt idx="9610">
                  <c:v>1.7100000000000001E-2</c:v>
                </c:pt>
                <c:pt idx="9611">
                  <c:v>1.6899999999999998E-2</c:v>
                </c:pt>
                <c:pt idx="9612">
                  <c:v>1.6899999999999998E-2</c:v>
                </c:pt>
                <c:pt idx="9613">
                  <c:v>1.7000000000000001E-2</c:v>
                </c:pt>
                <c:pt idx="9614">
                  <c:v>1.72E-2</c:v>
                </c:pt>
                <c:pt idx="9615">
                  <c:v>1.7000000000000001E-2</c:v>
                </c:pt>
                <c:pt idx="9616">
                  <c:v>1.7100000000000001E-2</c:v>
                </c:pt>
                <c:pt idx="9617">
                  <c:v>1.7299999999999999E-2</c:v>
                </c:pt>
                <c:pt idx="9618">
                  <c:v>1.7500000000000002E-2</c:v>
                </c:pt>
                <c:pt idx="9619">
                  <c:v>1.7299999999999999E-2</c:v>
                </c:pt>
                <c:pt idx="9620">
                  <c:v>1.77E-2</c:v>
                </c:pt>
                <c:pt idx="9621">
                  <c:v>1.8000000000000002E-2</c:v>
                </c:pt>
                <c:pt idx="9622">
                  <c:v>1.78E-2</c:v>
                </c:pt>
                <c:pt idx="9623">
                  <c:v>1.77E-2</c:v>
                </c:pt>
                <c:pt idx="9624">
                  <c:v>1.7500000000000002E-2</c:v>
                </c:pt>
                <c:pt idx="9625">
                  <c:v>1.77E-2</c:v>
                </c:pt>
                <c:pt idx="9626">
                  <c:v>1.77E-2</c:v>
                </c:pt>
                <c:pt idx="9627">
                  <c:v>1.7600000000000001E-2</c:v>
                </c:pt>
                <c:pt idx="9628">
                  <c:v>1.7299999999999999E-2</c:v>
                </c:pt>
                <c:pt idx="9629">
                  <c:v>1.7299999999999999E-2</c:v>
                </c:pt>
                <c:pt idx="9630">
                  <c:v>1.7399999999999999E-2</c:v>
                </c:pt>
                <c:pt idx="9631">
                  <c:v>1.7399999999999999E-2</c:v>
                </c:pt>
                <c:pt idx="9632">
                  <c:v>1.7899999999999999E-2</c:v>
                </c:pt>
                <c:pt idx="9633">
                  <c:v>1.8200000000000001E-2</c:v>
                </c:pt>
                <c:pt idx="9634">
                  <c:v>1.83E-2</c:v>
                </c:pt>
                <c:pt idx="9635">
                  <c:v>1.8100000000000002E-2</c:v>
                </c:pt>
                <c:pt idx="9636">
                  <c:v>1.8000000000000002E-2</c:v>
                </c:pt>
                <c:pt idx="9637">
                  <c:v>1.7899999999999999E-2</c:v>
                </c:pt>
                <c:pt idx="9638">
                  <c:v>1.8100000000000002E-2</c:v>
                </c:pt>
                <c:pt idx="9639">
                  <c:v>1.8000000000000002E-2</c:v>
                </c:pt>
                <c:pt idx="9640">
                  <c:v>1.7899999999999999E-2</c:v>
                </c:pt>
                <c:pt idx="9641">
                  <c:v>1.78E-2</c:v>
                </c:pt>
                <c:pt idx="9642">
                  <c:v>1.78E-2</c:v>
                </c:pt>
                <c:pt idx="9643">
                  <c:v>1.8200000000000001E-2</c:v>
                </c:pt>
                <c:pt idx="9644">
                  <c:v>1.8100000000000002E-2</c:v>
                </c:pt>
                <c:pt idx="9645">
                  <c:v>1.8100000000000002E-2</c:v>
                </c:pt>
                <c:pt idx="9646">
                  <c:v>1.8100000000000002E-2</c:v>
                </c:pt>
                <c:pt idx="9647">
                  <c:v>1.8000000000000002E-2</c:v>
                </c:pt>
                <c:pt idx="9648">
                  <c:v>1.8200000000000001E-2</c:v>
                </c:pt>
                <c:pt idx="9649">
                  <c:v>1.8800000000000001E-2</c:v>
                </c:pt>
                <c:pt idx="9650">
                  <c:v>1.9E-2</c:v>
                </c:pt>
                <c:pt idx="9651">
                  <c:v>1.9099999999999999E-2</c:v>
                </c:pt>
                <c:pt idx="9652">
                  <c:v>1.9099999999999999E-2</c:v>
                </c:pt>
                <c:pt idx="9653">
                  <c:v>1.9E-2</c:v>
                </c:pt>
                <c:pt idx="9654">
                  <c:v>1.9300000000000001E-2</c:v>
                </c:pt>
                <c:pt idx="9655">
                  <c:v>1.9E-2</c:v>
                </c:pt>
                <c:pt idx="9656">
                  <c:v>1.9300000000000001E-2</c:v>
                </c:pt>
                <c:pt idx="9657">
                  <c:v>1.9E-2</c:v>
                </c:pt>
                <c:pt idx="9658">
                  <c:v>1.89E-2</c:v>
                </c:pt>
                <c:pt idx="9659">
                  <c:v>1.9099999999999999E-2</c:v>
                </c:pt>
                <c:pt idx="9660">
                  <c:v>1.9E-2</c:v>
                </c:pt>
                <c:pt idx="9661">
                  <c:v>1.9300000000000001E-2</c:v>
                </c:pt>
                <c:pt idx="9662">
                  <c:v>1.95E-2</c:v>
                </c:pt>
                <c:pt idx="9663">
                  <c:v>1.9199999999999998E-2</c:v>
                </c:pt>
                <c:pt idx="9664">
                  <c:v>1.9199999999999998E-2</c:v>
                </c:pt>
                <c:pt idx="9665">
                  <c:v>1.9199999999999998E-2</c:v>
                </c:pt>
                <c:pt idx="9666">
                  <c:v>1.9300000000000001E-2</c:v>
                </c:pt>
                <c:pt idx="9667">
                  <c:v>1.9300000000000001E-2</c:v>
                </c:pt>
                <c:pt idx="9668">
                  <c:v>1.9099999999999999E-2</c:v>
                </c:pt>
                <c:pt idx="9669">
                  <c:v>1.9E-2</c:v>
                </c:pt>
                <c:pt idx="9670">
                  <c:v>1.8600000000000002E-2</c:v>
                </c:pt>
                <c:pt idx="9671">
                  <c:v>1.8500000000000003E-2</c:v>
                </c:pt>
                <c:pt idx="9672">
                  <c:v>1.8600000000000002E-2</c:v>
                </c:pt>
                <c:pt idx="9673">
                  <c:v>1.84E-2</c:v>
                </c:pt>
                <c:pt idx="9674">
                  <c:v>1.8500000000000003E-2</c:v>
                </c:pt>
                <c:pt idx="9675">
                  <c:v>1.8600000000000002E-2</c:v>
                </c:pt>
                <c:pt idx="9676">
                  <c:v>1.8600000000000002E-2</c:v>
                </c:pt>
                <c:pt idx="9677">
                  <c:v>1.89E-2</c:v>
                </c:pt>
                <c:pt idx="9678">
                  <c:v>1.9300000000000001E-2</c:v>
                </c:pt>
                <c:pt idx="9679">
                  <c:v>1.9599999999999999E-2</c:v>
                </c:pt>
                <c:pt idx="9680">
                  <c:v>1.95E-2</c:v>
                </c:pt>
                <c:pt idx="9681">
                  <c:v>1.9300000000000001E-2</c:v>
                </c:pt>
                <c:pt idx="9682">
                  <c:v>1.9300000000000001E-2</c:v>
                </c:pt>
                <c:pt idx="9683">
                  <c:v>1.9300000000000001E-2</c:v>
                </c:pt>
                <c:pt idx="9684">
                  <c:v>1.9099999999999999E-2</c:v>
                </c:pt>
                <c:pt idx="9685">
                  <c:v>1.89E-2</c:v>
                </c:pt>
                <c:pt idx="9686">
                  <c:v>1.8700000000000001E-2</c:v>
                </c:pt>
                <c:pt idx="9687">
                  <c:v>1.89E-2</c:v>
                </c:pt>
                <c:pt idx="9688">
                  <c:v>1.9E-2</c:v>
                </c:pt>
                <c:pt idx="9689">
                  <c:v>1.8800000000000001E-2</c:v>
                </c:pt>
                <c:pt idx="9690">
                  <c:v>1.8800000000000001E-2</c:v>
                </c:pt>
                <c:pt idx="9691">
                  <c:v>1.8800000000000001E-2</c:v>
                </c:pt>
                <c:pt idx="9692">
                  <c:v>1.8500000000000003E-2</c:v>
                </c:pt>
                <c:pt idx="9693">
                  <c:v>1.8600000000000002E-2</c:v>
                </c:pt>
                <c:pt idx="9694">
                  <c:v>1.8600000000000002E-2</c:v>
                </c:pt>
                <c:pt idx="9695">
                  <c:v>1.8600000000000002E-2</c:v>
                </c:pt>
                <c:pt idx="9696">
                  <c:v>1.8700000000000001E-2</c:v>
                </c:pt>
                <c:pt idx="9697">
                  <c:v>1.84E-2</c:v>
                </c:pt>
                <c:pt idx="9698">
                  <c:v>1.8000000000000002E-2</c:v>
                </c:pt>
                <c:pt idx="9699">
                  <c:v>1.7600000000000001E-2</c:v>
                </c:pt>
                <c:pt idx="9700">
                  <c:v>1.7899999999999999E-2</c:v>
                </c:pt>
                <c:pt idx="9701">
                  <c:v>1.7899999999999999E-2</c:v>
                </c:pt>
                <c:pt idx="9702">
                  <c:v>1.8200000000000001E-2</c:v>
                </c:pt>
                <c:pt idx="9703">
                  <c:v>1.8100000000000002E-2</c:v>
                </c:pt>
                <c:pt idx="9704">
                  <c:v>1.77E-2</c:v>
                </c:pt>
                <c:pt idx="9705">
                  <c:v>1.7600000000000001E-2</c:v>
                </c:pt>
                <c:pt idx="9706">
                  <c:v>1.77E-2</c:v>
                </c:pt>
                <c:pt idx="9707">
                  <c:v>1.77E-2</c:v>
                </c:pt>
                <c:pt idx="9708">
                  <c:v>1.7600000000000001E-2</c:v>
                </c:pt>
                <c:pt idx="9709">
                  <c:v>1.7600000000000001E-2</c:v>
                </c:pt>
                <c:pt idx="9710">
                  <c:v>1.7600000000000001E-2</c:v>
                </c:pt>
                <c:pt idx="9711">
                  <c:v>1.7600000000000001E-2</c:v>
                </c:pt>
                <c:pt idx="9712">
                  <c:v>1.7600000000000001E-2</c:v>
                </c:pt>
                <c:pt idx="9713">
                  <c:v>1.7600000000000001E-2</c:v>
                </c:pt>
                <c:pt idx="9714">
                  <c:v>1.7299999999999999E-2</c:v>
                </c:pt>
                <c:pt idx="9715">
                  <c:v>1.7299999999999999E-2</c:v>
                </c:pt>
                <c:pt idx="9716">
                  <c:v>1.7299999999999999E-2</c:v>
                </c:pt>
                <c:pt idx="9717">
                  <c:v>1.72E-2</c:v>
                </c:pt>
                <c:pt idx="9718">
                  <c:v>1.72E-2</c:v>
                </c:pt>
                <c:pt idx="9719">
                  <c:v>1.7899999999999999E-2</c:v>
                </c:pt>
                <c:pt idx="9720">
                  <c:v>1.8100000000000002E-2</c:v>
                </c:pt>
                <c:pt idx="9721">
                  <c:v>1.8100000000000002E-2</c:v>
                </c:pt>
                <c:pt idx="9722">
                  <c:v>1.8000000000000002E-2</c:v>
                </c:pt>
                <c:pt idx="9723">
                  <c:v>1.8100000000000002E-2</c:v>
                </c:pt>
                <c:pt idx="9724">
                  <c:v>1.8700000000000001E-2</c:v>
                </c:pt>
                <c:pt idx="9725">
                  <c:v>1.8800000000000001E-2</c:v>
                </c:pt>
                <c:pt idx="9726">
                  <c:v>1.9E-2</c:v>
                </c:pt>
                <c:pt idx="9727">
                  <c:v>1.89E-2</c:v>
                </c:pt>
                <c:pt idx="9728">
                  <c:v>1.84E-2</c:v>
                </c:pt>
                <c:pt idx="9729">
                  <c:v>1.9099999999999999E-2</c:v>
                </c:pt>
                <c:pt idx="9730">
                  <c:v>1.9199999999999998E-2</c:v>
                </c:pt>
                <c:pt idx="9731">
                  <c:v>1.9E-2</c:v>
                </c:pt>
                <c:pt idx="9732">
                  <c:v>1.9599999999999999E-2</c:v>
                </c:pt>
                <c:pt idx="9733">
                  <c:v>1.9699999999999999E-2</c:v>
                </c:pt>
                <c:pt idx="9734">
                  <c:v>1.95E-2</c:v>
                </c:pt>
                <c:pt idx="9735">
                  <c:v>1.95E-2</c:v>
                </c:pt>
                <c:pt idx="9736">
                  <c:v>2.0499999999999997E-2</c:v>
                </c:pt>
                <c:pt idx="9737">
                  <c:v>2.0499999999999997E-2</c:v>
                </c:pt>
                <c:pt idx="9738">
                  <c:v>2.0499999999999997E-2</c:v>
                </c:pt>
                <c:pt idx="9739">
                  <c:v>2.0800000000000003E-2</c:v>
                </c:pt>
                <c:pt idx="9740">
                  <c:v>2.0899999999999998E-2</c:v>
                </c:pt>
                <c:pt idx="9741">
                  <c:v>2.1100000000000001E-2</c:v>
                </c:pt>
                <c:pt idx="9742">
                  <c:v>2.1100000000000001E-2</c:v>
                </c:pt>
                <c:pt idx="9743">
                  <c:v>2.0899999999999998E-2</c:v>
                </c:pt>
                <c:pt idx="9744">
                  <c:v>2.1299999999999999E-2</c:v>
                </c:pt>
                <c:pt idx="9745">
                  <c:v>2.1600000000000001E-2</c:v>
                </c:pt>
                <c:pt idx="9746">
                  <c:v>2.1600000000000001E-2</c:v>
                </c:pt>
                <c:pt idx="9747">
                  <c:v>2.1800000000000003E-2</c:v>
                </c:pt>
                <c:pt idx="9748">
                  <c:v>2.1499999999999998E-2</c:v>
                </c:pt>
                <c:pt idx="9749">
                  <c:v>2.1000000000000001E-2</c:v>
                </c:pt>
                <c:pt idx="9750">
                  <c:v>2.1100000000000001E-2</c:v>
                </c:pt>
                <c:pt idx="9751">
                  <c:v>2.12E-2</c:v>
                </c:pt>
                <c:pt idx="9752">
                  <c:v>2.23E-2</c:v>
                </c:pt>
                <c:pt idx="9753">
                  <c:v>2.3199999999999998E-2</c:v>
                </c:pt>
                <c:pt idx="9754">
                  <c:v>2.3900000000000001E-2</c:v>
                </c:pt>
                <c:pt idx="9755">
                  <c:v>2.4400000000000002E-2</c:v>
                </c:pt>
                <c:pt idx="9756">
                  <c:v>2.4700000000000003E-2</c:v>
                </c:pt>
                <c:pt idx="9757">
                  <c:v>2.4300000000000002E-2</c:v>
                </c:pt>
                <c:pt idx="9758">
                  <c:v>2.3599999999999999E-2</c:v>
                </c:pt>
                <c:pt idx="9759">
                  <c:v>2.35E-2</c:v>
                </c:pt>
                <c:pt idx="9760">
                  <c:v>2.3700000000000002E-2</c:v>
                </c:pt>
                <c:pt idx="9761">
                  <c:v>2.3599999999999999E-2</c:v>
                </c:pt>
                <c:pt idx="9762">
                  <c:v>2.3900000000000001E-2</c:v>
                </c:pt>
                <c:pt idx="9763">
                  <c:v>2.3900000000000001E-2</c:v>
                </c:pt>
                <c:pt idx="9764">
                  <c:v>2.5499999999999998E-2</c:v>
                </c:pt>
                <c:pt idx="9765">
                  <c:v>2.4700000000000003E-2</c:v>
                </c:pt>
                <c:pt idx="9766">
                  <c:v>2.4500000000000001E-2</c:v>
                </c:pt>
                <c:pt idx="9767">
                  <c:v>2.4900000000000002E-2</c:v>
                </c:pt>
                <c:pt idx="9768">
                  <c:v>2.4E-2</c:v>
                </c:pt>
                <c:pt idx="9769">
                  <c:v>2.4199999999999999E-2</c:v>
                </c:pt>
                <c:pt idx="9770">
                  <c:v>2.3799999999999998E-2</c:v>
                </c:pt>
                <c:pt idx="9771">
                  <c:v>2.3599999999999999E-2</c:v>
                </c:pt>
                <c:pt idx="9772">
                  <c:v>2.3300000000000001E-2</c:v>
                </c:pt>
                <c:pt idx="9773">
                  <c:v>2.35E-2</c:v>
                </c:pt>
                <c:pt idx="9774">
                  <c:v>2.3E-2</c:v>
                </c:pt>
                <c:pt idx="9775">
                  <c:v>2.3E-2</c:v>
                </c:pt>
                <c:pt idx="9776">
                  <c:v>2.3100000000000002E-2</c:v>
                </c:pt>
                <c:pt idx="9777">
                  <c:v>2.3599999999999999E-2</c:v>
                </c:pt>
                <c:pt idx="9778">
                  <c:v>2.3700000000000002E-2</c:v>
                </c:pt>
                <c:pt idx="9779">
                  <c:v>2.3300000000000001E-2</c:v>
                </c:pt>
                <c:pt idx="9780">
                  <c:v>2.3400000000000001E-2</c:v>
                </c:pt>
                <c:pt idx="9781">
                  <c:v>2.35E-2</c:v>
                </c:pt>
                <c:pt idx="9782">
                  <c:v>2.3400000000000001E-2</c:v>
                </c:pt>
                <c:pt idx="9783">
                  <c:v>2.4400000000000002E-2</c:v>
                </c:pt>
                <c:pt idx="9784">
                  <c:v>2.35E-2</c:v>
                </c:pt>
                <c:pt idx="9785">
                  <c:v>2.3700000000000002E-2</c:v>
                </c:pt>
                <c:pt idx="9786">
                  <c:v>2.3799999999999998E-2</c:v>
                </c:pt>
                <c:pt idx="9787">
                  <c:v>2.3599999999999999E-2</c:v>
                </c:pt>
                <c:pt idx="9788">
                  <c:v>2.3400000000000001E-2</c:v>
                </c:pt>
                <c:pt idx="9789">
                  <c:v>2.3400000000000001E-2</c:v>
                </c:pt>
                <c:pt idx="9790">
                  <c:v>2.35E-2</c:v>
                </c:pt>
                <c:pt idx="9791">
                  <c:v>2.4300000000000002E-2</c:v>
                </c:pt>
                <c:pt idx="9792">
                  <c:v>2.4199999999999999E-2</c:v>
                </c:pt>
                <c:pt idx="9793">
                  <c:v>2.46E-2</c:v>
                </c:pt>
                <c:pt idx="9794">
                  <c:v>2.52E-2</c:v>
                </c:pt>
                <c:pt idx="9795">
                  <c:v>2.5600000000000001E-2</c:v>
                </c:pt>
                <c:pt idx="9796">
                  <c:v>2.5099999999999997E-2</c:v>
                </c:pt>
                <c:pt idx="9797">
                  <c:v>2.5499999999999998E-2</c:v>
                </c:pt>
                <c:pt idx="9798">
                  <c:v>2.5899999999999999E-2</c:v>
                </c:pt>
                <c:pt idx="9799">
                  <c:v>2.5400000000000002E-2</c:v>
                </c:pt>
                <c:pt idx="9800">
                  <c:v>2.5000000000000001E-2</c:v>
                </c:pt>
                <c:pt idx="9801">
                  <c:v>2.46E-2</c:v>
                </c:pt>
                <c:pt idx="9802">
                  <c:v>2.5000000000000001E-2</c:v>
                </c:pt>
                <c:pt idx="9803">
                  <c:v>2.4799999999999999E-2</c:v>
                </c:pt>
                <c:pt idx="9804">
                  <c:v>2.4799999999999999E-2</c:v>
                </c:pt>
                <c:pt idx="9805">
                  <c:v>2.4799999999999999E-2</c:v>
                </c:pt>
                <c:pt idx="9806">
                  <c:v>2.5600000000000001E-2</c:v>
                </c:pt>
                <c:pt idx="9807">
                  <c:v>2.6000000000000002E-2</c:v>
                </c:pt>
                <c:pt idx="9808">
                  <c:v>2.6800000000000001E-2</c:v>
                </c:pt>
                <c:pt idx="9809">
                  <c:v>2.63E-2</c:v>
                </c:pt>
                <c:pt idx="9810">
                  <c:v>2.58E-2</c:v>
                </c:pt>
                <c:pt idx="9811">
                  <c:v>2.63E-2</c:v>
                </c:pt>
                <c:pt idx="9812">
                  <c:v>2.5899999999999999E-2</c:v>
                </c:pt>
                <c:pt idx="9813">
                  <c:v>2.5899999999999999E-2</c:v>
                </c:pt>
                <c:pt idx="9814">
                  <c:v>2.5899999999999999E-2</c:v>
                </c:pt>
                <c:pt idx="9815">
                  <c:v>2.5400000000000002E-2</c:v>
                </c:pt>
                <c:pt idx="9816">
                  <c:v>2.53E-2</c:v>
                </c:pt>
                <c:pt idx="9817">
                  <c:v>2.4E-2</c:v>
                </c:pt>
                <c:pt idx="9818">
                  <c:v>2.4199999999999999E-2</c:v>
                </c:pt>
                <c:pt idx="9819">
                  <c:v>2.4100000000000003E-2</c:v>
                </c:pt>
                <c:pt idx="9820">
                  <c:v>2.4E-2</c:v>
                </c:pt>
                <c:pt idx="9821">
                  <c:v>2.3599999999999999E-2</c:v>
                </c:pt>
                <c:pt idx="9822">
                  <c:v>2.3300000000000001E-2</c:v>
                </c:pt>
                <c:pt idx="9823">
                  <c:v>2.3599999999999999E-2</c:v>
                </c:pt>
                <c:pt idx="9824">
                  <c:v>2.3400000000000001E-2</c:v>
                </c:pt>
                <c:pt idx="9825">
                  <c:v>2.3400000000000001E-2</c:v>
                </c:pt>
                <c:pt idx="9826">
                  <c:v>2.3700000000000002E-2</c:v>
                </c:pt>
                <c:pt idx="9827">
                  <c:v>2.3599999999999999E-2</c:v>
                </c:pt>
                <c:pt idx="9828">
                  <c:v>2.3400000000000001E-2</c:v>
                </c:pt>
                <c:pt idx="9829">
                  <c:v>2.3700000000000002E-2</c:v>
                </c:pt>
                <c:pt idx="9830">
                  <c:v>2.3599999999999999E-2</c:v>
                </c:pt>
                <c:pt idx="9831">
                  <c:v>2.3799999999999998E-2</c:v>
                </c:pt>
                <c:pt idx="9832">
                  <c:v>2.3799999999999998E-2</c:v>
                </c:pt>
                <c:pt idx="9833">
                  <c:v>2.3900000000000001E-2</c:v>
                </c:pt>
                <c:pt idx="9834">
                  <c:v>2.3799999999999998E-2</c:v>
                </c:pt>
                <c:pt idx="9835">
                  <c:v>2.3799999999999998E-2</c:v>
                </c:pt>
                <c:pt idx="9836">
                  <c:v>2.4E-2</c:v>
                </c:pt>
                <c:pt idx="9837">
                  <c:v>2.3599999999999999E-2</c:v>
                </c:pt>
                <c:pt idx="9838">
                  <c:v>2.3E-2</c:v>
                </c:pt>
                <c:pt idx="9839">
                  <c:v>2.3E-2</c:v>
                </c:pt>
                <c:pt idx="9840">
                  <c:v>2.3100000000000002E-2</c:v>
                </c:pt>
                <c:pt idx="9841">
                  <c:v>2.2499999999999999E-2</c:v>
                </c:pt>
                <c:pt idx="9842">
                  <c:v>2.2400000000000003E-2</c:v>
                </c:pt>
                <c:pt idx="9843">
                  <c:v>2.2599999999999999E-2</c:v>
                </c:pt>
                <c:pt idx="9844">
                  <c:v>2.2400000000000003E-2</c:v>
                </c:pt>
                <c:pt idx="9845">
                  <c:v>2.2499999999999999E-2</c:v>
                </c:pt>
                <c:pt idx="9846">
                  <c:v>2.2400000000000003E-2</c:v>
                </c:pt>
                <c:pt idx="9847">
                  <c:v>2.2499999999999999E-2</c:v>
                </c:pt>
                <c:pt idx="9848">
                  <c:v>2.2499999999999999E-2</c:v>
                </c:pt>
                <c:pt idx="9849">
                  <c:v>2.3199999999999998E-2</c:v>
                </c:pt>
                <c:pt idx="9850">
                  <c:v>2.3E-2</c:v>
                </c:pt>
                <c:pt idx="9851">
                  <c:v>2.3400000000000001E-2</c:v>
                </c:pt>
                <c:pt idx="9852">
                  <c:v>2.3199999999999998E-2</c:v>
                </c:pt>
                <c:pt idx="9853">
                  <c:v>2.29E-2</c:v>
                </c:pt>
                <c:pt idx="9854">
                  <c:v>2.3799999999999998E-2</c:v>
                </c:pt>
                <c:pt idx="9855">
                  <c:v>2.3799999999999998E-2</c:v>
                </c:pt>
                <c:pt idx="9856">
                  <c:v>2.4E-2</c:v>
                </c:pt>
                <c:pt idx="9857">
                  <c:v>2.3599999999999999E-2</c:v>
                </c:pt>
                <c:pt idx="9858">
                  <c:v>2.3199999999999998E-2</c:v>
                </c:pt>
                <c:pt idx="9859">
                  <c:v>2.3199999999999998E-2</c:v>
                </c:pt>
                <c:pt idx="9860">
                  <c:v>2.29E-2</c:v>
                </c:pt>
                <c:pt idx="9861">
                  <c:v>2.3199999999999998E-2</c:v>
                </c:pt>
                <c:pt idx="9862">
                  <c:v>2.3400000000000001E-2</c:v>
                </c:pt>
                <c:pt idx="9863">
                  <c:v>2.3400000000000001E-2</c:v>
                </c:pt>
                <c:pt idx="9864">
                  <c:v>2.3199999999999998E-2</c:v>
                </c:pt>
                <c:pt idx="9865">
                  <c:v>2.3199999999999998E-2</c:v>
                </c:pt>
                <c:pt idx="9866">
                  <c:v>2.3E-2</c:v>
                </c:pt>
                <c:pt idx="9867">
                  <c:v>2.3199999999999998E-2</c:v>
                </c:pt>
                <c:pt idx="9868">
                  <c:v>2.3199999999999998E-2</c:v>
                </c:pt>
                <c:pt idx="9869">
                  <c:v>2.3300000000000001E-2</c:v>
                </c:pt>
                <c:pt idx="9870">
                  <c:v>2.3799999999999998E-2</c:v>
                </c:pt>
                <c:pt idx="9871">
                  <c:v>2.3700000000000002E-2</c:v>
                </c:pt>
                <c:pt idx="9872">
                  <c:v>2.4100000000000003E-2</c:v>
                </c:pt>
                <c:pt idx="9873">
                  <c:v>2.4300000000000002E-2</c:v>
                </c:pt>
                <c:pt idx="9874">
                  <c:v>2.4199999999999999E-2</c:v>
                </c:pt>
                <c:pt idx="9875">
                  <c:v>2.4100000000000003E-2</c:v>
                </c:pt>
                <c:pt idx="9876">
                  <c:v>2.3700000000000002E-2</c:v>
                </c:pt>
                <c:pt idx="9877">
                  <c:v>2.4E-2</c:v>
                </c:pt>
                <c:pt idx="9878">
                  <c:v>2.4300000000000002E-2</c:v>
                </c:pt>
                <c:pt idx="9879">
                  <c:v>2.4100000000000003E-2</c:v>
                </c:pt>
                <c:pt idx="9880">
                  <c:v>2.4199999999999999E-2</c:v>
                </c:pt>
                <c:pt idx="9881">
                  <c:v>2.3900000000000001E-2</c:v>
                </c:pt>
                <c:pt idx="9882">
                  <c:v>2.4100000000000003E-2</c:v>
                </c:pt>
                <c:pt idx="9883">
                  <c:v>2.4400000000000002E-2</c:v>
                </c:pt>
                <c:pt idx="9884">
                  <c:v>2.4300000000000002E-2</c:v>
                </c:pt>
                <c:pt idx="9885">
                  <c:v>2.4500000000000001E-2</c:v>
                </c:pt>
                <c:pt idx="9886">
                  <c:v>2.5000000000000001E-2</c:v>
                </c:pt>
                <c:pt idx="9887">
                  <c:v>2.5000000000000001E-2</c:v>
                </c:pt>
                <c:pt idx="9888">
                  <c:v>2.5000000000000001E-2</c:v>
                </c:pt>
                <c:pt idx="9889">
                  <c:v>2.5000000000000001E-2</c:v>
                </c:pt>
                <c:pt idx="9890">
                  <c:v>2.4700000000000003E-2</c:v>
                </c:pt>
                <c:pt idx="9891">
                  <c:v>2.4799999999999999E-2</c:v>
                </c:pt>
                <c:pt idx="9892">
                  <c:v>2.4799999999999999E-2</c:v>
                </c:pt>
                <c:pt idx="9893">
                  <c:v>2.5000000000000001E-2</c:v>
                </c:pt>
                <c:pt idx="9894">
                  <c:v>2.5000000000000001E-2</c:v>
                </c:pt>
                <c:pt idx="9895">
                  <c:v>2.4799999999999999E-2</c:v>
                </c:pt>
                <c:pt idx="9896">
                  <c:v>2.46E-2</c:v>
                </c:pt>
                <c:pt idx="9897">
                  <c:v>2.5099999999999997E-2</c:v>
                </c:pt>
                <c:pt idx="9898">
                  <c:v>2.5000000000000001E-2</c:v>
                </c:pt>
                <c:pt idx="9899">
                  <c:v>2.4100000000000003E-2</c:v>
                </c:pt>
                <c:pt idx="9900">
                  <c:v>2.3799999999999998E-2</c:v>
                </c:pt>
                <c:pt idx="9901">
                  <c:v>2.4300000000000002E-2</c:v>
                </c:pt>
                <c:pt idx="9902">
                  <c:v>2.4400000000000002E-2</c:v>
                </c:pt>
                <c:pt idx="9903">
                  <c:v>2.4100000000000003E-2</c:v>
                </c:pt>
                <c:pt idx="9904">
                  <c:v>2.4E-2</c:v>
                </c:pt>
                <c:pt idx="9905">
                  <c:v>2.4E-2</c:v>
                </c:pt>
                <c:pt idx="9906">
                  <c:v>2.4E-2</c:v>
                </c:pt>
                <c:pt idx="9907">
                  <c:v>2.4400000000000002E-2</c:v>
                </c:pt>
                <c:pt idx="9908">
                  <c:v>2.3799999999999998E-2</c:v>
                </c:pt>
                <c:pt idx="9909">
                  <c:v>2.35E-2</c:v>
                </c:pt>
                <c:pt idx="9910">
                  <c:v>2.3799999999999998E-2</c:v>
                </c:pt>
                <c:pt idx="9911">
                  <c:v>2.3599999999999999E-2</c:v>
                </c:pt>
                <c:pt idx="9912">
                  <c:v>2.3199999999999998E-2</c:v>
                </c:pt>
                <c:pt idx="9913">
                  <c:v>2.3300000000000001E-2</c:v>
                </c:pt>
                <c:pt idx="9914">
                  <c:v>2.3100000000000002E-2</c:v>
                </c:pt>
                <c:pt idx="9915">
                  <c:v>2.29E-2</c:v>
                </c:pt>
                <c:pt idx="9916">
                  <c:v>2.3100000000000002E-2</c:v>
                </c:pt>
                <c:pt idx="9917">
                  <c:v>2.3300000000000001E-2</c:v>
                </c:pt>
                <c:pt idx="9918">
                  <c:v>2.35E-2</c:v>
                </c:pt>
                <c:pt idx="9919">
                  <c:v>2.3100000000000002E-2</c:v>
                </c:pt>
                <c:pt idx="9920">
                  <c:v>2.3100000000000002E-2</c:v>
                </c:pt>
                <c:pt idx="9921">
                  <c:v>2.3400000000000001E-2</c:v>
                </c:pt>
                <c:pt idx="9922">
                  <c:v>2.3700000000000002E-2</c:v>
                </c:pt>
                <c:pt idx="9923">
                  <c:v>2.3300000000000001E-2</c:v>
                </c:pt>
                <c:pt idx="9924">
                  <c:v>2.35E-2</c:v>
                </c:pt>
                <c:pt idx="9925">
                  <c:v>2.35E-2</c:v>
                </c:pt>
                <c:pt idx="9926">
                  <c:v>2.3199999999999998E-2</c:v>
                </c:pt>
                <c:pt idx="9927">
                  <c:v>2.3400000000000001E-2</c:v>
                </c:pt>
                <c:pt idx="9928">
                  <c:v>2.3599999999999999E-2</c:v>
                </c:pt>
                <c:pt idx="9929">
                  <c:v>2.3300000000000001E-2</c:v>
                </c:pt>
                <c:pt idx="9930">
                  <c:v>2.35E-2</c:v>
                </c:pt>
                <c:pt idx="9931">
                  <c:v>2.3100000000000002E-2</c:v>
                </c:pt>
                <c:pt idx="9932">
                  <c:v>2.29E-2</c:v>
                </c:pt>
                <c:pt idx="9933">
                  <c:v>2.2700000000000001E-2</c:v>
                </c:pt>
                <c:pt idx="9934">
                  <c:v>2.2799999999999997E-2</c:v>
                </c:pt>
                <c:pt idx="9935">
                  <c:v>2.2799999999999997E-2</c:v>
                </c:pt>
                <c:pt idx="9936">
                  <c:v>2.3300000000000001E-2</c:v>
                </c:pt>
                <c:pt idx="9937">
                  <c:v>2.3300000000000001E-2</c:v>
                </c:pt>
                <c:pt idx="9938">
                  <c:v>2.3599999999999999E-2</c:v>
                </c:pt>
                <c:pt idx="9939">
                  <c:v>2.4E-2</c:v>
                </c:pt>
                <c:pt idx="9940">
                  <c:v>2.3900000000000001E-2</c:v>
                </c:pt>
                <c:pt idx="9941">
                  <c:v>2.3900000000000001E-2</c:v>
                </c:pt>
                <c:pt idx="9942">
                  <c:v>2.3700000000000002E-2</c:v>
                </c:pt>
                <c:pt idx="9943">
                  <c:v>2.3199999999999998E-2</c:v>
                </c:pt>
                <c:pt idx="9944">
                  <c:v>2.3199999999999998E-2</c:v>
                </c:pt>
                <c:pt idx="9945">
                  <c:v>2.3599999999999999E-2</c:v>
                </c:pt>
                <c:pt idx="9946">
                  <c:v>2.3400000000000001E-2</c:v>
                </c:pt>
                <c:pt idx="9947">
                  <c:v>2.4300000000000002E-2</c:v>
                </c:pt>
                <c:pt idx="9948">
                  <c:v>2.4400000000000002E-2</c:v>
                </c:pt>
                <c:pt idx="9949">
                  <c:v>2.4100000000000003E-2</c:v>
                </c:pt>
                <c:pt idx="9950">
                  <c:v>2.4199999999999999E-2</c:v>
                </c:pt>
                <c:pt idx="9951">
                  <c:v>2.4100000000000003E-2</c:v>
                </c:pt>
                <c:pt idx="9952">
                  <c:v>2.3799999999999998E-2</c:v>
                </c:pt>
                <c:pt idx="9953">
                  <c:v>2.3700000000000002E-2</c:v>
                </c:pt>
                <c:pt idx="9954">
                  <c:v>2.3900000000000001E-2</c:v>
                </c:pt>
                <c:pt idx="9955">
                  <c:v>2.3900000000000001E-2</c:v>
                </c:pt>
                <c:pt idx="9956">
                  <c:v>2.4300000000000002E-2</c:v>
                </c:pt>
                <c:pt idx="9957">
                  <c:v>2.46E-2</c:v>
                </c:pt>
                <c:pt idx="9958">
                  <c:v>2.4500000000000001E-2</c:v>
                </c:pt>
                <c:pt idx="9959">
                  <c:v>2.3900000000000001E-2</c:v>
                </c:pt>
                <c:pt idx="9960">
                  <c:v>2.3599999999999999E-2</c:v>
                </c:pt>
                <c:pt idx="9961">
                  <c:v>2.35E-2</c:v>
                </c:pt>
                <c:pt idx="9962">
                  <c:v>2.3400000000000001E-2</c:v>
                </c:pt>
                <c:pt idx="9963">
                  <c:v>2.29E-2</c:v>
                </c:pt>
                <c:pt idx="9964">
                  <c:v>2.29E-2</c:v>
                </c:pt>
                <c:pt idx="9965">
                  <c:v>2.3100000000000002E-2</c:v>
                </c:pt>
                <c:pt idx="9966">
                  <c:v>2.3100000000000002E-2</c:v>
                </c:pt>
                <c:pt idx="9967">
                  <c:v>2.3300000000000001E-2</c:v>
                </c:pt>
                <c:pt idx="9968">
                  <c:v>2.3799999999999998E-2</c:v>
                </c:pt>
                <c:pt idx="9969">
                  <c:v>2.3799999999999998E-2</c:v>
                </c:pt>
                <c:pt idx="9970">
                  <c:v>2.3599999999999999E-2</c:v>
                </c:pt>
                <c:pt idx="9971">
                  <c:v>2.3799999999999998E-2</c:v>
                </c:pt>
                <c:pt idx="9972">
                  <c:v>2.3400000000000001E-2</c:v>
                </c:pt>
                <c:pt idx="9973">
                  <c:v>2.3400000000000001E-2</c:v>
                </c:pt>
                <c:pt idx="9974">
                  <c:v>2.3300000000000001E-2</c:v>
                </c:pt>
                <c:pt idx="9975">
                  <c:v>2.3300000000000001E-2</c:v>
                </c:pt>
                <c:pt idx="9976">
                  <c:v>2.35E-2</c:v>
                </c:pt>
                <c:pt idx="9977">
                  <c:v>2.3100000000000002E-2</c:v>
                </c:pt>
                <c:pt idx="9978">
                  <c:v>2.3E-2</c:v>
                </c:pt>
                <c:pt idx="9979">
                  <c:v>2.3E-2</c:v>
                </c:pt>
                <c:pt idx="9980">
                  <c:v>2.3100000000000002E-2</c:v>
                </c:pt>
                <c:pt idx="9981">
                  <c:v>2.3E-2</c:v>
                </c:pt>
                <c:pt idx="9982">
                  <c:v>2.2799999999999997E-2</c:v>
                </c:pt>
                <c:pt idx="9983">
                  <c:v>2.2700000000000001E-2</c:v>
                </c:pt>
                <c:pt idx="9984">
                  <c:v>2.2799999999999997E-2</c:v>
                </c:pt>
                <c:pt idx="9985">
                  <c:v>2.3100000000000002E-2</c:v>
                </c:pt>
                <c:pt idx="9986">
                  <c:v>2.2799999999999997E-2</c:v>
                </c:pt>
                <c:pt idx="9987">
                  <c:v>2.23E-2</c:v>
                </c:pt>
                <c:pt idx="9988">
                  <c:v>2.2100000000000002E-2</c:v>
                </c:pt>
                <c:pt idx="9989">
                  <c:v>2.23E-2</c:v>
                </c:pt>
                <c:pt idx="9990">
                  <c:v>2.23E-2</c:v>
                </c:pt>
                <c:pt idx="9991">
                  <c:v>2.2000000000000002E-2</c:v>
                </c:pt>
                <c:pt idx="9992">
                  <c:v>2.2200000000000001E-2</c:v>
                </c:pt>
                <c:pt idx="9993">
                  <c:v>2.23E-2</c:v>
                </c:pt>
                <c:pt idx="9994">
                  <c:v>2.2200000000000001E-2</c:v>
                </c:pt>
                <c:pt idx="9995">
                  <c:v>2.2200000000000001E-2</c:v>
                </c:pt>
                <c:pt idx="9996">
                  <c:v>2.2100000000000002E-2</c:v>
                </c:pt>
                <c:pt idx="9997">
                  <c:v>2.1499999999999998E-2</c:v>
                </c:pt>
                <c:pt idx="9998">
                  <c:v>2.1700000000000001E-2</c:v>
                </c:pt>
                <c:pt idx="9999">
                  <c:v>2.1700000000000001E-2</c:v>
                </c:pt>
                <c:pt idx="10000">
                  <c:v>2.2400000000000003E-2</c:v>
                </c:pt>
                <c:pt idx="10001">
                  <c:v>2.2799999999999997E-2</c:v>
                </c:pt>
                <c:pt idx="10002">
                  <c:v>2.2799999999999997E-2</c:v>
                </c:pt>
                <c:pt idx="10003">
                  <c:v>2.2599999999999999E-2</c:v>
                </c:pt>
                <c:pt idx="10004">
                  <c:v>2.2799999999999997E-2</c:v>
                </c:pt>
                <c:pt idx="10005">
                  <c:v>2.29E-2</c:v>
                </c:pt>
                <c:pt idx="10006">
                  <c:v>2.3100000000000002E-2</c:v>
                </c:pt>
                <c:pt idx="10007">
                  <c:v>2.3100000000000002E-2</c:v>
                </c:pt>
                <c:pt idx="10008">
                  <c:v>2.2700000000000001E-2</c:v>
                </c:pt>
                <c:pt idx="10009">
                  <c:v>2.3E-2</c:v>
                </c:pt>
                <c:pt idx="10010">
                  <c:v>2.3E-2</c:v>
                </c:pt>
                <c:pt idx="10011">
                  <c:v>2.3400000000000001E-2</c:v>
                </c:pt>
                <c:pt idx="10012">
                  <c:v>2.3100000000000002E-2</c:v>
                </c:pt>
                <c:pt idx="10013">
                  <c:v>2.29E-2</c:v>
                </c:pt>
                <c:pt idx="10014">
                  <c:v>2.29E-2</c:v>
                </c:pt>
                <c:pt idx="10015">
                  <c:v>2.29E-2</c:v>
                </c:pt>
                <c:pt idx="10016">
                  <c:v>2.2700000000000001E-2</c:v>
                </c:pt>
                <c:pt idx="10017">
                  <c:v>2.2499999999999999E-2</c:v>
                </c:pt>
                <c:pt idx="10018">
                  <c:v>2.23E-2</c:v>
                </c:pt>
                <c:pt idx="10019">
                  <c:v>2.23E-2</c:v>
                </c:pt>
                <c:pt idx="10020">
                  <c:v>2.2200000000000001E-2</c:v>
                </c:pt>
                <c:pt idx="10021">
                  <c:v>2.2700000000000001E-2</c:v>
                </c:pt>
                <c:pt idx="10022">
                  <c:v>2.3100000000000002E-2</c:v>
                </c:pt>
                <c:pt idx="10023">
                  <c:v>2.3300000000000001E-2</c:v>
                </c:pt>
                <c:pt idx="10024">
                  <c:v>2.3300000000000001E-2</c:v>
                </c:pt>
                <c:pt idx="10025">
                  <c:v>2.3199999999999998E-2</c:v>
                </c:pt>
                <c:pt idx="10026">
                  <c:v>2.3E-2</c:v>
                </c:pt>
                <c:pt idx="10027">
                  <c:v>2.2799999999999997E-2</c:v>
                </c:pt>
                <c:pt idx="10028">
                  <c:v>2.2700000000000001E-2</c:v>
                </c:pt>
                <c:pt idx="10029">
                  <c:v>2.2599999999999999E-2</c:v>
                </c:pt>
                <c:pt idx="10030">
                  <c:v>2.2799999999999997E-2</c:v>
                </c:pt>
                <c:pt idx="10031">
                  <c:v>2.29E-2</c:v>
                </c:pt>
                <c:pt idx="10032">
                  <c:v>2.3E-2</c:v>
                </c:pt>
                <c:pt idx="10033">
                  <c:v>2.2599999999999999E-2</c:v>
                </c:pt>
                <c:pt idx="10034">
                  <c:v>2.2700000000000001E-2</c:v>
                </c:pt>
                <c:pt idx="10035">
                  <c:v>2.2700000000000001E-2</c:v>
                </c:pt>
                <c:pt idx="10036">
                  <c:v>2.2599999999999999E-2</c:v>
                </c:pt>
                <c:pt idx="10037">
                  <c:v>2.2599999999999999E-2</c:v>
                </c:pt>
                <c:pt idx="10038">
                  <c:v>2.3E-2</c:v>
                </c:pt>
                <c:pt idx="10039">
                  <c:v>2.2700000000000001E-2</c:v>
                </c:pt>
                <c:pt idx="10040">
                  <c:v>2.29E-2</c:v>
                </c:pt>
                <c:pt idx="10041">
                  <c:v>2.2700000000000001E-2</c:v>
                </c:pt>
                <c:pt idx="10042">
                  <c:v>2.3300000000000001E-2</c:v>
                </c:pt>
                <c:pt idx="10043">
                  <c:v>2.3300000000000001E-2</c:v>
                </c:pt>
                <c:pt idx="10044">
                  <c:v>2.3E-2</c:v>
                </c:pt>
                <c:pt idx="10045">
                  <c:v>2.29E-2</c:v>
                </c:pt>
                <c:pt idx="10046">
                  <c:v>2.29E-2</c:v>
                </c:pt>
                <c:pt idx="10047">
                  <c:v>2.29E-2</c:v>
                </c:pt>
                <c:pt idx="10048">
                  <c:v>2.2599999999999999E-2</c:v>
                </c:pt>
                <c:pt idx="10049">
                  <c:v>2.2599999999999999E-2</c:v>
                </c:pt>
                <c:pt idx="10050">
                  <c:v>2.2700000000000001E-2</c:v>
                </c:pt>
                <c:pt idx="10051">
                  <c:v>2.2799999999999997E-2</c:v>
                </c:pt>
                <c:pt idx="10052">
                  <c:v>2.2499999999999999E-2</c:v>
                </c:pt>
                <c:pt idx="10053">
                  <c:v>2.23E-2</c:v>
                </c:pt>
                <c:pt idx="10054">
                  <c:v>2.2100000000000002E-2</c:v>
                </c:pt>
                <c:pt idx="10055">
                  <c:v>2.23E-2</c:v>
                </c:pt>
                <c:pt idx="10056">
                  <c:v>2.2499999999999999E-2</c:v>
                </c:pt>
                <c:pt idx="10057">
                  <c:v>2.2700000000000001E-2</c:v>
                </c:pt>
                <c:pt idx="10058">
                  <c:v>2.2599999999999999E-2</c:v>
                </c:pt>
                <c:pt idx="10059">
                  <c:v>2.2599999999999999E-2</c:v>
                </c:pt>
                <c:pt idx="10060">
                  <c:v>2.2599999999999999E-2</c:v>
                </c:pt>
                <c:pt idx="10061">
                  <c:v>2.2499999999999999E-2</c:v>
                </c:pt>
                <c:pt idx="10062">
                  <c:v>2.23E-2</c:v>
                </c:pt>
                <c:pt idx="10063">
                  <c:v>2.2200000000000001E-2</c:v>
                </c:pt>
                <c:pt idx="10064">
                  <c:v>2.2200000000000001E-2</c:v>
                </c:pt>
                <c:pt idx="10065">
                  <c:v>2.2200000000000001E-2</c:v>
                </c:pt>
                <c:pt idx="10066">
                  <c:v>2.2799999999999997E-2</c:v>
                </c:pt>
                <c:pt idx="10067">
                  <c:v>2.2700000000000001E-2</c:v>
                </c:pt>
                <c:pt idx="10068">
                  <c:v>2.3E-2</c:v>
                </c:pt>
                <c:pt idx="10069">
                  <c:v>2.29E-2</c:v>
                </c:pt>
                <c:pt idx="10070">
                  <c:v>2.3E-2</c:v>
                </c:pt>
                <c:pt idx="10071">
                  <c:v>2.3400000000000001E-2</c:v>
                </c:pt>
                <c:pt idx="10072">
                  <c:v>2.3599999999999999E-2</c:v>
                </c:pt>
                <c:pt idx="10073">
                  <c:v>2.3599999999999999E-2</c:v>
                </c:pt>
                <c:pt idx="10074">
                  <c:v>2.4E-2</c:v>
                </c:pt>
                <c:pt idx="10075">
                  <c:v>2.3900000000000001E-2</c:v>
                </c:pt>
                <c:pt idx="10076">
                  <c:v>2.3799999999999998E-2</c:v>
                </c:pt>
                <c:pt idx="10077">
                  <c:v>2.4E-2</c:v>
                </c:pt>
                <c:pt idx="10078">
                  <c:v>2.4100000000000003E-2</c:v>
                </c:pt>
                <c:pt idx="10079">
                  <c:v>2.3900000000000001E-2</c:v>
                </c:pt>
                <c:pt idx="10080">
                  <c:v>2.3599999999999999E-2</c:v>
                </c:pt>
                <c:pt idx="10081">
                  <c:v>2.35E-2</c:v>
                </c:pt>
                <c:pt idx="10082">
                  <c:v>2.3700000000000002E-2</c:v>
                </c:pt>
                <c:pt idx="10083">
                  <c:v>2.3400000000000001E-2</c:v>
                </c:pt>
                <c:pt idx="10084">
                  <c:v>2.3599999999999999E-2</c:v>
                </c:pt>
                <c:pt idx="10085">
                  <c:v>2.35E-2</c:v>
                </c:pt>
                <c:pt idx="10086">
                  <c:v>2.3599999999999999E-2</c:v>
                </c:pt>
                <c:pt idx="10087">
                  <c:v>2.3E-2</c:v>
                </c:pt>
                <c:pt idx="10088">
                  <c:v>2.3199999999999998E-2</c:v>
                </c:pt>
                <c:pt idx="10089">
                  <c:v>2.3300000000000001E-2</c:v>
                </c:pt>
                <c:pt idx="10090">
                  <c:v>2.3E-2</c:v>
                </c:pt>
                <c:pt idx="10091">
                  <c:v>2.2599999999999999E-2</c:v>
                </c:pt>
                <c:pt idx="10092">
                  <c:v>2.2200000000000001E-2</c:v>
                </c:pt>
                <c:pt idx="10093">
                  <c:v>2.2200000000000001E-2</c:v>
                </c:pt>
                <c:pt idx="10094">
                  <c:v>2.2200000000000001E-2</c:v>
                </c:pt>
                <c:pt idx="10095">
                  <c:v>2.2200000000000001E-2</c:v>
                </c:pt>
                <c:pt idx="10096">
                  <c:v>2.1499999999999998E-2</c:v>
                </c:pt>
                <c:pt idx="10097">
                  <c:v>2.06E-2</c:v>
                </c:pt>
                <c:pt idx="10098">
                  <c:v>2.12E-2</c:v>
                </c:pt>
                <c:pt idx="10099">
                  <c:v>2.1400000000000002E-2</c:v>
                </c:pt>
                <c:pt idx="10100">
                  <c:v>2.12E-2</c:v>
                </c:pt>
                <c:pt idx="10101">
                  <c:v>2.1299999999999999E-2</c:v>
                </c:pt>
                <c:pt idx="10102">
                  <c:v>2.1499999999999998E-2</c:v>
                </c:pt>
                <c:pt idx="10103">
                  <c:v>2.1800000000000003E-2</c:v>
                </c:pt>
                <c:pt idx="10104">
                  <c:v>2.1800000000000003E-2</c:v>
                </c:pt>
                <c:pt idx="10105">
                  <c:v>2.1700000000000001E-2</c:v>
                </c:pt>
                <c:pt idx="10106">
                  <c:v>2.1800000000000003E-2</c:v>
                </c:pt>
                <c:pt idx="10107">
                  <c:v>2.23E-2</c:v>
                </c:pt>
                <c:pt idx="10108">
                  <c:v>2.2200000000000001E-2</c:v>
                </c:pt>
                <c:pt idx="10109">
                  <c:v>2.2400000000000003E-2</c:v>
                </c:pt>
                <c:pt idx="10110">
                  <c:v>2.2799999999999997E-2</c:v>
                </c:pt>
                <c:pt idx="10111">
                  <c:v>2.2799999999999997E-2</c:v>
                </c:pt>
                <c:pt idx="10112">
                  <c:v>2.2799999999999997E-2</c:v>
                </c:pt>
                <c:pt idx="10113">
                  <c:v>2.29E-2</c:v>
                </c:pt>
                <c:pt idx="10114">
                  <c:v>2.2499999999999999E-2</c:v>
                </c:pt>
                <c:pt idx="10115">
                  <c:v>2.29E-2</c:v>
                </c:pt>
                <c:pt idx="10116">
                  <c:v>2.29E-2</c:v>
                </c:pt>
                <c:pt idx="10117">
                  <c:v>2.2799999999999997E-2</c:v>
                </c:pt>
                <c:pt idx="10118">
                  <c:v>2.2700000000000001E-2</c:v>
                </c:pt>
                <c:pt idx="10119">
                  <c:v>2.2599999999999999E-2</c:v>
                </c:pt>
                <c:pt idx="10120">
                  <c:v>2.2700000000000001E-2</c:v>
                </c:pt>
                <c:pt idx="10121">
                  <c:v>2.2599999999999999E-2</c:v>
                </c:pt>
                <c:pt idx="10122">
                  <c:v>2.2799999999999997E-2</c:v>
                </c:pt>
                <c:pt idx="10123">
                  <c:v>2.2599999999999999E-2</c:v>
                </c:pt>
                <c:pt idx="10124">
                  <c:v>2.2400000000000003E-2</c:v>
                </c:pt>
                <c:pt idx="10125">
                  <c:v>2.23E-2</c:v>
                </c:pt>
                <c:pt idx="10126">
                  <c:v>2.2100000000000002E-2</c:v>
                </c:pt>
                <c:pt idx="10127">
                  <c:v>2.1899999999999999E-2</c:v>
                </c:pt>
                <c:pt idx="10128">
                  <c:v>2.1899999999999999E-2</c:v>
                </c:pt>
                <c:pt idx="10129">
                  <c:v>2.1700000000000001E-2</c:v>
                </c:pt>
                <c:pt idx="10130">
                  <c:v>2.2000000000000002E-2</c:v>
                </c:pt>
                <c:pt idx="10131">
                  <c:v>2.2499999999999999E-2</c:v>
                </c:pt>
                <c:pt idx="10132">
                  <c:v>2.2599999999999999E-2</c:v>
                </c:pt>
                <c:pt idx="10133">
                  <c:v>2.2400000000000003E-2</c:v>
                </c:pt>
                <c:pt idx="10134">
                  <c:v>2.3E-2</c:v>
                </c:pt>
                <c:pt idx="10135">
                  <c:v>2.2799999999999997E-2</c:v>
                </c:pt>
                <c:pt idx="10136">
                  <c:v>2.2599999999999999E-2</c:v>
                </c:pt>
                <c:pt idx="10137">
                  <c:v>2.2200000000000001E-2</c:v>
                </c:pt>
                <c:pt idx="10138">
                  <c:v>2.2400000000000003E-2</c:v>
                </c:pt>
                <c:pt idx="10139">
                  <c:v>2.1899999999999999E-2</c:v>
                </c:pt>
                <c:pt idx="10140">
                  <c:v>2.23E-2</c:v>
                </c:pt>
                <c:pt idx="10141">
                  <c:v>2.2100000000000002E-2</c:v>
                </c:pt>
                <c:pt idx="10142">
                  <c:v>2.2599999999999999E-2</c:v>
                </c:pt>
                <c:pt idx="10143">
                  <c:v>2.2799999999999997E-2</c:v>
                </c:pt>
                <c:pt idx="10144">
                  <c:v>2.2599999999999999E-2</c:v>
                </c:pt>
                <c:pt idx="10145">
                  <c:v>2.2599999999999999E-2</c:v>
                </c:pt>
                <c:pt idx="10146">
                  <c:v>2.3199999999999998E-2</c:v>
                </c:pt>
                <c:pt idx="10147">
                  <c:v>2.3199999999999998E-2</c:v>
                </c:pt>
                <c:pt idx="10148">
                  <c:v>2.3199999999999998E-2</c:v>
                </c:pt>
                <c:pt idx="10149">
                  <c:v>2.3100000000000002E-2</c:v>
                </c:pt>
                <c:pt idx="10150">
                  <c:v>2.2799999999999997E-2</c:v>
                </c:pt>
                <c:pt idx="10151">
                  <c:v>2.2599999999999999E-2</c:v>
                </c:pt>
                <c:pt idx="10152">
                  <c:v>2.2499999999999999E-2</c:v>
                </c:pt>
                <c:pt idx="10153">
                  <c:v>2.2499999999999999E-2</c:v>
                </c:pt>
                <c:pt idx="10154">
                  <c:v>2.23E-2</c:v>
                </c:pt>
                <c:pt idx="10155">
                  <c:v>2.1899999999999999E-2</c:v>
                </c:pt>
                <c:pt idx="10156">
                  <c:v>2.1299999999999999E-2</c:v>
                </c:pt>
                <c:pt idx="10157">
                  <c:v>2.1299999999999999E-2</c:v>
                </c:pt>
                <c:pt idx="10158">
                  <c:v>2.1600000000000001E-2</c:v>
                </c:pt>
                <c:pt idx="10159">
                  <c:v>2.12E-2</c:v>
                </c:pt>
                <c:pt idx="10160">
                  <c:v>2.0899999999999998E-2</c:v>
                </c:pt>
                <c:pt idx="10161">
                  <c:v>2.07E-2</c:v>
                </c:pt>
                <c:pt idx="10162">
                  <c:v>2.0299999999999999E-2</c:v>
                </c:pt>
                <c:pt idx="10163">
                  <c:v>1.9800000000000002E-2</c:v>
                </c:pt>
                <c:pt idx="10164">
                  <c:v>2.0400000000000001E-2</c:v>
                </c:pt>
                <c:pt idx="10165">
                  <c:v>2.0400000000000001E-2</c:v>
                </c:pt>
                <c:pt idx="10166">
                  <c:v>2.0400000000000001E-2</c:v>
                </c:pt>
                <c:pt idx="10167">
                  <c:v>2.07E-2</c:v>
                </c:pt>
                <c:pt idx="10168">
                  <c:v>2.0899999999999998E-2</c:v>
                </c:pt>
                <c:pt idx="10169">
                  <c:v>2.0199999999999999E-2</c:v>
                </c:pt>
                <c:pt idx="10170">
                  <c:v>2.0400000000000001E-2</c:v>
                </c:pt>
                <c:pt idx="10171">
                  <c:v>2.0299999999999999E-2</c:v>
                </c:pt>
                <c:pt idx="10172">
                  <c:v>1.9699999999999999E-2</c:v>
                </c:pt>
                <c:pt idx="10173">
                  <c:v>1.9900000000000001E-2</c:v>
                </c:pt>
                <c:pt idx="10174">
                  <c:v>1.9199999999999998E-2</c:v>
                </c:pt>
                <c:pt idx="10175">
                  <c:v>1.9300000000000001E-2</c:v>
                </c:pt>
                <c:pt idx="10176">
                  <c:v>0.02</c:v>
                </c:pt>
                <c:pt idx="10177">
                  <c:v>2.01E-2</c:v>
                </c:pt>
                <c:pt idx="10178">
                  <c:v>2.0199999999999999E-2</c:v>
                </c:pt>
                <c:pt idx="10179">
                  <c:v>2.12E-2</c:v>
                </c:pt>
                <c:pt idx="10180">
                  <c:v>2.1299999999999999E-2</c:v>
                </c:pt>
                <c:pt idx="10181">
                  <c:v>2.1600000000000001E-2</c:v>
                </c:pt>
                <c:pt idx="10182">
                  <c:v>2.1600000000000001E-2</c:v>
                </c:pt>
                <c:pt idx="10183">
                  <c:v>2.1400000000000002E-2</c:v>
                </c:pt>
                <c:pt idx="10184">
                  <c:v>2.1600000000000001E-2</c:v>
                </c:pt>
                <c:pt idx="10185">
                  <c:v>2.1600000000000001E-2</c:v>
                </c:pt>
                <c:pt idx="10186">
                  <c:v>2.2400000000000003E-2</c:v>
                </c:pt>
                <c:pt idx="10187">
                  <c:v>2.1800000000000003E-2</c:v>
                </c:pt>
                <c:pt idx="10188">
                  <c:v>2.2000000000000002E-2</c:v>
                </c:pt>
                <c:pt idx="10189">
                  <c:v>2.2200000000000001E-2</c:v>
                </c:pt>
                <c:pt idx="10190">
                  <c:v>2.1700000000000001E-2</c:v>
                </c:pt>
                <c:pt idx="10191">
                  <c:v>2.1100000000000001E-2</c:v>
                </c:pt>
                <c:pt idx="10192">
                  <c:v>2.1100000000000001E-2</c:v>
                </c:pt>
                <c:pt idx="10193">
                  <c:v>2.1499999999999998E-2</c:v>
                </c:pt>
                <c:pt idx="10194">
                  <c:v>2.12E-2</c:v>
                </c:pt>
                <c:pt idx="10195">
                  <c:v>2.2000000000000002E-2</c:v>
                </c:pt>
                <c:pt idx="10196">
                  <c:v>2.23E-2</c:v>
                </c:pt>
                <c:pt idx="10197">
                  <c:v>2.2200000000000001E-2</c:v>
                </c:pt>
                <c:pt idx="10198">
                  <c:v>2.2000000000000002E-2</c:v>
                </c:pt>
                <c:pt idx="10199">
                  <c:v>2.3E-2</c:v>
                </c:pt>
                <c:pt idx="10200">
                  <c:v>2.2700000000000001E-2</c:v>
                </c:pt>
                <c:pt idx="10201">
                  <c:v>2.23E-2</c:v>
                </c:pt>
                <c:pt idx="10202">
                  <c:v>2.23E-2</c:v>
                </c:pt>
                <c:pt idx="10203">
                  <c:v>2.2100000000000002E-2</c:v>
                </c:pt>
                <c:pt idx="10204">
                  <c:v>2.2200000000000001E-2</c:v>
                </c:pt>
                <c:pt idx="10205">
                  <c:v>2.2200000000000001E-2</c:v>
                </c:pt>
                <c:pt idx="10206">
                  <c:v>2.2100000000000002E-2</c:v>
                </c:pt>
                <c:pt idx="10207">
                  <c:v>2.1000000000000001E-2</c:v>
                </c:pt>
                <c:pt idx="10208">
                  <c:v>2.1400000000000002E-2</c:v>
                </c:pt>
                <c:pt idx="10209">
                  <c:v>2.0899999999999998E-2</c:v>
                </c:pt>
                <c:pt idx="10210">
                  <c:v>2.0800000000000003E-2</c:v>
                </c:pt>
                <c:pt idx="10211">
                  <c:v>2.0499999999999997E-2</c:v>
                </c:pt>
                <c:pt idx="10212">
                  <c:v>2.0800000000000003E-2</c:v>
                </c:pt>
                <c:pt idx="10213">
                  <c:v>2.1400000000000002E-2</c:v>
                </c:pt>
                <c:pt idx="10214">
                  <c:v>2.0899999999999998E-2</c:v>
                </c:pt>
                <c:pt idx="10215">
                  <c:v>2.1000000000000001E-2</c:v>
                </c:pt>
                <c:pt idx="10216">
                  <c:v>2.06E-2</c:v>
                </c:pt>
                <c:pt idx="10217">
                  <c:v>2.0299999999999999E-2</c:v>
                </c:pt>
                <c:pt idx="10218">
                  <c:v>2.06E-2</c:v>
                </c:pt>
                <c:pt idx="10219">
                  <c:v>0.02</c:v>
                </c:pt>
                <c:pt idx="10220">
                  <c:v>2.0299999999999999E-2</c:v>
                </c:pt>
                <c:pt idx="10221">
                  <c:v>2.0299999999999999E-2</c:v>
                </c:pt>
                <c:pt idx="10222">
                  <c:v>2.0299999999999999E-2</c:v>
                </c:pt>
                <c:pt idx="10223">
                  <c:v>2.07E-2</c:v>
                </c:pt>
                <c:pt idx="10224">
                  <c:v>2.0800000000000003E-2</c:v>
                </c:pt>
                <c:pt idx="10225">
                  <c:v>2.0499999999999997E-2</c:v>
                </c:pt>
                <c:pt idx="10226">
                  <c:v>2.0299999999999999E-2</c:v>
                </c:pt>
                <c:pt idx="10227">
                  <c:v>2.0199999999999999E-2</c:v>
                </c:pt>
                <c:pt idx="10228">
                  <c:v>0.02</c:v>
                </c:pt>
                <c:pt idx="10229">
                  <c:v>0.02</c:v>
                </c:pt>
                <c:pt idx="10230">
                  <c:v>2.0299999999999999E-2</c:v>
                </c:pt>
                <c:pt idx="10231">
                  <c:v>2.0400000000000001E-2</c:v>
                </c:pt>
                <c:pt idx="10232">
                  <c:v>2.0800000000000003E-2</c:v>
                </c:pt>
                <c:pt idx="10233">
                  <c:v>2.06E-2</c:v>
                </c:pt>
                <c:pt idx="10234">
                  <c:v>2.0199999999999999E-2</c:v>
                </c:pt>
                <c:pt idx="10235">
                  <c:v>2.0400000000000001E-2</c:v>
                </c:pt>
                <c:pt idx="10236">
                  <c:v>2.0800000000000003E-2</c:v>
                </c:pt>
                <c:pt idx="10237">
                  <c:v>2.12E-2</c:v>
                </c:pt>
                <c:pt idx="10238">
                  <c:v>2.1299999999999999E-2</c:v>
                </c:pt>
                <c:pt idx="10239">
                  <c:v>2.1899999999999999E-2</c:v>
                </c:pt>
                <c:pt idx="10240">
                  <c:v>2.2000000000000002E-2</c:v>
                </c:pt>
                <c:pt idx="10241">
                  <c:v>2.2400000000000003E-2</c:v>
                </c:pt>
                <c:pt idx="10242">
                  <c:v>2.2700000000000001E-2</c:v>
                </c:pt>
                <c:pt idx="10243">
                  <c:v>2.2400000000000003E-2</c:v>
                </c:pt>
                <c:pt idx="10244">
                  <c:v>2.2000000000000002E-2</c:v>
                </c:pt>
                <c:pt idx="10245">
                  <c:v>2.2799999999999997E-2</c:v>
                </c:pt>
                <c:pt idx="10246">
                  <c:v>2.2799999999999997E-2</c:v>
                </c:pt>
                <c:pt idx="10247">
                  <c:v>2.2799999999999997E-2</c:v>
                </c:pt>
                <c:pt idx="10248">
                  <c:v>2.2400000000000003E-2</c:v>
                </c:pt>
                <c:pt idx="10249">
                  <c:v>2.1899999999999999E-2</c:v>
                </c:pt>
                <c:pt idx="10250">
                  <c:v>2.2400000000000003E-2</c:v>
                </c:pt>
                <c:pt idx="10251">
                  <c:v>2.2799999999999997E-2</c:v>
                </c:pt>
                <c:pt idx="10252">
                  <c:v>2.2700000000000001E-2</c:v>
                </c:pt>
                <c:pt idx="10253">
                  <c:v>2.23E-2</c:v>
                </c:pt>
                <c:pt idx="10254">
                  <c:v>2.2799999999999997E-2</c:v>
                </c:pt>
                <c:pt idx="10255">
                  <c:v>2.2799999999999997E-2</c:v>
                </c:pt>
                <c:pt idx="10256">
                  <c:v>2.23E-2</c:v>
                </c:pt>
                <c:pt idx="10257">
                  <c:v>2.23E-2</c:v>
                </c:pt>
                <c:pt idx="10258">
                  <c:v>2.2200000000000001E-2</c:v>
                </c:pt>
                <c:pt idx="10259">
                  <c:v>2.1899999999999999E-2</c:v>
                </c:pt>
                <c:pt idx="10260">
                  <c:v>2.2799999999999997E-2</c:v>
                </c:pt>
                <c:pt idx="10261">
                  <c:v>2.3300000000000001E-2</c:v>
                </c:pt>
                <c:pt idx="10262">
                  <c:v>2.3900000000000001E-2</c:v>
                </c:pt>
                <c:pt idx="10263">
                  <c:v>2.3599999999999999E-2</c:v>
                </c:pt>
                <c:pt idx="10264">
                  <c:v>2.4300000000000002E-2</c:v>
                </c:pt>
                <c:pt idx="10265">
                  <c:v>2.4E-2</c:v>
                </c:pt>
                <c:pt idx="10266">
                  <c:v>2.4300000000000002E-2</c:v>
                </c:pt>
                <c:pt idx="10267">
                  <c:v>2.4799999999999999E-2</c:v>
                </c:pt>
                <c:pt idx="10268">
                  <c:v>2.4199999999999999E-2</c:v>
                </c:pt>
                <c:pt idx="10269">
                  <c:v>2.4300000000000002E-2</c:v>
                </c:pt>
                <c:pt idx="10270">
                  <c:v>2.4199999999999999E-2</c:v>
                </c:pt>
                <c:pt idx="10271">
                  <c:v>2.4E-2</c:v>
                </c:pt>
                <c:pt idx="10272">
                  <c:v>2.3700000000000002E-2</c:v>
                </c:pt>
                <c:pt idx="10273">
                  <c:v>2.3900000000000001E-2</c:v>
                </c:pt>
                <c:pt idx="10274">
                  <c:v>2.3400000000000001E-2</c:v>
                </c:pt>
                <c:pt idx="10275">
                  <c:v>2.4E-2</c:v>
                </c:pt>
                <c:pt idx="10276">
                  <c:v>2.4400000000000002E-2</c:v>
                </c:pt>
                <c:pt idx="10277">
                  <c:v>2.4100000000000003E-2</c:v>
                </c:pt>
                <c:pt idx="10278">
                  <c:v>2.4300000000000002E-2</c:v>
                </c:pt>
                <c:pt idx="10279">
                  <c:v>2.4799999999999999E-2</c:v>
                </c:pt>
                <c:pt idx="10280">
                  <c:v>2.3900000000000001E-2</c:v>
                </c:pt>
                <c:pt idx="10281">
                  <c:v>2.3900000000000001E-2</c:v>
                </c:pt>
                <c:pt idx="10282">
                  <c:v>2.4700000000000003E-2</c:v>
                </c:pt>
                <c:pt idx="10283">
                  <c:v>2.4400000000000002E-2</c:v>
                </c:pt>
                <c:pt idx="10284">
                  <c:v>2.4400000000000002E-2</c:v>
                </c:pt>
                <c:pt idx="10285">
                  <c:v>2.3599999999999999E-2</c:v>
                </c:pt>
                <c:pt idx="10286">
                  <c:v>2.3400000000000001E-2</c:v>
                </c:pt>
                <c:pt idx="10287">
                  <c:v>2.3100000000000002E-2</c:v>
                </c:pt>
                <c:pt idx="10288">
                  <c:v>2.3799999999999998E-2</c:v>
                </c:pt>
                <c:pt idx="10289">
                  <c:v>2.46E-2</c:v>
                </c:pt>
                <c:pt idx="10290">
                  <c:v>2.4700000000000003E-2</c:v>
                </c:pt>
                <c:pt idx="10291">
                  <c:v>2.4400000000000002E-2</c:v>
                </c:pt>
                <c:pt idx="10292">
                  <c:v>2.4100000000000003E-2</c:v>
                </c:pt>
                <c:pt idx="10293">
                  <c:v>2.4199999999999999E-2</c:v>
                </c:pt>
                <c:pt idx="10294">
                  <c:v>2.4199999999999999E-2</c:v>
                </c:pt>
                <c:pt idx="10295">
                  <c:v>2.4500000000000001E-2</c:v>
                </c:pt>
                <c:pt idx="10296">
                  <c:v>2.4300000000000002E-2</c:v>
                </c:pt>
                <c:pt idx="10297">
                  <c:v>2.4199999999999999E-2</c:v>
                </c:pt>
                <c:pt idx="10298">
                  <c:v>2.4E-2</c:v>
                </c:pt>
                <c:pt idx="10299">
                  <c:v>2.4E-2</c:v>
                </c:pt>
                <c:pt idx="10300">
                  <c:v>2.3700000000000002E-2</c:v>
                </c:pt>
                <c:pt idx="10301">
                  <c:v>2.3799999999999998E-2</c:v>
                </c:pt>
                <c:pt idx="10302">
                  <c:v>2.4E-2</c:v>
                </c:pt>
                <c:pt idx="10303">
                  <c:v>2.4E-2</c:v>
                </c:pt>
                <c:pt idx="10304">
                  <c:v>2.35E-2</c:v>
                </c:pt>
                <c:pt idx="10305">
                  <c:v>2.3400000000000001E-2</c:v>
                </c:pt>
                <c:pt idx="10306">
                  <c:v>2.4E-2</c:v>
                </c:pt>
                <c:pt idx="10307">
                  <c:v>2.4400000000000002E-2</c:v>
                </c:pt>
                <c:pt idx="10308">
                  <c:v>2.4100000000000003E-2</c:v>
                </c:pt>
                <c:pt idx="10309">
                  <c:v>2.3900000000000001E-2</c:v>
                </c:pt>
                <c:pt idx="10310">
                  <c:v>2.4300000000000002E-2</c:v>
                </c:pt>
                <c:pt idx="10311">
                  <c:v>2.35E-2</c:v>
                </c:pt>
                <c:pt idx="10312">
                  <c:v>2.35E-2</c:v>
                </c:pt>
                <c:pt idx="10313">
                  <c:v>2.4E-2</c:v>
                </c:pt>
                <c:pt idx="10314">
                  <c:v>2.4199999999999999E-2</c:v>
                </c:pt>
                <c:pt idx="10315">
                  <c:v>2.3900000000000001E-2</c:v>
                </c:pt>
                <c:pt idx="10316">
                  <c:v>2.4199999999999999E-2</c:v>
                </c:pt>
                <c:pt idx="10317">
                  <c:v>2.3599999999999999E-2</c:v>
                </c:pt>
                <c:pt idx="10318">
                  <c:v>2.3400000000000001E-2</c:v>
                </c:pt>
                <c:pt idx="10319">
                  <c:v>2.3100000000000002E-2</c:v>
                </c:pt>
                <c:pt idx="10320">
                  <c:v>2.2799999999999997E-2</c:v>
                </c:pt>
                <c:pt idx="10321">
                  <c:v>2.3799999999999998E-2</c:v>
                </c:pt>
                <c:pt idx="10322">
                  <c:v>2.3799999999999998E-2</c:v>
                </c:pt>
                <c:pt idx="10323">
                  <c:v>2.3799999999999998E-2</c:v>
                </c:pt>
                <c:pt idx="10324">
                  <c:v>2.4E-2</c:v>
                </c:pt>
                <c:pt idx="10325">
                  <c:v>2.4199999999999999E-2</c:v>
                </c:pt>
                <c:pt idx="10326">
                  <c:v>2.4100000000000003E-2</c:v>
                </c:pt>
                <c:pt idx="10327">
                  <c:v>2.4300000000000002E-2</c:v>
                </c:pt>
                <c:pt idx="10328">
                  <c:v>2.4E-2</c:v>
                </c:pt>
                <c:pt idx="10329">
                  <c:v>2.3799999999999998E-2</c:v>
                </c:pt>
                <c:pt idx="10330">
                  <c:v>2.3799999999999998E-2</c:v>
                </c:pt>
                <c:pt idx="10331">
                  <c:v>2.4199999999999999E-2</c:v>
                </c:pt>
                <c:pt idx="10332">
                  <c:v>2.4100000000000003E-2</c:v>
                </c:pt>
                <c:pt idx="10333">
                  <c:v>2.4300000000000002E-2</c:v>
                </c:pt>
                <c:pt idx="10334">
                  <c:v>2.4E-2</c:v>
                </c:pt>
                <c:pt idx="10335">
                  <c:v>2.4E-2</c:v>
                </c:pt>
                <c:pt idx="10336">
                  <c:v>2.4700000000000003E-2</c:v>
                </c:pt>
                <c:pt idx="10337">
                  <c:v>2.4799999999999999E-2</c:v>
                </c:pt>
                <c:pt idx="10338">
                  <c:v>2.3900000000000001E-2</c:v>
                </c:pt>
                <c:pt idx="10339">
                  <c:v>2.3300000000000001E-2</c:v>
                </c:pt>
                <c:pt idx="10340">
                  <c:v>2.3900000000000001E-2</c:v>
                </c:pt>
                <c:pt idx="10341">
                  <c:v>2.3400000000000001E-2</c:v>
                </c:pt>
                <c:pt idx="10342">
                  <c:v>2.35E-2</c:v>
                </c:pt>
                <c:pt idx="10343">
                  <c:v>2.3400000000000001E-2</c:v>
                </c:pt>
                <c:pt idx="10344">
                  <c:v>2.3700000000000002E-2</c:v>
                </c:pt>
                <c:pt idx="10345">
                  <c:v>2.3300000000000001E-2</c:v>
                </c:pt>
                <c:pt idx="10346">
                  <c:v>2.3100000000000002E-2</c:v>
                </c:pt>
                <c:pt idx="10347">
                  <c:v>2.3100000000000002E-2</c:v>
                </c:pt>
                <c:pt idx="10348">
                  <c:v>2.3199999999999998E-2</c:v>
                </c:pt>
                <c:pt idx="10349">
                  <c:v>2.2599999999999999E-2</c:v>
                </c:pt>
                <c:pt idx="10350">
                  <c:v>2.3E-2</c:v>
                </c:pt>
                <c:pt idx="10351">
                  <c:v>2.29E-2</c:v>
                </c:pt>
                <c:pt idx="10352">
                  <c:v>2.3E-2</c:v>
                </c:pt>
                <c:pt idx="10353">
                  <c:v>2.3300000000000001E-2</c:v>
                </c:pt>
                <c:pt idx="10354">
                  <c:v>2.3300000000000001E-2</c:v>
                </c:pt>
                <c:pt idx="10355">
                  <c:v>2.3300000000000001E-2</c:v>
                </c:pt>
                <c:pt idx="10356">
                  <c:v>2.3E-2</c:v>
                </c:pt>
                <c:pt idx="10357">
                  <c:v>2.23E-2</c:v>
                </c:pt>
                <c:pt idx="10358">
                  <c:v>2.2700000000000001E-2</c:v>
                </c:pt>
                <c:pt idx="10359">
                  <c:v>2.2700000000000001E-2</c:v>
                </c:pt>
                <c:pt idx="10360">
                  <c:v>2.2700000000000001E-2</c:v>
                </c:pt>
                <c:pt idx="10361">
                  <c:v>2.3E-2</c:v>
                </c:pt>
                <c:pt idx="10362">
                  <c:v>2.2799999999999997E-2</c:v>
                </c:pt>
                <c:pt idx="10363">
                  <c:v>2.2599999999999999E-2</c:v>
                </c:pt>
                <c:pt idx="10364">
                  <c:v>2.3E-2</c:v>
                </c:pt>
                <c:pt idx="10365">
                  <c:v>2.2799999999999997E-2</c:v>
                </c:pt>
                <c:pt idx="10366">
                  <c:v>2.2599999999999999E-2</c:v>
                </c:pt>
                <c:pt idx="10367">
                  <c:v>2.3300000000000001E-2</c:v>
                </c:pt>
                <c:pt idx="10368">
                  <c:v>2.3900000000000001E-2</c:v>
                </c:pt>
                <c:pt idx="10369">
                  <c:v>2.3700000000000002E-2</c:v>
                </c:pt>
                <c:pt idx="10370">
                  <c:v>2.4100000000000003E-2</c:v>
                </c:pt>
                <c:pt idx="10371">
                  <c:v>2.4400000000000002E-2</c:v>
                </c:pt>
                <c:pt idx="10372">
                  <c:v>2.46E-2</c:v>
                </c:pt>
                <c:pt idx="10373">
                  <c:v>2.4700000000000003E-2</c:v>
                </c:pt>
                <c:pt idx="10374">
                  <c:v>2.5400000000000002E-2</c:v>
                </c:pt>
                <c:pt idx="10375">
                  <c:v>2.5400000000000002E-2</c:v>
                </c:pt>
                <c:pt idx="10376">
                  <c:v>2.53E-2</c:v>
                </c:pt>
                <c:pt idx="10377">
                  <c:v>2.53E-2</c:v>
                </c:pt>
                <c:pt idx="10378">
                  <c:v>2.5400000000000002E-2</c:v>
                </c:pt>
                <c:pt idx="10379">
                  <c:v>2.5099999999999997E-2</c:v>
                </c:pt>
                <c:pt idx="10380">
                  <c:v>2.5000000000000001E-2</c:v>
                </c:pt>
                <c:pt idx="10381">
                  <c:v>2.4900000000000002E-2</c:v>
                </c:pt>
                <c:pt idx="10382">
                  <c:v>2.5000000000000001E-2</c:v>
                </c:pt>
                <c:pt idx="10383">
                  <c:v>2.4900000000000002E-2</c:v>
                </c:pt>
                <c:pt idx="10384">
                  <c:v>2.4900000000000002E-2</c:v>
                </c:pt>
                <c:pt idx="10385">
                  <c:v>2.5000000000000001E-2</c:v>
                </c:pt>
                <c:pt idx="10386">
                  <c:v>2.5000000000000001E-2</c:v>
                </c:pt>
                <c:pt idx="10387">
                  <c:v>2.4900000000000002E-2</c:v>
                </c:pt>
                <c:pt idx="10388">
                  <c:v>2.4900000000000002E-2</c:v>
                </c:pt>
                <c:pt idx="10389">
                  <c:v>2.4900000000000002E-2</c:v>
                </c:pt>
                <c:pt idx="10390">
                  <c:v>2.4799999999999999E-2</c:v>
                </c:pt>
                <c:pt idx="10391">
                  <c:v>2.4500000000000001E-2</c:v>
                </c:pt>
                <c:pt idx="10392">
                  <c:v>2.4700000000000003E-2</c:v>
                </c:pt>
                <c:pt idx="10393">
                  <c:v>2.5700000000000001E-2</c:v>
                </c:pt>
                <c:pt idx="10394">
                  <c:v>2.5400000000000002E-2</c:v>
                </c:pt>
                <c:pt idx="10395">
                  <c:v>2.5000000000000001E-2</c:v>
                </c:pt>
                <c:pt idx="10396">
                  <c:v>2.52E-2</c:v>
                </c:pt>
                <c:pt idx="10397">
                  <c:v>2.5000000000000001E-2</c:v>
                </c:pt>
                <c:pt idx="10398">
                  <c:v>2.53E-2</c:v>
                </c:pt>
                <c:pt idx="10399">
                  <c:v>2.4700000000000003E-2</c:v>
                </c:pt>
                <c:pt idx="10400">
                  <c:v>2.5499999999999998E-2</c:v>
                </c:pt>
                <c:pt idx="10401">
                  <c:v>2.58E-2</c:v>
                </c:pt>
                <c:pt idx="10402">
                  <c:v>2.6000000000000002E-2</c:v>
                </c:pt>
                <c:pt idx="10403">
                  <c:v>2.5700000000000001E-2</c:v>
                </c:pt>
                <c:pt idx="10404">
                  <c:v>2.5400000000000002E-2</c:v>
                </c:pt>
                <c:pt idx="10405">
                  <c:v>2.5400000000000002E-2</c:v>
                </c:pt>
                <c:pt idx="10406">
                  <c:v>2.58E-2</c:v>
                </c:pt>
                <c:pt idx="10407">
                  <c:v>2.5899999999999999E-2</c:v>
                </c:pt>
                <c:pt idx="10408">
                  <c:v>2.58E-2</c:v>
                </c:pt>
                <c:pt idx="10409">
                  <c:v>2.58E-2</c:v>
                </c:pt>
                <c:pt idx="10410">
                  <c:v>2.5700000000000001E-2</c:v>
                </c:pt>
                <c:pt idx="10411">
                  <c:v>2.63E-2</c:v>
                </c:pt>
                <c:pt idx="10412">
                  <c:v>2.6200000000000001E-2</c:v>
                </c:pt>
                <c:pt idx="10413">
                  <c:v>2.5899999999999999E-2</c:v>
                </c:pt>
                <c:pt idx="10414">
                  <c:v>2.5899999999999999E-2</c:v>
                </c:pt>
                <c:pt idx="10415">
                  <c:v>2.5899999999999999E-2</c:v>
                </c:pt>
                <c:pt idx="10416">
                  <c:v>2.5899999999999999E-2</c:v>
                </c:pt>
                <c:pt idx="10417">
                  <c:v>2.53E-2</c:v>
                </c:pt>
                <c:pt idx="10418">
                  <c:v>2.5099999999999997E-2</c:v>
                </c:pt>
                <c:pt idx="10419">
                  <c:v>2.4900000000000002E-2</c:v>
                </c:pt>
                <c:pt idx="10420">
                  <c:v>2.4900000000000002E-2</c:v>
                </c:pt>
                <c:pt idx="10421">
                  <c:v>2.46E-2</c:v>
                </c:pt>
                <c:pt idx="10422">
                  <c:v>2.4500000000000001E-2</c:v>
                </c:pt>
                <c:pt idx="10423">
                  <c:v>2.4700000000000003E-2</c:v>
                </c:pt>
                <c:pt idx="10424">
                  <c:v>2.4199999999999999E-2</c:v>
                </c:pt>
                <c:pt idx="10425">
                  <c:v>2.4199999999999999E-2</c:v>
                </c:pt>
                <c:pt idx="10426">
                  <c:v>2.4400000000000002E-2</c:v>
                </c:pt>
                <c:pt idx="10427">
                  <c:v>2.4100000000000003E-2</c:v>
                </c:pt>
                <c:pt idx="10428">
                  <c:v>2.4300000000000002E-2</c:v>
                </c:pt>
                <c:pt idx="10429">
                  <c:v>2.4400000000000002E-2</c:v>
                </c:pt>
                <c:pt idx="10430">
                  <c:v>2.4300000000000002E-2</c:v>
                </c:pt>
                <c:pt idx="10431">
                  <c:v>2.4100000000000003E-2</c:v>
                </c:pt>
                <c:pt idx="10432">
                  <c:v>2.4100000000000003E-2</c:v>
                </c:pt>
                <c:pt idx="10433">
                  <c:v>2.3900000000000001E-2</c:v>
                </c:pt>
                <c:pt idx="10434">
                  <c:v>2.3400000000000001E-2</c:v>
                </c:pt>
                <c:pt idx="10435">
                  <c:v>2.4E-2</c:v>
                </c:pt>
                <c:pt idx="10436">
                  <c:v>2.3199999999999998E-2</c:v>
                </c:pt>
                <c:pt idx="10437">
                  <c:v>2.3300000000000001E-2</c:v>
                </c:pt>
                <c:pt idx="10438">
                  <c:v>2.3199999999999998E-2</c:v>
                </c:pt>
                <c:pt idx="10439">
                  <c:v>2.3199999999999998E-2</c:v>
                </c:pt>
                <c:pt idx="10440">
                  <c:v>2.2499999999999999E-2</c:v>
                </c:pt>
                <c:pt idx="10441">
                  <c:v>2.2499999999999999E-2</c:v>
                </c:pt>
                <c:pt idx="10442">
                  <c:v>2.23E-2</c:v>
                </c:pt>
                <c:pt idx="10443">
                  <c:v>2.1899999999999999E-2</c:v>
                </c:pt>
                <c:pt idx="10444">
                  <c:v>2.29E-2</c:v>
                </c:pt>
                <c:pt idx="10445">
                  <c:v>2.29E-2</c:v>
                </c:pt>
                <c:pt idx="10446">
                  <c:v>2.29E-2</c:v>
                </c:pt>
                <c:pt idx="10447">
                  <c:v>2.3300000000000001E-2</c:v>
                </c:pt>
                <c:pt idx="10448">
                  <c:v>2.2700000000000001E-2</c:v>
                </c:pt>
                <c:pt idx="10449">
                  <c:v>2.2700000000000001E-2</c:v>
                </c:pt>
                <c:pt idx="10450">
                  <c:v>2.2700000000000001E-2</c:v>
                </c:pt>
                <c:pt idx="10451">
                  <c:v>2.2599999999999999E-2</c:v>
                </c:pt>
                <c:pt idx="10452">
                  <c:v>2.2499999999999999E-2</c:v>
                </c:pt>
                <c:pt idx="10453">
                  <c:v>2.2200000000000001E-2</c:v>
                </c:pt>
                <c:pt idx="10454">
                  <c:v>2.2799999999999997E-2</c:v>
                </c:pt>
                <c:pt idx="10455">
                  <c:v>2.2599999999999999E-2</c:v>
                </c:pt>
                <c:pt idx="10456">
                  <c:v>2.3400000000000001E-2</c:v>
                </c:pt>
                <c:pt idx="10457">
                  <c:v>2.3400000000000001E-2</c:v>
                </c:pt>
                <c:pt idx="10458">
                  <c:v>2.3199999999999998E-2</c:v>
                </c:pt>
                <c:pt idx="10459">
                  <c:v>2.35E-2</c:v>
                </c:pt>
                <c:pt idx="10460">
                  <c:v>2.3700000000000002E-2</c:v>
                </c:pt>
                <c:pt idx="10461">
                  <c:v>2.3199999999999998E-2</c:v>
                </c:pt>
                <c:pt idx="10462">
                  <c:v>2.3599999999999999E-2</c:v>
                </c:pt>
                <c:pt idx="10463">
                  <c:v>2.3799999999999998E-2</c:v>
                </c:pt>
                <c:pt idx="10464">
                  <c:v>2.4E-2</c:v>
                </c:pt>
                <c:pt idx="10465">
                  <c:v>2.3799999999999998E-2</c:v>
                </c:pt>
                <c:pt idx="10466">
                  <c:v>2.3900000000000001E-2</c:v>
                </c:pt>
                <c:pt idx="10467">
                  <c:v>2.3300000000000001E-2</c:v>
                </c:pt>
                <c:pt idx="10468">
                  <c:v>2.3E-2</c:v>
                </c:pt>
                <c:pt idx="10469">
                  <c:v>2.2700000000000001E-2</c:v>
                </c:pt>
                <c:pt idx="10470">
                  <c:v>2.3100000000000002E-2</c:v>
                </c:pt>
                <c:pt idx="10471">
                  <c:v>2.3300000000000001E-2</c:v>
                </c:pt>
                <c:pt idx="10472">
                  <c:v>2.2799999999999997E-2</c:v>
                </c:pt>
                <c:pt idx="10473">
                  <c:v>2.3E-2</c:v>
                </c:pt>
                <c:pt idx="10474">
                  <c:v>2.3E-2</c:v>
                </c:pt>
                <c:pt idx="10475">
                  <c:v>2.2799999999999997E-2</c:v>
                </c:pt>
                <c:pt idx="10476">
                  <c:v>2.2200000000000001E-2</c:v>
                </c:pt>
                <c:pt idx="10477">
                  <c:v>2.2100000000000002E-2</c:v>
                </c:pt>
                <c:pt idx="10478">
                  <c:v>2.1600000000000001E-2</c:v>
                </c:pt>
                <c:pt idx="10479">
                  <c:v>2.1899999999999999E-2</c:v>
                </c:pt>
                <c:pt idx="10480">
                  <c:v>2.1700000000000001E-2</c:v>
                </c:pt>
                <c:pt idx="10481">
                  <c:v>2.1400000000000002E-2</c:v>
                </c:pt>
                <c:pt idx="10482">
                  <c:v>2.1600000000000001E-2</c:v>
                </c:pt>
                <c:pt idx="10483">
                  <c:v>2.1100000000000001E-2</c:v>
                </c:pt>
                <c:pt idx="10484">
                  <c:v>2.12E-2</c:v>
                </c:pt>
                <c:pt idx="10485">
                  <c:v>2.1100000000000001E-2</c:v>
                </c:pt>
                <c:pt idx="10486">
                  <c:v>2.1499999999999998E-2</c:v>
                </c:pt>
                <c:pt idx="10487">
                  <c:v>2.1400000000000002E-2</c:v>
                </c:pt>
                <c:pt idx="10488">
                  <c:v>2.1499999999999998E-2</c:v>
                </c:pt>
                <c:pt idx="10489">
                  <c:v>2.1299999999999999E-2</c:v>
                </c:pt>
                <c:pt idx="10490">
                  <c:v>2.1400000000000002E-2</c:v>
                </c:pt>
                <c:pt idx="10491">
                  <c:v>2.1499999999999998E-2</c:v>
                </c:pt>
                <c:pt idx="10492">
                  <c:v>2.2000000000000002E-2</c:v>
                </c:pt>
                <c:pt idx="10493">
                  <c:v>2.2100000000000002E-2</c:v>
                </c:pt>
                <c:pt idx="10494">
                  <c:v>2.2200000000000001E-2</c:v>
                </c:pt>
                <c:pt idx="10495">
                  <c:v>2.23E-2</c:v>
                </c:pt>
                <c:pt idx="10496">
                  <c:v>2.2499999999999999E-2</c:v>
                </c:pt>
                <c:pt idx="10497">
                  <c:v>2.2000000000000002E-2</c:v>
                </c:pt>
                <c:pt idx="10498">
                  <c:v>2.1700000000000001E-2</c:v>
                </c:pt>
                <c:pt idx="10499">
                  <c:v>2.1499999999999998E-2</c:v>
                </c:pt>
                <c:pt idx="10500">
                  <c:v>2.2000000000000002E-2</c:v>
                </c:pt>
                <c:pt idx="10501">
                  <c:v>2.1499999999999998E-2</c:v>
                </c:pt>
                <c:pt idx="10502">
                  <c:v>2.1400000000000002E-2</c:v>
                </c:pt>
                <c:pt idx="10503">
                  <c:v>2.1100000000000001E-2</c:v>
                </c:pt>
                <c:pt idx="10504">
                  <c:v>2.1299999999999999E-2</c:v>
                </c:pt>
                <c:pt idx="10505">
                  <c:v>2.1100000000000001E-2</c:v>
                </c:pt>
                <c:pt idx="10506">
                  <c:v>2.1100000000000001E-2</c:v>
                </c:pt>
                <c:pt idx="10507">
                  <c:v>2.1000000000000001E-2</c:v>
                </c:pt>
                <c:pt idx="10508">
                  <c:v>2.1299999999999999E-2</c:v>
                </c:pt>
                <c:pt idx="10509">
                  <c:v>2.0899999999999998E-2</c:v>
                </c:pt>
                <c:pt idx="10510">
                  <c:v>2.1400000000000002E-2</c:v>
                </c:pt>
                <c:pt idx="10511">
                  <c:v>2.1499999999999998E-2</c:v>
                </c:pt>
                <c:pt idx="10512">
                  <c:v>2.2599999999999999E-2</c:v>
                </c:pt>
                <c:pt idx="10513">
                  <c:v>2.2200000000000001E-2</c:v>
                </c:pt>
                <c:pt idx="10514">
                  <c:v>2.2200000000000001E-2</c:v>
                </c:pt>
                <c:pt idx="10515">
                  <c:v>2.23E-2</c:v>
                </c:pt>
                <c:pt idx="10516">
                  <c:v>2.2400000000000003E-2</c:v>
                </c:pt>
                <c:pt idx="10517">
                  <c:v>2.2499999999999999E-2</c:v>
                </c:pt>
                <c:pt idx="10518">
                  <c:v>2.2000000000000002E-2</c:v>
                </c:pt>
                <c:pt idx="10519">
                  <c:v>2.2100000000000002E-2</c:v>
                </c:pt>
                <c:pt idx="10520">
                  <c:v>2.2100000000000002E-2</c:v>
                </c:pt>
                <c:pt idx="10521">
                  <c:v>2.2000000000000002E-2</c:v>
                </c:pt>
                <c:pt idx="10522">
                  <c:v>2.23E-2</c:v>
                </c:pt>
                <c:pt idx="10523">
                  <c:v>2.2100000000000002E-2</c:v>
                </c:pt>
                <c:pt idx="10524">
                  <c:v>2.0800000000000003E-2</c:v>
                </c:pt>
                <c:pt idx="10525">
                  <c:v>2.12E-2</c:v>
                </c:pt>
                <c:pt idx="10526">
                  <c:v>2.1100000000000001E-2</c:v>
                </c:pt>
                <c:pt idx="10527">
                  <c:v>2.1100000000000001E-2</c:v>
                </c:pt>
                <c:pt idx="10528">
                  <c:v>2.0800000000000003E-2</c:v>
                </c:pt>
                <c:pt idx="10529">
                  <c:v>2.06E-2</c:v>
                </c:pt>
                <c:pt idx="10530">
                  <c:v>2.0400000000000001E-2</c:v>
                </c:pt>
                <c:pt idx="10531">
                  <c:v>2.0499999999999997E-2</c:v>
                </c:pt>
                <c:pt idx="10532">
                  <c:v>2.0199999999999999E-2</c:v>
                </c:pt>
                <c:pt idx="10533">
                  <c:v>0.02</c:v>
                </c:pt>
                <c:pt idx="10534">
                  <c:v>2.0400000000000001E-2</c:v>
                </c:pt>
                <c:pt idx="10535">
                  <c:v>2.07E-2</c:v>
                </c:pt>
                <c:pt idx="10536">
                  <c:v>2.0899999999999998E-2</c:v>
                </c:pt>
                <c:pt idx="10537">
                  <c:v>2.0800000000000003E-2</c:v>
                </c:pt>
                <c:pt idx="10538">
                  <c:v>2.1100000000000001E-2</c:v>
                </c:pt>
                <c:pt idx="10539">
                  <c:v>0.02</c:v>
                </c:pt>
                <c:pt idx="10540">
                  <c:v>1.9199999999999998E-2</c:v>
                </c:pt>
                <c:pt idx="10541">
                  <c:v>1.9199999999999998E-2</c:v>
                </c:pt>
                <c:pt idx="10542">
                  <c:v>1.9199999999999998E-2</c:v>
                </c:pt>
                <c:pt idx="10543">
                  <c:v>1.9099999999999999E-2</c:v>
                </c:pt>
                <c:pt idx="10544">
                  <c:v>1.9E-2</c:v>
                </c:pt>
                <c:pt idx="10545">
                  <c:v>1.9E-2</c:v>
                </c:pt>
                <c:pt idx="10546">
                  <c:v>1.8200000000000001E-2</c:v>
                </c:pt>
                <c:pt idx="10547">
                  <c:v>1.84E-2</c:v>
                </c:pt>
                <c:pt idx="10548">
                  <c:v>1.84E-2</c:v>
                </c:pt>
                <c:pt idx="10549">
                  <c:v>1.83E-2</c:v>
                </c:pt>
                <c:pt idx="10550">
                  <c:v>1.8700000000000001E-2</c:v>
                </c:pt>
                <c:pt idx="10551">
                  <c:v>1.9199999999999998E-2</c:v>
                </c:pt>
                <c:pt idx="10552">
                  <c:v>1.8800000000000001E-2</c:v>
                </c:pt>
                <c:pt idx="10553">
                  <c:v>1.9199999999999998E-2</c:v>
                </c:pt>
                <c:pt idx="10554">
                  <c:v>1.9699999999999999E-2</c:v>
                </c:pt>
                <c:pt idx="10555">
                  <c:v>1.9599999999999999E-2</c:v>
                </c:pt>
                <c:pt idx="10556">
                  <c:v>1.9400000000000001E-2</c:v>
                </c:pt>
                <c:pt idx="10557">
                  <c:v>1.9599999999999999E-2</c:v>
                </c:pt>
                <c:pt idx="10558">
                  <c:v>1.95E-2</c:v>
                </c:pt>
                <c:pt idx="10559">
                  <c:v>1.95E-2</c:v>
                </c:pt>
                <c:pt idx="10560">
                  <c:v>1.9699999999999999E-2</c:v>
                </c:pt>
                <c:pt idx="10561">
                  <c:v>1.9699999999999999E-2</c:v>
                </c:pt>
                <c:pt idx="10562">
                  <c:v>1.9300000000000001E-2</c:v>
                </c:pt>
                <c:pt idx="10563">
                  <c:v>1.9199999999999998E-2</c:v>
                </c:pt>
                <c:pt idx="10564">
                  <c:v>1.8600000000000002E-2</c:v>
                </c:pt>
                <c:pt idx="10565">
                  <c:v>1.9099999999999999E-2</c:v>
                </c:pt>
                <c:pt idx="10566">
                  <c:v>1.9400000000000001E-2</c:v>
                </c:pt>
                <c:pt idx="10567">
                  <c:v>1.9400000000000001E-2</c:v>
                </c:pt>
                <c:pt idx="10568">
                  <c:v>1.9E-2</c:v>
                </c:pt>
                <c:pt idx="10569">
                  <c:v>1.9699999999999999E-2</c:v>
                </c:pt>
                <c:pt idx="10570">
                  <c:v>1.9699999999999999E-2</c:v>
                </c:pt>
                <c:pt idx="10571">
                  <c:v>1.9300000000000001E-2</c:v>
                </c:pt>
                <c:pt idx="10572">
                  <c:v>1.89E-2</c:v>
                </c:pt>
                <c:pt idx="10573">
                  <c:v>1.9599999999999999E-2</c:v>
                </c:pt>
                <c:pt idx="10574">
                  <c:v>1.9099999999999999E-2</c:v>
                </c:pt>
                <c:pt idx="10575">
                  <c:v>1.9400000000000001E-2</c:v>
                </c:pt>
                <c:pt idx="10576">
                  <c:v>1.9599999999999999E-2</c:v>
                </c:pt>
                <c:pt idx="10577">
                  <c:v>1.95E-2</c:v>
                </c:pt>
                <c:pt idx="10578">
                  <c:v>1.9199999999999998E-2</c:v>
                </c:pt>
                <c:pt idx="10579">
                  <c:v>1.9599999999999999E-2</c:v>
                </c:pt>
                <c:pt idx="10580">
                  <c:v>1.9300000000000001E-2</c:v>
                </c:pt>
                <c:pt idx="10581">
                  <c:v>1.9300000000000001E-2</c:v>
                </c:pt>
                <c:pt idx="10582">
                  <c:v>1.9300000000000001E-2</c:v>
                </c:pt>
                <c:pt idx="10583">
                  <c:v>1.95E-2</c:v>
                </c:pt>
                <c:pt idx="10584">
                  <c:v>2.01E-2</c:v>
                </c:pt>
                <c:pt idx="10585">
                  <c:v>1.9400000000000001E-2</c:v>
                </c:pt>
                <c:pt idx="10586">
                  <c:v>1.95E-2</c:v>
                </c:pt>
                <c:pt idx="10587">
                  <c:v>1.95E-2</c:v>
                </c:pt>
                <c:pt idx="10588">
                  <c:v>1.9699999999999999E-2</c:v>
                </c:pt>
                <c:pt idx="10589">
                  <c:v>1.9800000000000002E-2</c:v>
                </c:pt>
                <c:pt idx="10590">
                  <c:v>1.9800000000000002E-2</c:v>
                </c:pt>
                <c:pt idx="10591">
                  <c:v>1.9300000000000001E-2</c:v>
                </c:pt>
                <c:pt idx="10592">
                  <c:v>1.9199999999999998E-2</c:v>
                </c:pt>
                <c:pt idx="10593">
                  <c:v>1.9900000000000001E-2</c:v>
                </c:pt>
                <c:pt idx="10594">
                  <c:v>2.0400000000000001E-2</c:v>
                </c:pt>
                <c:pt idx="10595">
                  <c:v>2.0299999999999999E-2</c:v>
                </c:pt>
                <c:pt idx="10596">
                  <c:v>2.07E-2</c:v>
                </c:pt>
                <c:pt idx="10597">
                  <c:v>2.0299999999999999E-2</c:v>
                </c:pt>
                <c:pt idx="10598">
                  <c:v>2.0299999999999999E-2</c:v>
                </c:pt>
                <c:pt idx="10599">
                  <c:v>2.0400000000000001E-2</c:v>
                </c:pt>
                <c:pt idx="10600">
                  <c:v>2.0400000000000001E-2</c:v>
                </c:pt>
                <c:pt idx="10601">
                  <c:v>2.0400000000000001E-2</c:v>
                </c:pt>
                <c:pt idx="10602">
                  <c:v>2.0299999999999999E-2</c:v>
                </c:pt>
                <c:pt idx="10603">
                  <c:v>1.9900000000000001E-2</c:v>
                </c:pt>
                <c:pt idx="10604">
                  <c:v>1.9699999999999999E-2</c:v>
                </c:pt>
                <c:pt idx="10605">
                  <c:v>1.95E-2</c:v>
                </c:pt>
                <c:pt idx="10606">
                  <c:v>1.9199999999999998E-2</c:v>
                </c:pt>
                <c:pt idx="10607">
                  <c:v>1.9300000000000001E-2</c:v>
                </c:pt>
                <c:pt idx="10608">
                  <c:v>1.9199999999999998E-2</c:v>
                </c:pt>
                <c:pt idx="10609">
                  <c:v>1.9599999999999999E-2</c:v>
                </c:pt>
                <c:pt idx="10610">
                  <c:v>1.9900000000000001E-2</c:v>
                </c:pt>
                <c:pt idx="10611">
                  <c:v>2.0400000000000001E-2</c:v>
                </c:pt>
                <c:pt idx="10612">
                  <c:v>2.06E-2</c:v>
                </c:pt>
                <c:pt idx="10613">
                  <c:v>2.0800000000000003E-2</c:v>
                </c:pt>
                <c:pt idx="10614">
                  <c:v>2.07E-2</c:v>
                </c:pt>
                <c:pt idx="10615">
                  <c:v>2.07E-2</c:v>
                </c:pt>
                <c:pt idx="10616">
                  <c:v>2.0899999999999998E-2</c:v>
                </c:pt>
                <c:pt idx="10617">
                  <c:v>2.1000000000000001E-2</c:v>
                </c:pt>
                <c:pt idx="10618">
                  <c:v>2.06E-2</c:v>
                </c:pt>
                <c:pt idx="10619">
                  <c:v>2.0899999999999998E-2</c:v>
                </c:pt>
                <c:pt idx="10620">
                  <c:v>2.07E-2</c:v>
                </c:pt>
                <c:pt idx="10621">
                  <c:v>2.0499999999999997E-2</c:v>
                </c:pt>
                <c:pt idx="10622">
                  <c:v>2.0499999999999997E-2</c:v>
                </c:pt>
                <c:pt idx="10623">
                  <c:v>2.0499999999999997E-2</c:v>
                </c:pt>
                <c:pt idx="10624">
                  <c:v>2.0499999999999997E-2</c:v>
                </c:pt>
                <c:pt idx="10625">
                  <c:v>2.06E-2</c:v>
                </c:pt>
                <c:pt idx="10626">
                  <c:v>2.07E-2</c:v>
                </c:pt>
                <c:pt idx="10627">
                  <c:v>2.0899999999999998E-2</c:v>
                </c:pt>
                <c:pt idx="10628">
                  <c:v>2.1299999999999999E-2</c:v>
                </c:pt>
                <c:pt idx="10629">
                  <c:v>2.1299999999999999E-2</c:v>
                </c:pt>
                <c:pt idx="10630">
                  <c:v>2.12E-2</c:v>
                </c:pt>
                <c:pt idx="10631">
                  <c:v>2.12E-2</c:v>
                </c:pt>
                <c:pt idx="10632">
                  <c:v>2.1100000000000001E-2</c:v>
                </c:pt>
                <c:pt idx="10633">
                  <c:v>2.1100000000000001E-2</c:v>
                </c:pt>
                <c:pt idx="10634">
                  <c:v>2.1000000000000001E-2</c:v>
                </c:pt>
                <c:pt idx="10635">
                  <c:v>2.1299999999999999E-2</c:v>
                </c:pt>
                <c:pt idx="10636">
                  <c:v>2.1600000000000001E-2</c:v>
                </c:pt>
                <c:pt idx="10637">
                  <c:v>2.3E-2</c:v>
                </c:pt>
                <c:pt idx="10638">
                  <c:v>2.3400000000000001E-2</c:v>
                </c:pt>
                <c:pt idx="10639">
                  <c:v>2.3400000000000001E-2</c:v>
                </c:pt>
                <c:pt idx="10640">
                  <c:v>2.4500000000000001E-2</c:v>
                </c:pt>
                <c:pt idx="10641">
                  <c:v>2.46E-2</c:v>
                </c:pt>
                <c:pt idx="10642">
                  <c:v>2.4500000000000001E-2</c:v>
                </c:pt>
                <c:pt idx="10643">
                  <c:v>2.4799999999999999E-2</c:v>
                </c:pt>
                <c:pt idx="10644">
                  <c:v>2.5400000000000002E-2</c:v>
                </c:pt>
                <c:pt idx="10645">
                  <c:v>2.5499999999999998E-2</c:v>
                </c:pt>
                <c:pt idx="10646">
                  <c:v>2.53E-2</c:v>
                </c:pt>
                <c:pt idx="10647">
                  <c:v>2.58E-2</c:v>
                </c:pt>
                <c:pt idx="10648">
                  <c:v>2.58E-2</c:v>
                </c:pt>
                <c:pt idx="10649">
                  <c:v>2.5899999999999999E-2</c:v>
                </c:pt>
                <c:pt idx="10650">
                  <c:v>2.5499999999999998E-2</c:v>
                </c:pt>
                <c:pt idx="10651">
                  <c:v>2.53E-2</c:v>
                </c:pt>
                <c:pt idx="10652">
                  <c:v>2.5700000000000001E-2</c:v>
                </c:pt>
                <c:pt idx="10653">
                  <c:v>2.6400000000000003E-2</c:v>
                </c:pt>
                <c:pt idx="10654">
                  <c:v>2.5899999999999999E-2</c:v>
                </c:pt>
                <c:pt idx="10655">
                  <c:v>2.6000000000000002E-2</c:v>
                </c:pt>
                <c:pt idx="10656">
                  <c:v>2.6000000000000002E-2</c:v>
                </c:pt>
                <c:pt idx="10657">
                  <c:v>2.5600000000000001E-2</c:v>
                </c:pt>
                <c:pt idx="10658">
                  <c:v>2.58E-2</c:v>
                </c:pt>
                <c:pt idx="10659">
                  <c:v>2.63E-2</c:v>
                </c:pt>
                <c:pt idx="10660">
                  <c:v>2.6400000000000003E-2</c:v>
                </c:pt>
                <c:pt idx="10661">
                  <c:v>2.6400000000000003E-2</c:v>
                </c:pt>
                <c:pt idx="10662">
                  <c:v>2.7000000000000003E-2</c:v>
                </c:pt>
                <c:pt idx="10663">
                  <c:v>2.76E-2</c:v>
                </c:pt>
                <c:pt idx="10664">
                  <c:v>2.7700000000000002E-2</c:v>
                </c:pt>
                <c:pt idx="10665">
                  <c:v>2.7300000000000001E-2</c:v>
                </c:pt>
                <c:pt idx="10666">
                  <c:v>2.7400000000000004E-2</c:v>
                </c:pt>
                <c:pt idx="10667">
                  <c:v>2.7200000000000002E-2</c:v>
                </c:pt>
                <c:pt idx="10668">
                  <c:v>2.7200000000000002E-2</c:v>
                </c:pt>
                <c:pt idx="10669">
                  <c:v>2.7099999999999999E-2</c:v>
                </c:pt>
                <c:pt idx="10670">
                  <c:v>2.7099999999999999E-2</c:v>
                </c:pt>
                <c:pt idx="10671">
                  <c:v>2.7300000000000001E-2</c:v>
                </c:pt>
                <c:pt idx="10672">
                  <c:v>2.6800000000000001E-2</c:v>
                </c:pt>
                <c:pt idx="10673">
                  <c:v>2.6499999999999999E-2</c:v>
                </c:pt>
                <c:pt idx="10674">
                  <c:v>2.6099999999999998E-2</c:v>
                </c:pt>
                <c:pt idx="10675">
                  <c:v>2.6099999999999998E-2</c:v>
                </c:pt>
                <c:pt idx="10676">
                  <c:v>2.63E-2</c:v>
                </c:pt>
                <c:pt idx="10677">
                  <c:v>2.6400000000000003E-2</c:v>
                </c:pt>
                <c:pt idx="10678">
                  <c:v>2.5700000000000001E-2</c:v>
                </c:pt>
                <c:pt idx="10679">
                  <c:v>2.6099999999999998E-2</c:v>
                </c:pt>
                <c:pt idx="10680">
                  <c:v>2.58E-2</c:v>
                </c:pt>
                <c:pt idx="10681">
                  <c:v>2.58E-2</c:v>
                </c:pt>
                <c:pt idx="10682">
                  <c:v>2.5700000000000001E-2</c:v>
                </c:pt>
                <c:pt idx="10683">
                  <c:v>2.5700000000000001E-2</c:v>
                </c:pt>
                <c:pt idx="10684">
                  <c:v>2.5899999999999999E-2</c:v>
                </c:pt>
                <c:pt idx="10685">
                  <c:v>2.5899999999999999E-2</c:v>
                </c:pt>
                <c:pt idx="10686">
                  <c:v>2.5400000000000002E-2</c:v>
                </c:pt>
                <c:pt idx="10687">
                  <c:v>2.6000000000000002E-2</c:v>
                </c:pt>
                <c:pt idx="10688">
                  <c:v>2.6499999999999999E-2</c:v>
                </c:pt>
                <c:pt idx="10689">
                  <c:v>2.6400000000000003E-2</c:v>
                </c:pt>
                <c:pt idx="10690">
                  <c:v>2.58E-2</c:v>
                </c:pt>
                <c:pt idx="10691">
                  <c:v>2.63E-2</c:v>
                </c:pt>
                <c:pt idx="10692">
                  <c:v>2.6700000000000002E-2</c:v>
                </c:pt>
                <c:pt idx="10693">
                  <c:v>2.6600000000000002E-2</c:v>
                </c:pt>
                <c:pt idx="10694">
                  <c:v>2.63E-2</c:v>
                </c:pt>
                <c:pt idx="10695">
                  <c:v>2.63E-2</c:v>
                </c:pt>
                <c:pt idx="10696">
                  <c:v>2.6099999999999998E-2</c:v>
                </c:pt>
                <c:pt idx="10697">
                  <c:v>2.6499999999999999E-2</c:v>
                </c:pt>
                <c:pt idx="10698">
                  <c:v>2.6400000000000003E-2</c:v>
                </c:pt>
                <c:pt idx="10699">
                  <c:v>2.6499999999999999E-2</c:v>
                </c:pt>
                <c:pt idx="10700">
                  <c:v>2.5899999999999999E-2</c:v>
                </c:pt>
                <c:pt idx="10701">
                  <c:v>2.5700000000000001E-2</c:v>
                </c:pt>
                <c:pt idx="10702">
                  <c:v>2.5499999999999998E-2</c:v>
                </c:pt>
                <c:pt idx="10703">
                  <c:v>2.5899999999999999E-2</c:v>
                </c:pt>
                <c:pt idx="10704">
                  <c:v>2.6000000000000002E-2</c:v>
                </c:pt>
                <c:pt idx="10705">
                  <c:v>2.6099999999999998E-2</c:v>
                </c:pt>
                <c:pt idx="10706">
                  <c:v>2.6499999999999999E-2</c:v>
                </c:pt>
                <c:pt idx="10707">
                  <c:v>2.6800000000000001E-2</c:v>
                </c:pt>
                <c:pt idx="10708">
                  <c:v>2.63E-2</c:v>
                </c:pt>
                <c:pt idx="10709">
                  <c:v>2.6099999999999998E-2</c:v>
                </c:pt>
                <c:pt idx="10710">
                  <c:v>2.6099999999999998E-2</c:v>
                </c:pt>
                <c:pt idx="10711">
                  <c:v>2.6099999999999998E-2</c:v>
                </c:pt>
                <c:pt idx="10712">
                  <c:v>2.6000000000000002E-2</c:v>
                </c:pt>
                <c:pt idx="10713">
                  <c:v>2.58E-2</c:v>
                </c:pt>
                <c:pt idx="10714">
                  <c:v>2.52E-2</c:v>
                </c:pt>
                <c:pt idx="10715">
                  <c:v>2.5700000000000001E-2</c:v>
                </c:pt>
                <c:pt idx="10716">
                  <c:v>2.5700000000000001E-2</c:v>
                </c:pt>
                <c:pt idx="10717">
                  <c:v>2.6600000000000002E-2</c:v>
                </c:pt>
                <c:pt idx="10718">
                  <c:v>2.69E-2</c:v>
                </c:pt>
                <c:pt idx="10719">
                  <c:v>2.6800000000000001E-2</c:v>
                </c:pt>
                <c:pt idx="10720">
                  <c:v>2.6800000000000001E-2</c:v>
                </c:pt>
                <c:pt idx="10721">
                  <c:v>2.7000000000000003E-2</c:v>
                </c:pt>
                <c:pt idx="10722">
                  <c:v>2.7400000000000004E-2</c:v>
                </c:pt>
                <c:pt idx="10723">
                  <c:v>2.7799999999999998E-2</c:v>
                </c:pt>
                <c:pt idx="10724">
                  <c:v>2.7700000000000002E-2</c:v>
                </c:pt>
                <c:pt idx="10725">
                  <c:v>2.7900000000000001E-2</c:v>
                </c:pt>
                <c:pt idx="10726">
                  <c:v>2.7900000000000001E-2</c:v>
                </c:pt>
                <c:pt idx="10727">
                  <c:v>2.7099999999999999E-2</c:v>
                </c:pt>
                <c:pt idx="10728">
                  <c:v>2.7099999999999999E-2</c:v>
                </c:pt>
                <c:pt idx="10729">
                  <c:v>2.7000000000000003E-2</c:v>
                </c:pt>
                <c:pt idx="10730">
                  <c:v>2.6800000000000001E-2</c:v>
                </c:pt>
                <c:pt idx="10731">
                  <c:v>2.6400000000000003E-2</c:v>
                </c:pt>
                <c:pt idx="10732">
                  <c:v>2.6200000000000001E-2</c:v>
                </c:pt>
                <c:pt idx="10733">
                  <c:v>2.63E-2</c:v>
                </c:pt>
                <c:pt idx="10734">
                  <c:v>2.6200000000000001E-2</c:v>
                </c:pt>
                <c:pt idx="10735">
                  <c:v>2.6000000000000002E-2</c:v>
                </c:pt>
                <c:pt idx="10736">
                  <c:v>2.6400000000000003E-2</c:v>
                </c:pt>
                <c:pt idx="10737">
                  <c:v>2.6099999999999998E-2</c:v>
                </c:pt>
                <c:pt idx="10738">
                  <c:v>2.63E-2</c:v>
                </c:pt>
                <c:pt idx="10739">
                  <c:v>2.6099999999999998E-2</c:v>
                </c:pt>
                <c:pt idx="10740">
                  <c:v>2.58E-2</c:v>
                </c:pt>
                <c:pt idx="10741">
                  <c:v>2.58E-2</c:v>
                </c:pt>
                <c:pt idx="10742">
                  <c:v>2.58E-2</c:v>
                </c:pt>
                <c:pt idx="10743">
                  <c:v>2.5700000000000001E-2</c:v>
                </c:pt>
                <c:pt idx="10744">
                  <c:v>2.6099999999999998E-2</c:v>
                </c:pt>
                <c:pt idx="10745">
                  <c:v>2.6000000000000002E-2</c:v>
                </c:pt>
                <c:pt idx="10746">
                  <c:v>2.5400000000000002E-2</c:v>
                </c:pt>
                <c:pt idx="10747">
                  <c:v>2.5400000000000002E-2</c:v>
                </c:pt>
                <c:pt idx="10748">
                  <c:v>2.4900000000000002E-2</c:v>
                </c:pt>
                <c:pt idx="10749">
                  <c:v>2.4900000000000002E-2</c:v>
                </c:pt>
                <c:pt idx="10750">
                  <c:v>2.5000000000000001E-2</c:v>
                </c:pt>
                <c:pt idx="10751">
                  <c:v>2.4500000000000001E-2</c:v>
                </c:pt>
                <c:pt idx="10752">
                  <c:v>2.46E-2</c:v>
                </c:pt>
                <c:pt idx="10753">
                  <c:v>2.5000000000000001E-2</c:v>
                </c:pt>
                <c:pt idx="10754">
                  <c:v>2.4900000000000002E-2</c:v>
                </c:pt>
                <c:pt idx="10755">
                  <c:v>2.52E-2</c:v>
                </c:pt>
                <c:pt idx="10756">
                  <c:v>2.5700000000000001E-2</c:v>
                </c:pt>
                <c:pt idx="10757">
                  <c:v>2.5600000000000001E-2</c:v>
                </c:pt>
                <c:pt idx="10758">
                  <c:v>2.5400000000000002E-2</c:v>
                </c:pt>
                <c:pt idx="10759">
                  <c:v>2.53E-2</c:v>
                </c:pt>
                <c:pt idx="10760">
                  <c:v>2.5700000000000001E-2</c:v>
                </c:pt>
                <c:pt idx="10761">
                  <c:v>2.5400000000000002E-2</c:v>
                </c:pt>
                <c:pt idx="10762">
                  <c:v>2.5600000000000001E-2</c:v>
                </c:pt>
                <c:pt idx="10763">
                  <c:v>2.5899999999999999E-2</c:v>
                </c:pt>
                <c:pt idx="10764">
                  <c:v>2.5899999999999999E-2</c:v>
                </c:pt>
                <c:pt idx="10765">
                  <c:v>2.6000000000000002E-2</c:v>
                </c:pt>
                <c:pt idx="10766">
                  <c:v>2.63E-2</c:v>
                </c:pt>
                <c:pt idx="10767">
                  <c:v>2.63E-2</c:v>
                </c:pt>
                <c:pt idx="10768">
                  <c:v>2.6200000000000001E-2</c:v>
                </c:pt>
                <c:pt idx="10769">
                  <c:v>2.5600000000000001E-2</c:v>
                </c:pt>
                <c:pt idx="10770">
                  <c:v>2.5600000000000001E-2</c:v>
                </c:pt>
                <c:pt idx="10771">
                  <c:v>2.5499999999999998E-2</c:v>
                </c:pt>
                <c:pt idx="10772">
                  <c:v>2.4700000000000003E-2</c:v>
                </c:pt>
                <c:pt idx="10773">
                  <c:v>2.4900000000000002E-2</c:v>
                </c:pt>
                <c:pt idx="10774">
                  <c:v>2.5000000000000001E-2</c:v>
                </c:pt>
                <c:pt idx="10775">
                  <c:v>2.5000000000000001E-2</c:v>
                </c:pt>
                <c:pt idx="10776">
                  <c:v>2.53E-2</c:v>
                </c:pt>
                <c:pt idx="10777">
                  <c:v>2.5099999999999997E-2</c:v>
                </c:pt>
                <c:pt idx="10778">
                  <c:v>2.5000000000000001E-2</c:v>
                </c:pt>
                <c:pt idx="10779">
                  <c:v>2.5000000000000001E-2</c:v>
                </c:pt>
                <c:pt idx="10780">
                  <c:v>2.5000000000000001E-2</c:v>
                </c:pt>
                <c:pt idx="10781">
                  <c:v>2.4799999999999999E-2</c:v>
                </c:pt>
                <c:pt idx="10782">
                  <c:v>2.46E-2</c:v>
                </c:pt>
                <c:pt idx="10783">
                  <c:v>2.4900000000000002E-2</c:v>
                </c:pt>
                <c:pt idx="10784">
                  <c:v>2.4500000000000001E-2</c:v>
                </c:pt>
                <c:pt idx="10785">
                  <c:v>2.4700000000000003E-2</c:v>
                </c:pt>
                <c:pt idx="10786">
                  <c:v>2.4400000000000002E-2</c:v>
                </c:pt>
                <c:pt idx="10787">
                  <c:v>2.4700000000000003E-2</c:v>
                </c:pt>
                <c:pt idx="10788">
                  <c:v>2.4799999999999999E-2</c:v>
                </c:pt>
                <c:pt idx="10789">
                  <c:v>2.4900000000000002E-2</c:v>
                </c:pt>
                <c:pt idx="10790">
                  <c:v>2.5000000000000001E-2</c:v>
                </c:pt>
                <c:pt idx="10791">
                  <c:v>2.5000000000000001E-2</c:v>
                </c:pt>
                <c:pt idx="10792">
                  <c:v>2.4500000000000001E-2</c:v>
                </c:pt>
                <c:pt idx="10793">
                  <c:v>2.4799999999999999E-2</c:v>
                </c:pt>
                <c:pt idx="10794">
                  <c:v>2.4700000000000003E-2</c:v>
                </c:pt>
                <c:pt idx="10795">
                  <c:v>2.5000000000000001E-2</c:v>
                </c:pt>
                <c:pt idx="10796">
                  <c:v>2.4700000000000003E-2</c:v>
                </c:pt>
                <c:pt idx="10797">
                  <c:v>2.4700000000000003E-2</c:v>
                </c:pt>
                <c:pt idx="10798">
                  <c:v>2.4700000000000003E-2</c:v>
                </c:pt>
                <c:pt idx="10799">
                  <c:v>2.46E-2</c:v>
                </c:pt>
                <c:pt idx="10800">
                  <c:v>2.46E-2</c:v>
                </c:pt>
                <c:pt idx="10801">
                  <c:v>2.5000000000000001E-2</c:v>
                </c:pt>
                <c:pt idx="10802">
                  <c:v>2.5000000000000001E-2</c:v>
                </c:pt>
                <c:pt idx="10803">
                  <c:v>2.53E-2</c:v>
                </c:pt>
                <c:pt idx="10804">
                  <c:v>2.5499999999999998E-2</c:v>
                </c:pt>
                <c:pt idx="10805">
                  <c:v>2.6000000000000002E-2</c:v>
                </c:pt>
                <c:pt idx="10806">
                  <c:v>2.6000000000000002E-2</c:v>
                </c:pt>
                <c:pt idx="10807">
                  <c:v>2.5899999999999999E-2</c:v>
                </c:pt>
                <c:pt idx="10808">
                  <c:v>2.6099999999999998E-2</c:v>
                </c:pt>
                <c:pt idx="10809">
                  <c:v>2.6200000000000001E-2</c:v>
                </c:pt>
                <c:pt idx="10810">
                  <c:v>2.6000000000000002E-2</c:v>
                </c:pt>
                <c:pt idx="10811">
                  <c:v>2.5899999999999999E-2</c:v>
                </c:pt>
                <c:pt idx="10812">
                  <c:v>2.5499999999999998E-2</c:v>
                </c:pt>
                <c:pt idx="10813">
                  <c:v>2.5700000000000001E-2</c:v>
                </c:pt>
                <c:pt idx="10814">
                  <c:v>2.5499999999999998E-2</c:v>
                </c:pt>
                <c:pt idx="10815">
                  <c:v>2.5400000000000002E-2</c:v>
                </c:pt>
                <c:pt idx="10816">
                  <c:v>2.5099999999999997E-2</c:v>
                </c:pt>
                <c:pt idx="10817">
                  <c:v>2.5099999999999997E-2</c:v>
                </c:pt>
                <c:pt idx="10818">
                  <c:v>2.5099999999999997E-2</c:v>
                </c:pt>
                <c:pt idx="10819">
                  <c:v>2.4799999999999999E-2</c:v>
                </c:pt>
                <c:pt idx="10820">
                  <c:v>2.5000000000000001E-2</c:v>
                </c:pt>
                <c:pt idx="10821">
                  <c:v>2.5499999999999998E-2</c:v>
                </c:pt>
                <c:pt idx="10822">
                  <c:v>2.5099999999999997E-2</c:v>
                </c:pt>
                <c:pt idx="10823">
                  <c:v>2.52E-2</c:v>
                </c:pt>
                <c:pt idx="10824">
                  <c:v>2.5099999999999997E-2</c:v>
                </c:pt>
                <c:pt idx="10825">
                  <c:v>2.5099999999999997E-2</c:v>
                </c:pt>
                <c:pt idx="10826">
                  <c:v>2.4900000000000002E-2</c:v>
                </c:pt>
                <c:pt idx="10827">
                  <c:v>2.5000000000000001E-2</c:v>
                </c:pt>
                <c:pt idx="10828">
                  <c:v>2.4700000000000003E-2</c:v>
                </c:pt>
                <c:pt idx="10829">
                  <c:v>2.5000000000000001E-2</c:v>
                </c:pt>
                <c:pt idx="10830">
                  <c:v>2.5000000000000001E-2</c:v>
                </c:pt>
                <c:pt idx="10831">
                  <c:v>2.52E-2</c:v>
                </c:pt>
                <c:pt idx="10832">
                  <c:v>2.4900000000000002E-2</c:v>
                </c:pt>
                <c:pt idx="10833">
                  <c:v>2.4799999999999999E-2</c:v>
                </c:pt>
                <c:pt idx="10834">
                  <c:v>2.46E-2</c:v>
                </c:pt>
                <c:pt idx="10835">
                  <c:v>2.4799999999999999E-2</c:v>
                </c:pt>
                <c:pt idx="10836">
                  <c:v>2.5099999999999997E-2</c:v>
                </c:pt>
                <c:pt idx="10837">
                  <c:v>2.4799999999999999E-2</c:v>
                </c:pt>
                <c:pt idx="10838">
                  <c:v>2.4700000000000003E-2</c:v>
                </c:pt>
                <c:pt idx="10839">
                  <c:v>2.4700000000000003E-2</c:v>
                </c:pt>
                <c:pt idx="10840">
                  <c:v>2.46E-2</c:v>
                </c:pt>
                <c:pt idx="10841">
                  <c:v>2.4799999999999999E-2</c:v>
                </c:pt>
                <c:pt idx="10842">
                  <c:v>2.4500000000000001E-2</c:v>
                </c:pt>
                <c:pt idx="10843">
                  <c:v>2.4700000000000003E-2</c:v>
                </c:pt>
                <c:pt idx="10844">
                  <c:v>2.4500000000000001E-2</c:v>
                </c:pt>
                <c:pt idx="10845">
                  <c:v>2.4400000000000002E-2</c:v>
                </c:pt>
                <c:pt idx="10846">
                  <c:v>2.4300000000000002E-2</c:v>
                </c:pt>
                <c:pt idx="10847">
                  <c:v>2.4400000000000002E-2</c:v>
                </c:pt>
                <c:pt idx="10848">
                  <c:v>2.4199999999999999E-2</c:v>
                </c:pt>
                <c:pt idx="10849">
                  <c:v>2.4500000000000001E-2</c:v>
                </c:pt>
                <c:pt idx="10850">
                  <c:v>2.4500000000000001E-2</c:v>
                </c:pt>
                <c:pt idx="10851">
                  <c:v>2.3799999999999998E-2</c:v>
                </c:pt>
                <c:pt idx="10852">
                  <c:v>2.4100000000000003E-2</c:v>
                </c:pt>
                <c:pt idx="10853">
                  <c:v>2.3799999999999998E-2</c:v>
                </c:pt>
                <c:pt idx="10854">
                  <c:v>2.3799999999999998E-2</c:v>
                </c:pt>
                <c:pt idx="10855">
                  <c:v>2.4300000000000002E-2</c:v>
                </c:pt>
                <c:pt idx="10856">
                  <c:v>2.46E-2</c:v>
                </c:pt>
                <c:pt idx="10857">
                  <c:v>2.4799999999999999E-2</c:v>
                </c:pt>
                <c:pt idx="10858">
                  <c:v>2.4799999999999999E-2</c:v>
                </c:pt>
                <c:pt idx="10859">
                  <c:v>2.4900000000000002E-2</c:v>
                </c:pt>
                <c:pt idx="10860">
                  <c:v>2.5000000000000001E-2</c:v>
                </c:pt>
                <c:pt idx="10861">
                  <c:v>2.5099999999999997E-2</c:v>
                </c:pt>
                <c:pt idx="10862">
                  <c:v>2.5400000000000002E-2</c:v>
                </c:pt>
                <c:pt idx="10863">
                  <c:v>2.5400000000000002E-2</c:v>
                </c:pt>
                <c:pt idx="10864">
                  <c:v>2.53E-2</c:v>
                </c:pt>
                <c:pt idx="10865">
                  <c:v>2.5000000000000001E-2</c:v>
                </c:pt>
                <c:pt idx="10866">
                  <c:v>2.5000000000000001E-2</c:v>
                </c:pt>
                <c:pt idx="10867">
                  <c:v>2.5499999999999998E-2</c:v>
                </c:pt>
                <c:pt idx="10868">
                  <c:v>2.5400000000000002E-2</c:v>
                </c:pt>
                <c:pt idx="10869">
                  <c:v>2.5499999999999998E-2</c:v>
                </c:pt>
                <c:pt idx="10870">
                  <c:v>2.5600000000000001E-2</c:v>
                </c:pt>
                <c:pt idx="10871">
                  <c:v>2.5499999999999998E-2</c:v>
                </c:pt>
                <c:pt idx="10872">
                  <c:v>2.5499999999999998E-2</c:v>
                </c:pt>
                <c:pt idx="10873">
                  <c:v>2.5700000000000001E-2</c:v>
                </c:pt>
                <c:pt idx="10874">
                  <c:v>2.5899999999999999E-2</c:v>
                </c:pt>
                <c:pt idx="10875">
                  <c:v>2.5899999999999999E-2</c:v>
                </c:pt>
                <c:pt idx="10876">
                  <c:v>2.5700000000000001E-2</c:v>
                </c:pt>
                <c:pt idx="10877">
                  <c:v>2.5700000000000001E-2</c:v>
                </c:pt>
                <c:pt idx="10878">
                  <c:v>2.5600000000000001E-2</c:v>
                </c:pt>
                <c:pt idx="10879">
                  <c:v>2.53E-2</c:v>
                </c:pt>
                <c:pt idx="10880">
                  <c:v>2.5600000000000001E-2</c:v>
                </c:pt>
                <c:pt idx="10881">
                  <c:v>2.5600000000000001E-2</c:v>
                </c:pt>
                <c:pt idx="10882">
                  <c:v>2.5899999999999999E-2</c:v>
                </c:pt>
                <c:pt idx="10883">
                  <c:v>2.58E-2</c:v>
                </c:pt>
                <c:pt idx="10884">
                  <c:v>2.6099999999999998E-2</c:v>
                </c:pt>
                <c:pt idx="10885">
                  <c:v>2.6000000000000002E-2</c:v>
                </c:pt>
                <c:pt idx="10886">
                  <c:v>2.6200000000000001E-2</c:v>
                </c:pt>
                <c:pt idx="10887">
                  <c:v>2.6499999999999999E-2</c:v>
                </c:pt>
                <c:pt idx="10888">
                  <c:v>2.6600000000000002E-2</c:v>
                </c:pt>
                <c:pt idx="10889">
                  <c:v>2.6400000000000003E-2</c:v>
                </c:pt>
                <c:pt idx="10890">
                  <c:v>2.5899999999999999E-2</c:v>
                </c:pt>
                <c:pt idx="10891">
                  <c:v>2.6000000000000002E-2</c:v>
                </c:pt>
                <c:pt idx="10892">
                  <c:v>2.6200000000000001E-2</c:v>
                </c:pt>
                <c:pt idx="10893">
                  <c:v>2.6000000000000002E-2</c:v>
                </c:pt>
                <c:pt idx="10894">
                  <c:v>2.6000000000000002E-2</c:v>
                </c:pt>
                <c:pt idx="10895">
                  <c:v>2.58E-2</c:v>
                </c:pt>
                <c:pt idx="10896">
                  <c:v>2.58E-2</c:v>
                </c:pt>
                <c:pt idx="10897">
                  <c:v>2.6000000000000002E-2</c:v>
                </c:pt>
                <c:pt idx="10898">
                  <c:v>2.6200000000000001E-2</c:v>
                </c:pt>
                <c:pt idx="10899">
                  <c:v>2.6700000000000002E-2</c:v>
                </c:pt>
                <c:pt idx="10900">
                  <c:v>2.6700000000000002E-2</c:v>
                </c:pt>
                <c:pt idx="10901">
                  <c:v>2.6700000000000002E-2</c:v>
                </c:pt>
                <c:pt idx="10902">
                  <c:v>2.6400000000000003E-2</c:v>
                </c:pt>
                <c:pt idx="10903">
                  <c:v>2.6600000000000002E-2</c:v>
                </c:pt>
                <c:pt idx="10904">
                  <c:v>2.6600000000000002E-2</c:v>
                </c:pt>
                <c:pt idx="10905">
                  <c:v>2.6800000000000001E-2</c:v>
                </c:pt>
                <c:pt idx="10906">
                  <c:v>2.6800000000000001E-2</c:v>
                </c:pt>
                <c:pt idx="10907">
                  <c:v>2.6400000000000003E-2</c:v>
                </c:pt>
                <c:pt idx="10908">
                  <c:v>2.6400000000000003E-2</c:v>
                </c:pt>
                <c:pt idx="10909">
                  <c:v>2.6499999999999999E-2</c:v>
                </c:pt>
                <c:pt idx="10910">
                  <c:v>2.6400000000000003E-2</c:v>
                </c:pt>
                <c:pt idx="10911">
                  <c:v>2.6499999999999999E-2</c:v>
                </c:pt>
                <c:pt idx="10912">
                  <c:v>2.6800000000000001E-2</c:v>
                </c:pt>
                <c:pt idx="10913">
                  <c:v>2.7099999999999999E-2</c:v>
                </c:pt>
                <c:pt idx="10914">
                  <c:v>2.6800000000000001E-2</c:v>
                </c:pt>
                <c:pt idx="10915">
                  <c:v>2.7000000000000003E-2</c:v>
                </c:pt>
                <c:pt idx="10916">
                  <c:v>2.69E-2</c:v>
                </c:pt>
                <c:pt idx="10917">
                  <c:v>2.6700000000000002E-2</c:v>
                </c:pt>
                <c:pt idx="10918">
                  <c:v>2.69E-2</c:v>
                </c:pt>
                <c:pt idx="10919">
                  <c:v>2.7000000000000003E-2</c:v>
                </c:pt>
                <c:pt idx="10920">
                  <c:v>2.7099999999999999E-2</c:v>
                </c:pt>
                <c:pt idx="10921">
                  <c:v>2.7200000000000002E-2</c:v>
                </c:pt>
                <c:pt idx="10922">
                  <c:v>2.6700000000000002E-2</c:v>
                </c:pt>
                <c:pt idx="10923">
                  <c:v>2.6700000000000002E-2</c:v>
                </c:pt>
                <c:pt idx="10924">
                  <c:v>2.6800000000000001E-2</c:v>
                </c:pt>
                <c:pt idx="10925">
                  <c:v>2.7000000000000003E-2</c:v>
                </c:pt>
                <c:pt idx="10926">
                  <c:v>2.75E-2</c:v>
                </c:pt>
                <c:pt idx="10927">
                  <c:v>2.7799999999999998E-2</c:v>
                </c:pt>
                <c:pt idx="10928">
                  <c:v>2.7700000000000002E-2</c:v>
                </c:pt>
                <c:pt idx="10929">
                  <c:v>2.7700000000000002E-2</c:v>
                </c:pt>
                <c:pt idx="10930">
                  <c:v>2.7700000000000002E-2</c:v>
                </c:pt>
                <c:pt idx="10931">
                  <c:v>2.76E-2</c:v>
                </c:pt>
                <c:pt idx="10932">
                  <c:v>2.7200000000000002E-2</c:v>
                </c:pt>
                <c:pt idx="10933">
                  <c:v>2.7400000000000004E-2</c:v>
                </c:pt>
                <c:pt idx="10934">
                  <c:v>2.7099999999999999E-2</c:v>
                </c:pt>
                <c:pt idx="10935">
                  <c:v>2.7099999999999999E-2</c:v>
                </c:pt>
                <c:pt idx="10936">
                  <c:v>2.76E-2</c:v>
                </c:pt>
                <c:pt idx="10937">
                  <c:v>2.75E-2</c:v>
                </c:pt>
                <c:pt idx="10938">
                  <c:v>2.76E-2</c:v>
                </c:pt>
                <c:pt idx="10939">
                  <c:v>2.7799999999999998E-2</c:v>
                </c:pt>
                <c:pt idx="10940">
                  <c:v>2.7799999999999998E-2</c:v>
                </c:pt>
                <c:pt idx="10941">
                  <c:v>2.8199999999999999E-2</c:v>
                </c:pt>
                <c:pt idx="10942">
                  <c:v>2.8199999999999999E-2</c:v>
                </c:pt>
                <c:pt idx="10943">
                  <c:v>2.81E-2</c:v>
                </c:pt>
                <c:pt idx="10944">
                  <c:v>2.8199999999999999E-2</c:v>
                </c:pt>
                <c:pt idx="10945">
                  <c:v>2.8199999999999999E-2</c:v>
                </c:pt>
                <c:pt idx="10946">
                  <c:v>2.8199999999999999E-2</c:v>
                </c:pt>
                <c:pt idx="10947">
                  <c:v>2.86E-2</c:v>
                </c:pt>
                <c:pt idx="10948">
                  <c:v>2.8799999999999999E-2</c:v>
                </c:pt>
                <c:pt idx="10949">
                  <c:v>2.8999999999999998E-2</c:v>
                </c:pt>
                <c:pt idx="10950">
                  <c:v>2.92E-2</c:v>
                </c:pt>
                <c:pt idx="10951">
                  <c:v>2.8900000000000002E-2</c:v>
                </c:pt>
                <c:pt idx="10952">
                  <c:v>2.92E-2</c:v>
                </c:pt>
                <c:pt idx="10953">
                  <c:v>2.8900000000000002E-2</c:v>
                </c:pt>
                <c:pt idx="10954">
                  <c:v>2.9300000000000003E-2</c:v>
                </c:pt>
                <c:pt idx="10955">
                  <c:v>2.9500000000000002E-2</c:v>
                </c:pt>
                <c:pt idx="10956">
                  <c:v>2.9700000000000004E-2</c:v>
                </c:pt>
                <c:pt idx="10957">
                  <c:v>2.9700000000000004E-2</c:v>
                </c:pt>
                <c:pt idx="10958">
                  <c:v>3.0200000000000001E-2</c:v>
                </c:pt>
                <c:pt idx="10959">
                  <c:v>3.0600000000000002E-2</c:v>
                </c:pt>
                <c:pt idx="10960">
                  <c:v>3.0099999999999998E-2</c:v>
                </c:pt>
                <c:pt idx="10961">
                  <c:v>3.0099999999999998E-2</c:v>
                </c:pt>
                <c:pt idx="10962">
                  <c:v>3.0600000000000002E-2</c:v>
                </c:pt>
                <c:pt idx="10963">
                  <c:v>3.0800000000000001E-2</c:v>
                </c:pt>
                <c:pt idx="10964">
                  <c:v>3.0600000000000002E-2</c:v>
                </c:pt>
                <c:pt idx="10965">
                  <c:v>3.09E-2</c:v>
                </c:pt>
                <c:pt idx="10966">
                  <c:v>3.09E-2</c:v>
                </c:pt>
                <c:pt idx="10967">
                  <c:v>3.1600000000000003E-2</c:v>
                </c:pt>
                <c:pt idx="10968">
                  <c:v>3.15E-2</c:v>
                </c:pt>
                <c:pt idx="10969">
                  <c:v>3.1300000000000001E-2</c:v>
                </c:pt>
                <c:pt idx="10970">
                  <c:v>3.1300000000000001E-2</c:v>
                </c:pt>
                <c:pt idx="10971">
                  <c:v>3.15E-2</c:v>
                </c:pt>
                <c:pt idx="10972">
                  <c:v>3.1800000000000002E-2</c:v>
                </c:pt>
                <c:pt idx="10973">
                  <c:v>3.1600000000000003E-2</c:v>
                </c:pt>
                <c:pt idx="10974">
                  <c:v>3.1400000000000004E-2</c:v>
                </c:pt>
                <c:pt idx="10975">
                  <c:v>3.1300000000000001E-2</c:v>
                </c:pt>
                <c:pt idx="10976">
                  <c:v>3.1699999999999999E-2</c:v>
                </c:pt>
                <c:pt idx="10977">
                  <c:v>3.15E-2</c:v>
                </c:pt>
                <c:pt idx="10978">
                  <c:v>3.1099999999999999E-2</c:v>
                </c:pt>
                <c:pt idx="10979">
                  <c:v>3.15E-2</c:v>
                </c:pt>
                <c:pt idx="10980">
                  <c:v>3.1699999999999999E-2</c:v>
                </c:pt>
                <c:pt idx="10981">
                  <c:v>3.1699999999999999E-2</c:v>
                </c:pt>
                <c:pt idx="10982">
                  <c:v>3.1800000000000002E-2</c:v>
                </c:pt>
                <c:pt idx="10983">
                  <c:v>3.1699999999999999E-2</c:v>
                </c:pt>
                <c:pt idx="10984">
                  <c:v>3.1800000000000002E-2</c:v>
                </c:pt>
                <c:pt idx="10985">
                  <c:v>3.1699999999999999E-2</c:v>
                </c:pt>
                <c:pt idx="10986">
                  <c:v>3.1600000000000003E-2</c:v>
                </c:pt>
                <c:pt idx="10987">
                  <c:v>3.15E-2</c:v>
                </c:pt>
                <c:pt idx="10988">
                  <c:v>3.1600000000000003E-2</c:v>
                </c:pt>
                <c:pt idx="10989">
                  <c:v>3.1800000000000002E-2</c:v>
                </c:pt>
                <c:pt idx="10990">
                  <c:v>3.1800000000000002E-2</c:v>
                </c:pt>
                <c:pt idx="10991">
                  <c:v>3.2100000000000004E-2</c:v>
                </c:pt>
                <c:pt idx="10992">
                  <c:v>3.2300000000000002E-2</c:v>
                </c:pt>
                <c:pt idx="10993">
                  <c:v>3.1800000000000002E-2</c:v>
                </c:pt>
                <c:pt idx="10994">
                  <c:v>3.1699999999999999E-2</c:v>
                </c:pt>
                <c:pt idx="10995">
                  <c:v>3.1899999999999998E-2</c:v>
                </c:pt>
                <c:pt idx="10996">
                  <c:v>3.1400000000000004E-2</c:v>
                </c:pt>
                <c:pt idx="10997">
                  <c:v>3.1400000000000004E-2</c:v>
                </c:pt>
                <c:pt idx="10998">
                  <c:v>3.1200000000000002E-2</c:v>
                </c:pt>
                <c:pt idx="10999">
                  <c:v>3.1200000000000002E-2</c:v>
                </c:pt>
                <c:pt idx="11000">
                  <c:v>3.1099999999999999E-2</c:v>
                </c:pt>
                <c:pt idx="11001">
                  <c:v>3.15E-2</c:v>
                </c:pt>
                <c:pt idx="11002">
                  <c:v>3.15E-2</c:v>
                </c:pt>
                <c:pt idx="11003">
                  <c:v>3.1800000000000002E-2</c:v>
                </c:pt>
                <c:pt idx="11004">
                  <c:v>3.1300000000000001E-2</c:v>
                </c:pt>
                <c:pt idx="11005">
                  <c:v>3.1400000000000004E-2</c:v>
                </c:pt>
                <c:pt idx="11006">
                  <c:v>3.1600000000000003E-2</c:v>
                </c:pt>
                <c:pt idx="11007">
                  <c:v>3.15E-2</c:v>
                </c:pt>
                <c:pt idx="11008">
                  <c:v>3.1800000000000002E-2</c:v>
                </c:pt>
                <c:pt idx="11009">
                  <c:v>3.1899999999999998E-2</c:v>
                </c:pt>
                <c:pt idx="11010">
                  <c:v>3.1899999999999998E-2</c:v>
                </c:pt>
                <c:pt idx="11011">
                  <c:v>3.1800000000000002E-2</c:v>
                </c:pt>
                <c:pt idx="11012">
                  <c:v>3.2300000000000002E-2</c:v>
                </c:pt>
                <c:pt idx="11013">
                  <c:v>3.2599999999999997E-2</c:v>
                </c:pt>
                <c:pt idx="11014">
                  <c:v>3.2899999999999999E-2</c:v>
                </c:pt>
                <c:pt idx="11015">
                  <c:v>3.3100000000000004E-2</c:v>
                </c:pt>
                <c:pt idx="11016">
                  <c:v>3.3100000000000004E-2</c:v>
                </c:pt>
                <c:pt idx="11017">
                  <c:v>3.3399999999999999E-2</c:v>
                </c:pt>
                <c:pt idx="11018">
                  <c:v>3.32E-2</c:v>
                </c:pt>
                <c:pt idx="11019">
                  <c:v>3.2899999999999999E-2</c:v>
                </c:pt>
                <c:pt idx="11020">
                  <c:v>3.2899999999999999E-2</c:v>
                </c:pt>
                <c:pt idx="11021">
                  <c:v>3.3300000000000003E-2</c:v>
                </c:pt>
                <c:pt idx="11022">
                  <c:v>3.32E-2</c:v>
                </c:pt>
                <c:pt idx="11023">
                  <c:v>3.3000000000000002E-2</c:v>
                </c:pt>
                <c:pt idx="11024">
                  <c:v>3.3100000000000004E-2</c:v>
                </c:pt>
                <c:pt idx="11025">
                  <c:v>3.3100000000000004E-2</c:v>
                </c:pt>
                <c:pt idx="11026">
                  <c:v>3.3300000000000003E-2</c:v>
                </c:pt>
                <c:pt idx="11027">
                  <c:v>3.3500000000000002E-2</c:v>
                </c:pt>
                <c:pt idx="11028">
                  <c:v>3.3399999999999999E-2</c:v>
                </c:pt>
                <c:pt idx="11029">
                  <c:v>3.3300000000000003E-2</c:v>
                </c:pt>
                <c:pt idx="11030">
                  <c:v>3.3399999999999999E-2</c:v>
                </c:pt>
                <c:pt idx="11031">
                  <c:v>3.4100000000000005E-2</c:v>
                </c:pt>
                <c:pt idx="11032">
                  <c:v>3.4200000000000001E-2</c:v>
                </c:pt>
                <c:pt idx="11033">
                  <c:v>3.4300000000000004E-2</c:v>
                </c:pt>
                <c:pt idx="11034">
                  <c:v>3.39E-2</c:v>
                </c:pt>
                <c:pt idx="11035">
                  <c:v>3.4000000000000002E-2</c:v>
                </c:pt>
                <c:pt idx="11036">
                  <c:v>3.4000000000000002E-2</c:v>
                </c:pt>
                <c:pt idx="11037">
                  <c:v>3.3399999999999999E-2</c:v>
                </c:pt>
                <c:pt idx="11038">
                  <c:v>3.32E-2</c:v>
                </c:pt>
                <c:pt idx="11039">
                  <c:v>3.2899999999999999E-2</c:v>
                </c:pt>
                <c:pt idx="11040">
                  <c:v>3.2899999999999999E-2</c:v>
                </c:pt>
                <c:pt idx="11041">
                  <c:v>3.15E-2</c:v>
                </c:pt>
                <c:pt idx="11042">
                  <c:v>3.2199999999999999E-2</c:v>
                </c:pt>
                <c:pt idx="11043">
                  <c:v>3.2199999999999999E-2</c:v>
                </c:pt>
                <c:pt idx="11044">
                  <c:v>3.2799999999999996E-2</c:v>
                </c:pt>
                <c:pt idx="11045">
                  <c:v>3.32E-2</c:v>
                </c:pt>
                <c:pt idx="11046">
                  <c:v>3.3100000000000004E-2</c:v>
                </c:pt>
                <c:pt idx="11047">
                  <c:v>3.3500000000000002E-2</c:v>
                </c:pt>
                <c:pt idx="11048">
                  <c:v>3.32E-2</c:v>
                </c:pt>
                <c:pt idx="11049">
                  <c:v>3.32E-2</c:v>
                </c:pt>
                <c:pt idx="11050">
                  <c:v>3.3500000000000002E-2</c:v>
                </c:pt>
                <c:pt idx="11051">
                  <c:v>3.3500000000000002E-2</c:v>
                </c:pt>
                <c:pt idx="11052">
                  <c:v>3.3700000000000001E-2</c:v>
                </c:pt>
                <c:pt idx="11053">
                  <c:v>3.3500000000000002E-2</c:v>
                </c:pt>
                <c:pt idx="11054">
                  <c:v>3.3300000000000003E-2</c:v>
                </c:pt>
                <c:pt idx="11055">
                  <c:v>3.3399999999999999E-2</c:v>
                </c:pt>
                <c:pt idx="11056">
                  <c:v>3.32E-2</c:v>
                </c:pt>
                <c:pt idx="11057">
                  <c:v>3.3399999999999999E-2</c:v>
                </c:pt>
                <c:pt idx="11058">
                  <c:v>3.3300000000000003E-2</c:v>
                </c:pt>
                <c:pt idx="11059">
                  <c:v>3.3300000000000003E-2</c:v>
                </c:pt>
                <c:pt idx="11060">
                  <c:v>3.32E-2</c:v>
                </c:pt>
                <c:pt idx="11061">
                  <c:v>3.32E-2</c:v>
                </c:pt>
                <c:pt idx="11062">
                  <c:v>3.2799999999999996E-2</c:v>
                </c:pt>
                <c:pt idx="11063">
                  <c:v>3.2899999999999999E-2</c:v>
                </c:pt>
                <c:pt idx="11064">
                  <c:v>3.2899999999999999E-2</c:v>
                </c:pt>
                <c:pt idx="11065">
                  <c:v>3.32E-2</c:v>
                </c:pt>
                <c:pt idx="11066">
                  <c:v>3.3000000000000002E-2</c:v>
                </c:pt>
                <c:pt idx="11067">
                  <c:v>3.3000000000000002E-2</c:v>
                </c:pt>
                <c:pt idx="11068">
                  <c:v>3.3000000000000002E-2</c:v>
                </c:pt>
                <c:pt idx="11069">
                  <c:v>3.2799999999999996E-2</c:v>
                </c:pt>
                <c:pt idx="11070">
                  <c:v>3.3000000000000002E-2</c:v>
                </c:pt>
                <c:pt idx="11071">
                  <c:v>3.3100000000000004E-2</c:v>
                </c:pt>
                <c:pt idx="11072">
                  <c:v>3.2899999999999999E-2</c:v>
                </c:pt>
                <c:pt idx="11073">
                  <c:v>3.3000000000000002E-2</c:v>
                </c:pt>
                <c:pt idx="11074">
                  <c:v>3.27E-2</c:v>
                </c:pt>
                <c:pt idx="11075">
                  <c:v>3.3000000000000002E-2</c:v>
                </c:pt>
                <c:pt idx="11076">
                  <c:v>3.3000000000000002E-2</c:v>
                </c:pt>
                <c:pt idx="11077">
                  <c:v>3.3100000000000004E-2</c:v>
                </c:pt>
                <c:pt idx="11078">
                  <c:v>3.2799999999999996E-2</c:v>
                </c:pt>
                <c:pt idx="11079">
                  <c:v>3.3100000000000004E-2</c:v>
                </c:pt>
                <c:pt idx="11080">
                  <c:v>3.3599999999999998E-2</c:v>
                </c:pt>
                <c:pt idx="11081">
                  <c:v>3.3500000000000002E-2</c:v>
                </c:pt>
                <c:pt idx="11082">
                  <c:v>3.3399999999999999E-2</c:v>
                </c:pt>
                <c:pt idx="11083">
                  <c:v>3.3700000000000001E-2</c:v>
                </c:pt>
                <c:pt idx="11084">
                  <c:v>3.3599999999999998E-2</c:v>
                </c:pt>
                <c:pt idx="11085">
                  <c:v>3.3700000000000001E-2</c:v>
                </c:pt>
                <c:pt idx="11086">
                  <c:v>3.3599999999999998E-2</c:v>
                </c:pt>
                <c:pt idx="11087">
                  <c:v>3.39E-2</c:v>
                </c:pt>
                <c:pt idx="11088">
                  <c:v>3.3700000000000001E-2</c:v>
                </c:pt>
                <c:pt idx="11089">
                  <c:v>3.3399999999999999E-2</c:v>
                </c:pt>
                <c:pt idx="11090">
                  <c:v>3.3300000000000003E-2</c:v>
                </c:pt>
                <c:pt idx="11091">
                  <c:v>3.3599999999999998E-2</c:v>
                </c:pt>
                <c:pt idx="11092">
                  <c:v>3.3599999999999998E-2</c:v>
                </c:pt>
                <c:pt idx="11093">
                  <c:v>3.3399999999999999E-2</c:v>
                </c:pt>
                <c:pt idx="11094">
                  <c:v>3.2799999999999996E-2</c:v>
                </c:pt>
                <c:pt idx="11095">
                  <c:v>3.3100000000000004E-2</c:v>
                </c:pt>
                <c:pt idx="11096">
                  <c:v>3.32E-2</c:v>
                </c:pt>
                <c:pt idx="11097">
                  <c:v>3.2899999999999999E-2</c:v>
                </c:pt>
                <c:pt idx="11098">
                  <c:v>3.3000000000000002E-2</c:v>
                </c:pt>
                <c:pt idx="11099">
                  <c:v>3.3000000000000002E-2</c:v>
                </c:pt>
                <c:pt idx="11100">
                  <c:v>3.2599999999999997E-2</c:v>
                </c:pt>
                <c:pt idx="11101">
                  <c:v>3.2799999999999996E-2</c:v>
                </c:pt>
                <c:pt idx="11102">
                  <c:v>3.27E-2</c:v>
                </c:pt>
                <c:pt idx="11103">
                  <c:v>3.27E-2</c:v>
                </c:pt>
                <c:pt idx="11104">
                  <c:v>3.2799999999999996E-2</c:v>
                </c:pt>
                <c:pt idx="11105">
                  <c:v>3.2899999999999999E-2</c:v>
                </c:pt>
                <c:pt idx="11106">
                  <c:v>3.32E-2</c:v>
                </c:pt>
                <c:pt idx="11107">
                  <c:v>3.32E-2</c:v>
                </c:pt>
                <c:pt idx="11108">
                  <c:v>3.3100000000000004E-2</c:v>
                </c:pt>
                <c:pt idx="11109">
                  <c:v>3.3000000000000002E-2</c:v>
                </c:pt>
                <c:pt idx="11110">
                  <c:v>3.3000000000000002E-2</c:v>
                </c:pt>
                <c:pt idx="11111">
                  <c:v>3.3399999999999999E-2</c:v>
                </c:pt>
                <c:pt idx="11112">
                  <c:v>3.3399999999999999E-2</c:v>
                </c:pt>
                <c:pt idx="11113">
                  <c:v>3.32E-2</c:v>
                </c:pt>
                <c:pt idx="11114">
                  <c:v>3.3799999999999997E-2</c:v>
                </c:pt>
                <c:pt idx="11115">
                  <c:v>3.3799999999999997E-2</c:v>
                </c:pt>
                <c:pt idx="11116">
                  <c:v>3.4100000000000005E-2</c:v>
                </c:pt>
                <c:pt idx="11117">
                  <c:v>3.4000000000000002E-2</c:v>
                </c:pt>
                <c:pt idx="11118">
                  <c:v>3.4000000000000002E-2</c:v>
                </c:pt>
                <c:pt idx="11119">
                  <c:v>3.4200000000000001E-2</c:v>
                </c:pt>
                <c:pt idx="11120">
                  <c:v>3.4300000000000004E-2</c:v>
                </c:pt>
                <c:pt idx="11121">
                  <c:v>3.4599999999999999E-2</c:v>
                </c:pt>
                <c:pt idx="11122">
                  <c:v>3.49E-2</c:v>
                </c:pt>
                <c:pt idx="11123">
                  <c:v>3.4799999999999998E-2</c:v>
                </c:pt>
                <c:pt idx="11124">
                  <c:v>3.4700000000000002E-2</c:v>
                </c:pt>
                <c:pt idx="11125">
                  <c:v>3.4799999999999998E-2</c:v>
                </c:pt>
                <c:pt idx="11126">
                  <c:v>3.5000000000000003E-2</c:v>
                </c:pt>
                <c:pt idx="11127">
                  <c:v>3.4700000000000002E-2</c:v>
                </c:pt>
                <c:pt idx="11128">
                  <c:v>3.4599999999999999E-2</c:v>
                </c:pt>
                <c:pt idx="11129">
                  <c:v>3.4599999999999999E-2</c:v>
                </c:pt>
                <c:pt idx="11130">
                  <c:v>3.4700000000000002E-2</c:v>
                </c:pt>
                <c:pt idx="11131">
                  <c:v>3.4599999999999999E-2</c:v>
                </c:pt>
                <c:pt idx="11132">
                  <c:v>3.5400000000000001E-2</c:v>
                </c:pt>
                <c:pt idx="11133">
                  <c:v>3.5799999999999998E-2</c:v>
                </c:pt>
                <c:pt idx="11134">
                  <c:v>3.6000000000000004E-2</c:v>
                </c:pt>
                <c:pt idx="11135">
                  <c:v>3.6000000000000004E-2</c:v>
                </c:pt>
                <c:pt idx="11136">
                  <c:v>3.5900000000000001E-2</c:v>
                </c:pt>
                <c:pt idx="11137">
                  <c:v>3.6000000000000004E-2</c:v>
                </c:pt>
                <c:pt idx="11138">
                  <c:v>3.5299999999999998E-2</c:v>
                </c:pt>
                <c:pt idx="11139">
                  <c:v>3.5400000000000001E-2</c:v>
                </c:pt>
                <c:pt idx="11140">
                  <c:v>3.5700000000000003E-2</c:v>
                </c:pt>
                <c:pt idx="11141">
                  <c:v>3.56E-2</c:v>
                </c:pt>
                <c:pt idx="11142">
                  <c:v>3.5799999999999998E-2</c:v>
                </c:pt>
                <c:pt idx="11143">
                  <c:v>3.5799999999999998E-2</c:v>
                </c:pt>
                <c:pt idx="11144">
                  <c:v>3.61E-2</c:v>
                </c:pt>
                <c:pt idx="11145">
                  <c:v>3.61E-2</c:v>
                </c:pt>
                <c:pt idx="11146">
                  <c:v>3.5799999999999998E-2</c:v>
                </c:pt>
                <c:pt idx="11147">
                  <c:v>3.5499999999999997E-2</c:v>
                </c:pt>
                <c:pt idx="11148">
                  <c:v>3.56E-2</c:v>
                </c:pt>
                <c:pt idx="11149">
                  <c:v>3.5200000000000002E-2</c:v>
                </c:pt>
                <c:pt idx="11150">
                  <c:v>3.5299999999999998E-2</c:v>
                </c:pt>
                <c:pt idx="11151">
                  <c:v>3.56E-2</c:v>
                </c:pt>
                <c:pt idx="11152">
                  <c:v>3.5900000000000001E-2</c:v>
                </c:pt>
                <c:pt idx="11153">
                  <c:v>3.5900000000000001E-2</c:v>
                </c:pt>
                <c:pt idx="11154">
                  <c:v>3.6499999999999998E-2</c:v>
                </c:pt>
                <c:pt idx="11155">
                  <c:v>3.6400000000000002E-2</c:v>
                </c:pt>
                <c:pt idx="11156">
                  <c:v>3.6499999999999998E-2</c:v>
                </c:pt>
                <c:pt idx="11157">
                  <c:v>3.6400000000000002E-2</c:v>
                </c:pt>
                <c:pt idx="11158">
                  <c:v>3.6600000000000001E-2</c:v>
                </c:pt>
                <c:pt idx="11159">
                  <c:v>3.6400000000000002E-2</c:v>
                </c:pt>
                <c:pt idx="11160">
                  <c:v>3.6400000000000002E-2</c:v>
                </c:pt>
                <c:pt idx="11161">
                  <c:v>3.61E-2</c:v>
                </c:pt>
                <c:pt idx="11162">
                  <c:v>3.5900000000000001E-2</c:v>
                </c:pt>
                <c:pt idx="11163">
                  <c:v>3.6000000000000004E-2</c:v>
                </c:pt>
                <c:pt idx="11164">
                  <c:v>3.5499999999999997E-2</c:v>
                </c:pt>
                <c:pt idx="11165">
                  <c:v>3.5400000000000001E-2</c:v>
                </c:pt>
                <c:pt idx="11166">
                  <c:v>3.56E-2</c:v>
                </c:pt>
                <c:pt idx="11167">
                  <c:v>3.56E-2</c:v>
                </c:pt>
                <c:pt idx="11168">
                  <c:v>3.56E-2</c:v>
                </c:pt>
                <c:pt idx="11169">
                  <c:v>3.56E-2</c:v>
                </c:pt>
                <c:pt idx="11170">
                  <c:v>3.5700000000000003E-2</c:v>
                </c:pt>
                <c:pt idx="11171">
                  <c:v>3.5700000000000003E-2</c:v>
                </c:pt>
                <c:pt idx="11172">
                  <c:v>3.5499999999999997E-2</c:v>
                </c:pt>
                <c:pt idx="11173">
                  <c:v>3.5499999999999997E-2</c:v>
                </c:pt>
                <c:pt idx="11174">
                  <c:v>3.5400000000000001E-2</c:v>
                </c:pt>
                <c:pt idx="11175">
                  <c:v>3.5400000000000001E-2</c:v>
                </c:pt>
                <c:pt idx="11176">
                  <c:v>3.5000000000000003E-2</c:v>
                </c:pt>
                <c:pt idx="11177">
                  <c:v>3.5000000000000003E-2</c:v>
                </c:pt>
                <c:pt idx="11178">
                  <c:v>3.4700000000000002E-2</c:v>
                </c:pt>
                <c:pt idx="11179">
                  <c:v>3.44E-2</c:v>
                </c:pt>
                <c:pt idx="11180">
                  <c:v>3.44E-2</c:v>
                </c:pt>
                <c:pt idx="11181">
                  <c:v>3.4599999999999999E-2</c:v>
                </c:pt>
                <c:pt idx="11182">
                  <c:v>3.4700000000000002E-2</c:v>
                </c:pt>
                <c:pt idx="11183">
                  <c:v>3.4700000000000002E-2</c:v>
                </c:pt>
                <c:pt idx="11184">
                  <c:v>3.44E-2</c:v>
                </c:pt>
                <c:pt idx="11185">
                  <c:v>3.4200000000000001E-2</c:v>
                </c:pt>
                <c:pt idx="11186">
                  <c:v>3.3799999999999997E-2</c:v>
                </c:pt>
                <c:pt idx="11187">
                  <c:v>3.3500000000000002E-2</c:v>
                </c:pt>
                <c:pt idx="11188">
                  <c:v>3.3799999999999997E-2</c:v>
                </c:pt>
                <c:pt idx="11189">
                  <c:v>3.3700000000000001E-2</c:v>
                </c:pt>
                <c:pt idx="11190">
                  <c:v>3.3399999999999999E-2</c:v>
                </c:pt>
                <c:pt idx="11191">
                  <c:v>3.3399999999999999E-2</c:v>
                </c:pt>
                <c:pt idx="11192">
                  <c:v>3.3799999999999997E-2</c:v>
                </c:pt>
                <c:pt idx="11193">
                  <c:v>3.3300000000000003E-2</c:v>
                </c:pt>
                <c:pt idx="11194">
                  <c:v>3.32E-2</c:v>
                </c:pt>
                <c:pt idx="11195">
                  <c:v>3.2799999999999996E-2</c:v>
                </c:pt>
                <c:pt idx="11196">
                  <c:v>3.2799999999999996E-2</c:v>
                </c:pt>
                <c:pt idx="11197">
                  <c:v>3.2799999999999996E-2</c:v>
                </c:pt>
                <c:pt idx="11198">
                  <c:v>3.1800000000000002E-2</c:v>
                </c:pt>
                <c:pt idx="11199">
                  <c:v>3.2599999999999997E-2</c:v>
                </c:pt>
                <c:pt idx="11200">
                  <c:v>3.2799999999999996E-2</c:v>
                </c:pt>
                <c:pt idx="11201">
                  <c:v>3.3100000000000004E-2</c:v>
                </c:pt>
                <c:pt idx="11202">
                  <c:v>3.3100000000000004E-2</c:v>
                </c:pt>
                <c:pt idx="11203">
                  <c:v>3.3100000000000004E-2</c:v>
                </c:pt>
                <c:pt idx="11204">
                  <c:v>3.2799999999999996E-2</c:v>
                </c:pt>
                <c:pt idx="11205">
                  <c:v>3.2799999999999996E-2</c:v>
                </c:pt>
                <c:pt idx="11206">
                  <c:v>3.2799999999999996E-2</c:v>
                </c:pt>
                <c:pt idx="11207">
                  <c:v>3.2899999999999999E-2</c:v>
                </c:pt>
                <c:pt idx="11208">
                  <c:v>3.3000000000000002E-2</c:v>
                </c:pt>
                <c:pt idx="11209">
                  <c:v>3.3300000000000003E-2</c:v>
                </c:pt>
                <c:pt idx="11210">
                  <c:v>3.3300000000000003E-2</c:v>
                </c:pt>
                <c:pt idx="11211">
                  <c:v>3.2899999999999999E-2</c:v>
                </c:pt>
                <c:pt idx="11212">
                  <c:v>3.3000000000000002E-2</c:v>
                </c:pt>
                <c:pt idx="11213">
                  <c:v>3.27E-2</c:v>
                </c:pt>
                <c:pt idx="11214">
                  <c:v>3.2899999999999999E-2</c:v>
                </c:pt>
                <c:pt idx="11215">
                  <c:v>3.2799999999999996E-2</c:v>
                </c:pt>
                <c:pt idx="11216">
                  <c:v>3.2500000000000001E-2</c:v>
                </c:pt>
                <c:pt idx="11217">
                  <c:v>3.2199999999999999E-2</c:v>
                </c:pt>
                <c:pt idx="11218">
                  <c:v>3.15E-2</c:v>
                </c:pt>
                <c:pt idx="11219">
                  <c:v>3.2100000000000004E-2</c:v>
                </c:pt>
                <c:pt idx="11220">
                  <c:v>3.2300000000000002E-2</c:v>
                </c:pt>
                <c:pt idx="11221">
                  <c:v>3.2100000000000004E-2</c:v>
                </c:pt>
                <c:pt idx="11222">
                  <c:v>3.2000000000000001E-2</c:v>
                </c:pt>
                <c:pt idx="11223">
                  <c:v>3.1699999999999999E-2</c:v>
                </c:pt>
                <c:pt idx="11224">
                  <c:v>3.1600000000000003E-2</c:v>
                </c:pt>
                <c:pt idx="11225">
                  <c:v>3.1800000000000002E-2</c:v>
                </c:pt>
                <c:pt idx="11226">
                  <c:v>3.1899999999999998E-2</c:v>
                </c:pt>
                <c:pt idx="11227">
                  <c:v>3.2199999999999999E-2</c:v>
                </c:pt>
                <c:pt idx="11228">
                  <c:v>3.1800000000000002E-2</c:v>
                </c:pt>
                <c:pt idx="11229">
                  <c:v>3.1899999999999998E-2</c:v>
                </c:pt>
                <c:pt idx="11230">
                  <c:v>3.1899999999999998E-2</c:v>
                </c:pt>
                <c:pt idx="11231">
                  <c:v>3.1699999999999999E-2</c:v>
                </c:pt>
                <c:pt idx="11232">
                  <c:v>3.1699999999999999E-2</c:v>
                </c:pt>
                <c:pt idx="11233">
                  <c:v>3.2000000000000001E-2</c:v>
                </c:pt>
                <c:pt idx="11234">
                  <c:v>3.1699999999999999E-2</c:v>
                </c:pt>
                <c:pt idx="11235">
                  <c:v>3.1800000000000002E-2</c:v>
                </c:pt>
                <c:pt idx="11236">
                  <c:v>3.15E-2</c:v>
                </c:pt>
                <c:pt idx="11237">
                  <c:v>3.1899999999999998E-2</c:v>
                </c:pt>
                <c:pt idx="11238">
                  <c:v>3.2100000000000004E-2</c:v>
                </c:pt>
                <c:pt idx="11239">
                  <c:v>3.2500000000000001E-2</c:v>
                </c:pt>
                <c:pt idx="11240">
                  <c:v>3.2199999999999999E-2</c:v>
                </c:pt>
                <c:pt idx="11241">
                  <c:v>3.2199999999999999E-2</c:v>
                </c:pt>
                <c:pt idx="11242">
                  <c:v>3.2000000000000001E-2</c:v>
                </c:pt>
                <c:pt idx="11243">
                  <c:v>3.15E-2</c:v>
                </c:pt>
                <c:pt idx="11244">
                  <c:v>3.1400000000000004E-2</c:v>
                </c:pt>
                <c:pt idx="11245">
                  <c:v>3.1600000000000003E-2</c:v>
                </c:pt>
                <c:pt idx="11246">
                  <c:v>3.1200000000000002E-2</c:v>
                </c:pt>
                <c:pt idx="11247">
                  <c:v>3.1200000000000002E-2</c:v>
                </c:pt>
                <c:pt idx="11248">
                  <c:v>3.1400000000000004E-2</c:v>
                </c:pt>
                <c:pt idx="11249">
                  <c:v>3.1099999999999999E-2</c:v>
                </c:pt>
                <c:pt idx="11250">
                  <c:v>3.1099999999999999E-2</c:v>
                </c:pt>
                <c:pt idx="11251">
                  <c:v>3.1200000000000002E-2</c:v>
                </c:pt>
                <c:pt idx="11252">
                  <c:v>3.0499999999999999E-2</c:v>
                </c:pt>
                <c:pt idx="11253">
                  <c:v>3.0499999999999999E-2</c:v>
                </c:pt>
                <c:pt idx="11254">
                  <c:v>2.9700000000000004E-2</c:v>
                </c:pt>
                <c:pt idx="11255">
                  <c:v>2.92E-2</c:v>
                </c:pt>
                <c:pt idx="11256">
                  <c:v>2.9100000000000001E-2</c:v>
                </c:pt>
                <c:pt idx="11257">
                  <c:v>2.8799999999999999E-2</c:v>
                </c:pt>
                <c:pt idx="11258">
                  <c:v>2.9100000000000001E-2</c:v>
                </c:pt>
                <c:pt idx="11259">
                  <c:v>2.9300000000000003E-2</c:v>
                </c:pt>
                <c:pt idx="11260">
                  <c:v>0.03</c:v>
                </c:pt>
                <c:pt idx="11261">
                  <c:v>2.9900000000000003E-2</c:v>
                </c:pt>
                <c:pt idx="11262">
                  <c:v>3.0200000000000001E-2</c:v>
                </c:pt>
                <c:pt idx="11263">
                  <c:v>3.0099999999999998E-2</c:v>
                </c:pt>
                <c:pt idx="11264">
                  <c:v>0.03</c:v>
                </c:pt>
                <c:pt idx="11265">
                  <c:v>3.0099999999999998E-2</c:v>
                </c:pt>
                <c:pt idx="11266">
                  <c:v>0.03</c:v>
                </c:pt>
                <c:pt idx="11267">
                  <c:v>2.9700000000000004E-2</c:v>
                </c:pt>
                <c:pt idx="11268">
                  <c:v>2.9900000000000003E-2</c:v>
                </c:pt>
                <c:pt idx="11269">
                  <c:v>3.0299999999999997E-2</c:v>
                </c:pt>
                <c:pt idx="11270">
                  <c:v>3.0299999999999997E-2</c:v>
                </c:pt>
                <c:pt idx="11271">
                  <c:v>3.0600000000000002E-2</c:v>
                </c:pt>
                <c:pt idx="11272">
                  <c:v>3.0600000000000002E-2</c:v>
                </c:pt>
                <c:pt idx="11273">
                  <c:v>3.0299999999999997E-2</c:v>
                </c:pt>
                <c:pt idx="11274">
                  <c:v>3.0299999999999997E-2</c:v>
                </c:pt>
                <c:pt idx="11275">
                  <c:v>3.0600000000000002E-2</c:v>
                </c:pt>
                <c:pt idx="11276">
                  <c:v>3.0299999999999997E-2</c:v>
                </c:pt>
                <c:pt idx="11277">
                  <c:v>2.9900000000000003E-2</c:v>
                </c:pt>
                <c:pt idx="11278">
                  <c:v>0.03</c:v>
                </c:pt>
                <c:pt idx="11279">
                  <c:v>2.9700000000000004E-2</c:v>
                </c:pt>
                <c:pt idx="11280">
                  <c:v>2.9900000000000003E-2</c:v>
                </c:pt>
                <c:pt idx="11281">
                  <c:v>2.9700000000000004E-2</c:v>
                </c:pt>
                <c:pt idx="11282">
                  <c:v>2.98E-2</c:v>
                </c:pt>
                <c:pt idx="11283">
                  <c:v>3.0200000000000001E-2</c:v>
                </c:pt>
                <c:pt idx="11284">
                  <c:v>0.03</c:v>
                </c:pt>
                <c:pt idx="11285">
                  <c:v>2.9700000000000004E-2</c:v>
                </c:pt>
                <c:pt idx="11286">
                  <c:v>2.9399999999999999E-2</c:v>
                </c:pt>
                <c:pt idx="11287">
                  <c:v>2.9700000000000004E-2</c:v>
                </c:pt>
                <c:pt idx="11288">
                  <c:v>2.9500000000000002E-2</c:v>
                </c:pt>
                <c:pt idx="11289">
                  <c:v>2.9399999999999999E-2</c:v>
                </c:pt>
                <c:pt idx="11290">
                  <c:v>2.8999999999999998E-2</c:v>
                </c:pt>
                <c:pt idx="11291">
                  <c:v>2.8999999999999998E-2</c:v>
                </c:pt>
                <c:pt idx="11292">
                  <c:v>2.8700000000000003E-2</c:v>
                </c:pt>
                <c:pt idx="11293">
                  <c:v>2.8999999999999998E-2</c:v>
                </c:pt>
                <c:pt idx="11294">
                  <c:v>2.8900000000000002E-2</c:v>
                </c:pt>
                <c:pt idx="11295">
                  <c:v>2.9100000000000001E-2</c:v>
                </c:pt>
                <c:pt idx="11296">
                  <c:v>2.9300000000000003E-2</c:v>
                </c:pt>
                <c:pt idx="11297">
                  <c:v>2.9100000000000001E-2</c:v>
                </c:pt>
                <c:pt idx="11298">
                  <c:v>2.8199999999999999E-2</c:v>
                </c:pt>
                <c:pt idx="11299">
                  <c:v>2.8500000000000001E-2</c:v>
                </c:pt>
                <c:pt idx="11300">
                  <c:v>2.8500000000000001E-2</c:v>
                </c:pt>
                <c:pt idx="11301">
                  <c:v>2.81E-2</c:v>
                </c:pt>
                <c:pt idx="11302">
                  <c:v>2.7900000000000001E-2</c:v>
                </c:pt>
                <c:pt idx="11303">
                  <c:v>2.7700000000000002E-2</c:v>
                </c:pt>
                <c:pt idx="11304">
                  <c:v>2.69E-2</c:v>
                </c:pt>
                <c:pt idx="11305">
                  <c:v>2.6200000000000001E-2</c:v>
                </c:pt>
                <c:pt idx="11306">
                  <c:v>2.6600000000000002E-2</c:v>
                </c:pt>
                <c:pt idx="11307">
                  <c:v>2.6499999999999999E-2</c:v>
                </c:pt>
                <c:pt idx="11308">
                  <c:v>2.6600000000000002E-2</c:v>
                </c:pt>
                <c:pt idx="11309">
                  <c:v>2.6200000000000001E-2</c:v>
                </c:pt>
                <c:pt idx="11310">
                  <c:v>2.6700000000000002E-2</c:v>
                </c:pt>
                <c:pt idx="11311">
                  <c:v>2.6700000000000002E-2</c:v>
                </c:pt>
                <c:pt idx="11312">
                  <c:v>2.6499999999999999E-2</c:v>
                </c:pt>
                <c:pt idx="11313">
                  <c:v>2.6099999999999998E-2</c:v>
                </c:pt>
                <c:pt idx="11314">
                  <c:v>2.63E-2</c:v>
                </c:pt>
                <c:pt idx="11315">
                  <c:v>2.63E-2</c:v>
                </c:pt>
                <c:pt idx="11316">
                  <c:v>2.6000000000000002E-2</c:v>
                </c:pt>
                <c:pt idx="11317">
                  <c:v>2.53E-2</c:v>
                </c:pt>
                <c:pt idx="11318">
                  <c:v>2.4799999999999999E-2</c:v>
                </c:pt>
                <c:pt idx="11319">
                  <c:v>2.5499999999999998E-2</c:v>
                </c:pt>
                <c:pt idx="11320">
                  <c:v>2.5099999999999997E-2</c:v>
                </c:pt>
                <c:pt idx="11321">
                  <c:v>2.4900000000000002E-2</c:v>
                </c:pt>
                <c:pt idx="11322">
                  <c:v>2.5499999999999998E-2</c:v>
                </c:pt>
                <c:pt idx="11323">
                  <c:v>2.5000000000000001E-2</c:v>
                </c:pt>
                <c:pt idx="11324">
                  <c:v>2.4900000000000002E-2</c:v>
                </c:pt>
                <c:pt idx="11325">
                  <c:v>2.53E-2</c:v>
                </c:pt>
                <c:pt idx="11326">
                  <c:v>2.4799999999999999E-2</c:v>
                </c:pt>
                <c:pt idx="11327">
                  <c:v>2.4500000000000001E-2</c:v>
                </c:pt>
                <c:pt idx="11328">
                  <c:v>2.4500000000000001E-2</c:v>
                </c:pt>
                <c:pt idx="11329">
                  <c:v>2.5499999999999998E-2</c:v>
                </c:pt>
                <c:pt idx="11330">
                  <c:v>2.5400000000000002E-2</c:v>
                </c:pt>
                <c:pt idx="11331">
                  <c:v>2.5700000000000001E-2</c:v>
                </c:pt>
                <c:pt idx="11332">
                  <c:v>2.5499999999999998E-2</c:v>
                </c:pt>
                <c:pt idx="11333">
                  <c:v>2.5899999999999999E-2</c:v>
                </c:pt>
                <c:pt idx="11334">
                  <c:v>2.58E-2</c:v>
                </c:pt>
                <c:pt idx="11335">
                  <c:v>2.5700000000000001E-2</c:v>
                </c:pt>
                <c:pt idx="11336">
                  <c:v>2.5899999999999999E-2</c:v>
                </c:pt>
                <c:pt idx="11337">
                  <c:v>2.5400000000000002E-2</c:v>
                </c:pt>
                <c:pt idx="11338">
                  <c:v>2.5099999999999997E-2</c:v>
                </c:pt>
                <c:pt idx="11339">
                  <c:v>2.5099999999999997E-2</c:v>
                </c:pt>
                <c:pt idx="11340">
                  <c:v>2.5000000000000001E-2</c:v>
                </c:pt>
                <c:pt idx="11341">
                  <c:v>2.53E-2</c:v>
                </c:pt>
                <c:pt idx="11342">
                  <c:v>2.5099999999999997E-2</c:v>
                </c:pt>
                <c:pt idx="11343">
                  <c:v>2.5400000000000002E-2</c:v>
                </c:pt>
                <c:pt idx="11344">
                  <c:v>2.5499999999999998E-2</c:v>
                </c:pt>
                <c:pt idx="11345">
                  <c:v>2.52E-2</c:v>
                </c:pt>
                <c:pt idx="11346">
                  <c:v>2.53E-2</c:v>
                </c:pt>
                <c:pt idx="11347">
                  <c:v>2.52E-2</c:v>
                </c:pt>
                <c:pt idx="11348">
                  <c:v>2.3900000000000001E-2</c:v>
                </c:pt>
                <c:pt idx="11349">
                  <c:v>2.3799999999999998E-2</c:v>
                </c:pt>
                <c:pt idx="11350">
                  <c:v>2.2799999999999997E-2</c:v>
                </c:pt>
                <c:pt idx="11351">
                  <c:v>2.29E-2</c:v>
                </c:pt>
                <c:pt idx="11352">
                  <c:v>2.2499999999999999E-2</c:v>
                </c:pt>
                <c:pt idx="11353">
                  <c:v>2.2799999999999997E-2</c:v>
                </c:pt>
                <c:pt idx="11354">
                  <c:v>2.3E-2</c:v>
                </c:pt>
                <c:pt idx="11355">
                  <c:v>2.23E-2</c:v>
                </c:pt>
                <c:pt idx="11356">
                  <c:v>2.3E-2</c:v>
                </c:pt>
                <c:pt idx="11357">
                  <c:v>2.23E-2</c:v>
                </c:pt>
                <c:pt idx="11358">
                  <c:v>2.1700000000000001E-2</c:v>
                </c:pt>
                <c:pt idx="11359">
                  <c:v>2.1600000000000001E-2</c:v>
                </c:pt>
                <c:pt idx="11360">
                  <c:v>2.2200000000000001E-2</c:v>
                </c:pt>
                <c:pt idx="11361">
                  <c:v>2.1899999999999999E-2</c:v>
                </c:pt>
                <c:pt idx="11362">
                  <c:v>2.2100000000000002E-2</c:v>
                </c:pt>
                <c:pt idx="11363">
                  <c:v>2.2400000000000003E-2</c:v>
                </c:pt>
                <c:pt idx="11364">
                  <c:v>2.1600000000000001E-2</c:v>
                </c:pt>
                <c:pt idx="11365">
                  <c:v>2.1899999999999999E-2</c:v>
                </c:pt>
                <c:pt idx="11366">
                  <c:v>2.1499999999999998E-2</c:v>
                </c:pt>
                <c:pt idx="11367">
                  <c:v>2.12E-2</c:v>
                </c:pt>
                <c:pt idx="11368">
                  <c:v>2.1499999999999998E-2</c:v>
                </c:pt>
                <c:pt idx="11369">
                  <c:v>2.1299999999999999E-2</c:v>
                </c:pt>
                <c:pt idx="11370">
                  <c:v>2.1299999999999999E-2</c:v>
                </c:pt>
                <c:pt idx="11371">
                  <c:v>2.0899999999999998E-2</c:v>
                </c:pt>
                <c:pt idx="11372">
                  <c:v>2.06E-2</c:v>
                </c:pt>
                <c:pt idx="11373">
                  <c:v>2.1700000000000001E-2</c:v>
                </c:pt>
                <c:pt idx="11374">
                  <c:v>2.1499999999999998E-2</c:v>
                </c:pt>
                <c:pt idx="11375">
                  <c:v>2.2100000000000002E-2</c:v>
                </c:pt>
                <c:pt idx="11376">
                  <c:v>2.3100000000000002E-2</c:v>
                </c:pt>
                <c:pt idx="11377">
                  <c:v>2.3199999999999998E-2</c:v>
                </c:pt>
                <c:pt idx="11378">
                  <c:v>2.3700000000000002E-2</c:v>
                </c:pt>
                <c:pt idx="11379">
                  <c:v>2.46E-2</c:v>
                </c:pt>
                <c:pt idx="11380">
                  <c:v>2.4199999999999999E-2</c:v>
                </c:pt>
                <c:pt idx="11381">
                  <c:v>2.4E-2</c:v>
                </c:pt>
                <c:pt idx="11382">
                  <c:v>2.3700000000000002E-2</c:v>
                </c:pt>
                <c:pt idx="11383">
                  <c:v>2.3599999999999999E-2</c:v>
                </c:pt>
                <c:pt idx="11384">
                  <c:v>2.3300000000000001E-2</c:v>
                </c:pt>
                <c:pt idx="11385">
                  <c:v>2.29E-2</c:v>
                </c:pt>
                <c:pt idx="11386">
                  <c:v>2.23E-2</c:v>
                </c:pt>
                <c:pt idx="11387">
                  <c:v>2.3300000000000001E-2</c:v>
                </c:pt>
                <c:pt idx="11388">
                  <c:v>2.29E-2</c:v>
                </c:pt>
                <c:pt idx="11389">
                  <c:v>2.2700000000000001E-2</c:v>
                </c:pt>
                <c:pt idx="11390">
                  <c:v>2.2599999999999999E-2</c:v>
                </c:pt>
                <c:pt idx="11391">
                  <c:v>2.23E-2</c:v>
                </c:pt>
                <c:pt idx="11392">
                  <c:v>2.1899999999999999E-2</c:v>
                </c:pt>
                <c:pt idx="11393">
                  <c:v>2.1299999999999999E-2</c:v>
                </c:pt>
                <c:pt idx="11394">
                  <c:v>2.1100000000000001E-2</c:v>
                </c:pt>
                <c:pt idx="11395">
                  <c:v>2.1499999999999998E-2</c:v>
                </c:pt>
                <c:pt idx="11396">
                  <c:v>2.1299999999999999E-2</c:v>
                </c:pt>
                <c:pt idx="11397">
                  <c:v>2.1800000000000003E-2</c:v>
                </c:pt>
                <c:pt idx="11398">
                  <c:v>2.2400000000000003E-2</c:v>
                </c:pt>
                <c:pt idx="11399">
                  <c:v>2.3100000000000002E-2</c:v>
                </c:pt>
                <c:pt idx="11400">
                  <c:v>2.3100000000000002E-2</c:v>
                </c:pt>
                <c:pt idx="11401">
                  <c:v>2.3199999999999998E-2</c:v>
                </c:pt>
                <c:pt idx="11402">
                  <c:v>2.3E-2</c:v>
                </c:pt>
                <c:pt idx="11403">
                  <c:v>2.3100000000000002E-2</c:v>
                </c:pt>
                <c:pt idx="11404">
                  <c:v>2.29E-2</c:v>
                </c:pt>
                <c:pt idx="11405">
                  <c:v>2.3300000000000001E-2</c:v>
                </c:pt>
                <c:pt idx="11406">
                  <c:v>2.3100000000000002E-2</c:v>
                </c:pt>
                <c:pt idx="11407">
                  <c:v>2.3100000000000002E-2</c:v>
                </c:pt>
                <c:pt idx="11408">
                  <c:v>2.3100000000000002E-2</c:v>
                </c:pt>
                <c:pt idx="11409">
                  <c:v>2.3400000000000001E-2</c:v>
                </c:pt>
                <c:pt idx="11410">
                  <c:v>2.3700000000000002E-2</c:v>
                </c:pt>
                <c:pt idx="11411">
                  <c:v>2.35E-2</c:v>
                </c:pt>
                <c:pt idx="11412">
                  <c:v>2.3300000000000001E-2</c:v>
                </c:pt>
                <c:pt idx="11413">
                  <c:v>2.23E-2</c:v>
                </c:pt>
                <c:pt idx="11414">
                  <c:v>2.2599999999999999E-2</c:v>
                </c:pt>
                <c:pt idx="11415">
                  <c:v>2.3E-2</c:v>
                </c:pt>
                <c:pt idx="11416">
                  <c:v>2.3599999999999999E-2</c:v>
                </c:pt>
                <c:pt idx="11417">
                  <c:v>2.3199999999999998E-2</c:v>
                </c:pt>
                <c:pt idx="11418">
                  <c:v>2.4100000000000003E-2</c:v>
                </c:pt>
                <c:pt idx="11419">
                  <c:v>2.4E-2</c:v>
                </c:pt>
                <c:pt idx="11420">
                  <c:v>2.4E-2</c:v>
                </c:pt>
                <c:pt idx="11421">
                  <c:v>2.3799999999999998E-2</c:v>
                </c:pt>
                <c:pt idx="11422">
                  <c:v>2.35E-2</c:v>
                </c:pt>
                <c:pt idx="11423">
                  <c:v>2.3100000000000002E-2</c:v>
                </c:pt>
                <c:pt idx="11424">
                  <c:v>2.3300000000000001E-2</c:v>
                </c:pt>
                <c:pt idx="11425">
                  <c:v>2.3100000000000002E-2</c:v>
                </c:pt>
                <c:pt idx="11426">
                  <c:v>2.3E-2</c:v>
                </c:pt>
                <c:pt idx="11427">
                  <c:v>2.2700000000000001E-2</c:v>
                </c:pt>
                <c:pt idx="11428">
                  <c:v>2.3E-2</c:v>
                </c:pt>
                <c:pt idx="11429">
                  <c:v>2.3E-2</c:v>
                </c:pt>
                <c:pt idx="11430">
                  <c:v>2.29E-2</c:v>
                </c:pt>
                <c:pt idx="11431">
                  <c:v>2.2700000000000001E-2</c:v>
                </c:pt>
                <c:pt idx="11432">
                  <c:v>2.3E-2</c:v>
                </c:pt>
                <c:pt idx="11433">
                  <c:v>2.3E-2</c:v>
                </c:pt>
                <c:pt idx="11434">
                  <c:v>2.3E-2</c:v>
                </c:pt>
                <c:pt idx="11435">
                  <c:v>2.3400000000000001E-2</c:v>
                </c:pt>
                <c:pt idx="11436">
                  <c:v>2.2400000000000003E-2</c:v>
                </c:pt>
                <c:pt idx="11437">
                  <c:v>2.3E-2</c:v>
                </c:pt>
                <c:pt idx="11438">
                  <c:v>2.3100000000000002E-2</c:v>
                </c:pt>
                <c:pt idx="11439">
                  <c:v>2.3400000000000001E-2</c:v>
                </c:pt>
                <c:pt idx="11440">
                  <c:v>2.3300000000000001E-2</c:v>
                </c:pt>
                <c:pt idx="11441">
                  <c:v>2.3400000000000001E-2</c:v>
                </c:pt>
                <c:pt idx="11442">
                  <c:v>2.3E-2</c:v>
                </c:pt>
                <c:pt idx="11443">
                  <c:v>2.3799999999999998E-2</c:v>
                </c:pt>
                <c:pt idx="11444">
                  <c:v>2.3E-2</c:v>
                </c:pt>
                <c:pt idx="11445">
                  <c:v>2.35E-2</c:v>
                </c:pt>
                <c:pt idx="11446">
                  <c:v>2.3400000000000001E-2</c:v>
                </c:pt>
                <c:pt idx="11447">
                  <c:v>2.3599999999999999E-2</c:v>
                </c:pt>
                <c:pt idx="11448">
                  <c:v>2.35E-2</c:v>
                </c:pt>
                <c:pt idx="11449">
                  <c:v>2.35E-2</c:v>
                </c:pt>
                <c:pt idx="11450">
                  <c:v>2.3700000000000002E-2</c:v>
                </c:pt>
                <c:pt idx="11451">
                  <c:v>2.35E-2</c:v>
                </c:pt>
                <c:pt idx="11452">
                  <c:v>2.35E-2</c:v>
                </c:pt>
                <c:pt idx="11453">
                  <c:v>2.3400000000000001E-2</c:v>
                </c:pt>
                <c:pt idx="11454">
                  <c:v>2.3E-2</c:v>
                </c:pt>
                <c:pt idx="11455">
                  <c:v>2.3100000000000002E-2</c:v>
                </c:pt>
                <c:pt idx="11456">
                  <c:v>2.3100000000000002E-2</c:v>
                </c:pt>
                <c:pt idx="11457">
                  <c:v>2.3100000000000002E-2</c:v>
                </c:pt>
                <c:pt idx="11458">
                  <c:v>2.3E-2</c:v>
                </c:pt>
                <c:pt idx="11459">
                  <c:v>2.2400000000000003E-2</c:v>
                </c:pt>
                <c:pt idx="11460">
                  <c:v>2.2499999999999999E-2</c:v>
                </c:pt>
                <c:pt idx="11461">
                  <c:v>2.2700000000000001E-2</c:v>
                </c:pt>
                <c:pt idx="11462">
                  <c:v>2.3E-2</c:v>
                </c:pt>
                <c:pt idx="11463">
                  <c:v>2.29E-2</c:v>
                </c:pt>
                <c:pt idx="11464">
                  <c:v>2.2599999999999999E-2</c:v>
                </c:pt>
                <c:pt idx="11465">
                  <c:v>2.2700000000000001E-2</c:v>
                </c:pt>
                <c:pt idx="11466">
                  <c:v>2.2499999999999999E-2</c:v>
                </c:pt>
                <c:pt idx="11467">
                  <c:v>2.23E-2</c:v>
                </c:pt>
                <c:pt idx="11468">
                  <c:v>2.2400000000000003E-2</c:v>
                </c:pt>
                <c:pt idx="11469">
                  <c:v>2.2499999999999999E-2</c:v>
                </c:pt>
                <c:pt idx="11470">
                  <c:v>2.2499999999999999E-2</c:v>
                </c:pt>
                <c:pt idx="11471">
                  <c:v>2.2100000000000002E-2</c:v>
                </c:pt>
                <c:pt idx="11472">
                  <c:v>2.2000000000000002E-2</c:v>
                </c:pt>
                <c:pt idx="11473">
                  <c:v>2.1800000000000003E-2</c:v>
                </c:pt>
                <c:pt idx="11474">
                  <c:v>2.1400000000000002E-2</c:v>
                </c:pt>
                <c:pt idx="11475">
                  <c:v>2.0899999999999998E-2</c:v>
                </c:pt>
                <c:pt idx="11476">
                  <c:v>2.12E-2</c:v>
                </c:pt>
                <c:pt idx="11477">
                  <c:v>2.0800000000000003E-2</c:v>
                </c:pt>
                <c:pt idx="11478">
                  <c:v>2.06E-2</c:v>
                </c:pt>
                <c:pt idx="11479">
                  <c:v>2.0199999999999999E-2</c:v>
                </c:pt>
                <c:pt idx="11480">
                  <c:v>2.0299999999999999E-2</c:v>
                </c:pt>
                <c:pt idx="11481">
                  <c:v>2.0899999999999998E-2</c:v>
                </c:pt>
                <c:pt idx="11482">
                  <c:v>2.12E-2</c:v>
                </c:pt>
                <c:pt idx="11483">
                  <c:v>2.1100000000000001E-2</c:v>
                </c:pt>
                <c:pt idx="11484">
                  <c:v>2.0499999999999997E-2</c:v>
                </c:pt>
                <c:pt idx="11485">
                  <c:v>2.0299999999999999E-2</c:v>
                </c:pt>
                <c:pt idx="11486">
                  <c:v>2.06E-2</c:v>
                </c:pt>
                <c:pt idx="11487">
                  <c:v>2.0899999999999998E-2</c:v>
                </c:pt>
                <c:pt idx="11488">
                  <c:v>2.0800000000000003E-2</c:v>
                </c:pt>
                <c:pt idx="11489">
                  <c:v>2.06E-2</c:v>
                </c:pt>
                <c:pt idx="11490">
                  <c:v>2.06E-2</c:v>
                </c:pt>
                <c:pt idx="11491">
                  <c:v>2.0400000000000001E-2</c:v>
                </c:pt>
                <c:pt idx="11492">
                  <c:v>2.0499999999999997E-2</c:v>
                </c:pt>
                <c:pt idx="11493">
                  <c:v>2.0199999999999999E-2</c:v>
                </c:pt>
                <c:pt idx="11494">
                  <c:v>1.9699999999999999E-2</c:v>
                </c:pt>
                <c:pt idx="11495">
                  <c:v>1.9099999999999999E-2</c:v>
                </c:pt>
                <c:pt idx="11496">
                  <c:v>1.8600000000000002E-2</c:v>
                </c:pt>
                <c:pt idx="11497">
                  <c:v>1.8500000000000003E-2</c:v>
                </c:pt>
                <c:pt idx="11498">
                  <c:v>1.84E-2</c:v>
                </c:pt>
                <c:pt idx="11499">
                  <c:v>1.6799999999999999E-2</c:v>
                </c:pt>
                <c:pt idx="11500">
                  <c:v>1.6399999999999998E-2</c:v>
                </c:pt>
                <c:pt idx="11501">
                  <c:v>1.5700000000000002E-2</c:v>
                </c:pt>
                <c:pt idx="11502">
                  <c:v>1.54E-2</c:v>
                </c:pt>
                <c:pt idx="11503">
                  <c:v>1.4999999999999999E-2</c:v>
                </c:pt>
                <c:pt idx="11504">
                  <c:v>1.3700000000000002E-2</c:v>
                </c:pt>
                <c:pt idx="11505">
                  <c:v>1.3200000000000002E-2</c:v>
                </c:pt>
                <c:pt idx="11506">
                  <c:v>1.5600000000000001E-2</c:v>
                </c:pt>
                <c:pt idx="11507">
                  <c:v>1.6899999999999998E-2</c:v>
                </c:pt>
                <c:pt idx="11508">
                  <c:v>1.8000000000000002E-2</c:v>
                </c:pt>
                <c:pt idx="11509">
                  <c:v>1.9099999999999999E-2</c:v>
                </c:pt>
                <c:pt idx="11510">
                  <c:v>1.72E-2</c:v>
                </c:pt>
                <c:pt idx="11511">
                  <c:v>1.9E-2</c:v>
                </c:pt>
                <c:pt idx="11512">
                  <c:v>2.23E-2</c:v>
                </c:pt>
                <c:pt idx="11513">
                  <c:v>2.3100000000000002E-2</c:v>
                </c:pt>
                <c:pt idx="11514">
                  <c:v>2.1800000000000003E-2</c:v>
                </c:pt>
                <c:pt idx="11515">
                  <c:v>1.95E-2</c:v>
                </c:pt>
                <c:pt idx="11516">
                  <c:v>1.8700000000000001E-2</c:v>
                </c:pt>
                <c:pt idx="11517">
                  <c:v>1.8100000000000002E-2</c:v>
                </c:pt>
                <c:pt idx="11518">
                  <c:v>1.7100000000000001E-2</c:v>
                </c:pt>
                <c:pt idx="11519">
                  <c:v>1.61E-2</c:v>
                </c:pt>
                <c:pt idx="11520">
                  <c:v>1.4999999999999999E-2</c:v>
                </c:pt>
                <c:pt idx="11521">
                  <c:v>1.5900000000000001E-2</c:v>
                </c:pt>
                <c:pt idx="11522">
                  <c:v>1.61E-2</c:v>
                </c:pt>
                <c:pt idx="11523">
                  <c:v>1.5800000000000002E-2</c:v>
                </c:pt>
                <c:pt idx="11524">
                  <c:v>1.5800000000000002E-2</c:v>
                </c:pt>
                <c:pt idx="11525">
                  <c:v>1.6E-2</c:v>
                </c:pt>
                <c:pt idx="11526">
                  <c:v>1.5900000000000001E-2</c:v>
                </c:pt>
                <c:pt idx="11527">
                  <c:v>1.5700000000000002E-2</c:v>
                </c:pt>
                <c:pt idx="11528">
                  <c:v>1.47E-2</c:v>
                </c:pt>
                <c:pt idx="11529">
                  <c:v>1.47E-2</c:v>
                </c:pt>
                <c:pt idx="11530">
                  <c:v>1.4999999999999999E-2</c:v>
                </c:pt>
                <c:pt idx="11531">
                  <c:v>1.49E-2</c:v>
                </c:pt>
                <c:pt idx="11532">
                  <c:v>1.41E-2</c:v>
                </c:pt>
                <c:pt idx="11533">
                  <c:v>1.3999999999999999E-2</c:v>
                </c:pt>
                <c:pt idx="11534">
                  <c:v>1.4499999999999999E-2</c:v>
                </c:pt>
                <c:pt idx="11535">
                  <c:v>1.44E-2</c:v>
                </c:pt>
                <c:pt idx="11536">
                  <c:v>1.4199999999999999E-2</c:v>
                </c:pt>
                <c:pt idx="11537">
                  <c:v>1.4199999999999999E-2</c:v>
                </c:pt>
                <c:pt idx="11538">
                  <c:v>1.3999999999999999E-2</c:v>
                </c:pt>
                <c:pt idx="11539">
                  <c:v>1.3899999999999999E-2</c:v>
                </c:pt>
                <c:pt idx="11540">
                  <c:v>1.43E-2</c:v>
                </c:pt>
                <c:pt idx="11541">
                  <c:v>1.38E-2</c:v>
                </c:pt>
                <c:pt idx="11542">
                  <c:v>1.3600000000000001E-2</c:v>
                </c:pt>
                <c:pt idx="11543">
                  <c:v>1.3100000000000001E-2</c:v>
                </c:pt>
                <c:pt idx="11544">
                  <c:v>1.34E-2</c:v>
                </c:pt>
                <c:pt idx="11545">
                  <c:v>1.3500000000000002E-2</c:v>
                </c:pt>
                <c:pt idx="11546">
                  <c:v>1.3600000000000001E-2</c:v>
                </c:pt>
                <c:pt idx="11547">
                  <c:v>1.3899999999999999E-2</c:v>
                </c:pt>
                <c:pt idx="11548">
                  <c:v>1.3300000000000001E-2</c:v>
                </c:pt>
                <c:pt idx="11549">
                  <c:v>1.3600000000000001E-2</c:v>
                </c:pt>
                <c:pt idx="11550">
                  <c:v>1.41E-2</c:v>
                </c:pt>
                <c:pt idx="11551">
                  <c:v>1.3899999999999999E-2</c:v>
                </c:pt>
                <c:pt idx="11552">
                  <c:v>1.3500000000000002E-2</c:v>
                </c:pt>
                <c:pt idx="11553">
                  <c:v>1.3200000000000002E-2</c:v>
                </c:pt>
                <c:pt idx="11554">
                  <c:v>1.41E-2</c:v>
                </c:pt>
                <c:pt idx="11555">
                  <c:v>1.47E-2</c:v>
                </c:pt>
                <c:pt idx="11556">
                  <c:v>1.4199999999999999E-2</c:v>
                </c:pt>
                <c:pt idx="11557">
                  <c:v>1.3700000000000002E-2</c:v>
                </c:pt>
                <c:pt idx="11558">
                  <c:v>1.38E-2</c:v>
                </c:pt>
                <c:pt idx="11559">
                  <c:v>1.38E-2</c:v>
                </c:pt>
                <c:pt idx="11560">
                  <c:v>1.38E-2</c:v>
                </c:pt>
                <c:pt idx="11561">
                  <c:v>1.3999999999999999E-2</c:v>
                </c:pt>
                <c:pt idx="11562">
                  <c:v>1.3899999999999999E-2</c:v>
                </c:pt>
                <c:pt idx="11563">
                  <c:v>1.3999999999999999E-2</c:v>
                </c:pt>
                <c:pt idx="11564">
                  <c:v>1.34E-2</c:v>
                </c:pt>
                <c:pt idx="11565">
                  <c:v>1.34E-2</c:v>
                </c:pt>
                <c:pt idx="11566">
                  <c:v>1.34E-2</c:v>
                </c:pt>
                <c:pt idx="11567">
                  <c:v>1.38E-2</c:v>
                </c:pt>
                <c:pt idx="11568">
                  <c:v>1.3999999999999999E-2</c:v>
                </c:pt>
                <c:pt idx="11569">
                  <c:v>1.43E-2</c:v>
                </c:pt>
                <c:pt idx="11570">
                  <c:v>1.3999999999999999E-2</c:v>
                </c:pt>
                <c:pt idx="11571">
                  <c:v>1.3700000000000002E-2</c:v>
                </c:pt>
                <c:pt idx="11572">
                  <c:v>1.3000000000000001E-2</c:v>
                </c:pt>
                <c:pt idx="11573">
                  <c:v>1.2700000000000001E-2</c:v>
                </c:pt>
                <c:pt idx="11574">
                  <c:v>1.3000000000000001E-2</c:v>
                </c:pt>
                <c:pt idx="11575">
                  <c:v>1.3200000000000002E-2</c:v>
                </c:pt>
                <c:pt idx="11576">
                  <c:v>1.3200000000000002E-2</c:v>
                </c:pt>
                <c:pt idx="11577">
                  <c:v>1.3200000000000002E-2</c:v>
                </c:pt>
                <c:pt idx="11578">
                  <c:v>1.3100000000000001E-2</c:v>
                </c:pt>
                <c:pt idx="11579">
                  <c:v>1.3000000000000001E-2</c:v>
                </c:pt>
                <c:pt idx="11580">
                  <c:v>1.3100000000000001E-2</c:v>
                </c:pt>
                <c:pt idx="11581">
                  <c:v>1.3000000000000001E-2</c:v>
                </c:pt>
                <c:pt idx="11582">
                  <c:v>1.3000000000000001E-2</c:v>
                </c:pt>
                <c:pt idx="11583">
                  <c:v>1.3000000000000001E-2</c:v>
                </c:pt>
                <c:pt idx="11584">
                  <c:v>1.2700000000000001E-2</c:v>
                </c:pt>
                <c:pt idx="11585">
                  <c:v>1.26E-2</c:v>
                </c:pt>
                <c:pt idx="11586">
                  <c:v>1.2500000000000001E-2</c:v>
                </c:pt>
                <c:pt idx="11587">
                  <c:v>1.2700000000000001E-2</c:v>
                </c:pt>
                <c:pt idx="11588">
                  <c:v>1.2500000000000001E-2</c:v>
                </c:pt>
                <c:pt idx="11589">
                  <c:v>1.2500000000000001E-2</c:v>
                </c:pt>
                <c:pt idx="11590">
                  <c:v>1.24E-2</c:v>
                </c:pt>
                <c:pt idx="11591">
                  <c:v>1.2200000000000001E-2</c:v>
                </c:pt>
                <c:pt idx="11592">
                  <c:v>1.21E-2</c:v>
                </c:pt>
                <c:pt idx="11593">
                  <c:v>1.17E-2</c:v>
                </c:pt>
                <c:pt idx="11594">
                  <c:v>1.1899999999999999E-2</c:v>
                </c:pt>
                <c:pt idx="11595">
                  <c:v>1.2E-2</c:v>
                </c:pt>
                <c:pt idx="11596">
                  <c:v>1.18E-2</c:v>
                </c:pt>
                <c:pt idx="11597">
                  <c:v>1.18E-2</c:v>
                </c:pt>
                <c:pt idx="11598">
                  <c:v>1.17E-2</c:v>
                </c:pt>
                <c:pt idx="11599">
                  <c:v>1.18E-2</c:v>
                </c:pt>
                <c:pt idx="11600">
                  <c:v>1.17E-2</c:v>
                </c:pt>
                <c:pt idx="11601">
                  <c:v>1.15E-2</c:v>
                </c:pt>
                <c:pt idx="11602">
                  <c:v>1.1399999999999999E-2</c:v>
                </c:pt>
                <c:pt idx="11603">
                  <c:v>1.1299999999999999E-2</c:v>
                </c:pt>
                <c:pt idx="11604">
                  <c:v>1.15E-2</c:v>
                </c:pt>
                <c:pt idx="11605">
                  <c:v>1.15E-2</c:v>
                </c:pt>
                <c:pt idx="11606">
                  <c:v>1.1200000000000002E-2</c:v>
                </c:pt>
                <c:pt idx="11607">
                  <c:v>1.1000000000000001E-2</c:v>
                </c:pt>
                <c:pt idx="11608">
                  <c:v>1.0700000000000001E-2</c:v>
                </c:pt>
                <c:pt idx="11609">
                  <c:v>1.0500000000000001E-2</c:v>
                </c:pt>
                <c:pt idx="11610">
                  <c:v>1.0500000000000001E-2</c:v>
                </c:pt>
                <c:pt idx="11611">
                  <c:v>1.0200000000000001E-2</c:v>
                </c:pt>
                <c:pt idx="11612">
                  <c:v>1.0500000000000001E-2</c:v>
                </c:pt>
                <c:pt idx="11613">
                  <c:v>1.03E-2</c:v>
                </c:pt>
                <c:pt idx="11614">
                  <c:v>1.03E-2</c:v>
                </c:pt>
                <c:pt idx="11615">
                  <c:v>1.0400000000000001E-2</c:v>
                </c:pt>
                <c:pt idx="11616">
                  <c:v>1.11E-2</c:v>
                </c:pt>
                <c:pt idx="11617">
                  <c:v>1.1299999999999999E-2</c:v>
                </c:pt>
                <c:pt idx="11618">
                  <c:v>1.1599999999999999E-2</c:v>
                </c:pt>
                <c:pt idx="11619">
                  <c:v>1.1599999999999999E-2</c:v>
                </c:pt>
                <c:pt idx="11620">
                  <c:v>1.15E-2</c:v>
                </c:pt>
                <c:pt idx="11621">
                  <c:v>1.1399999999999999E-2</c:v>
                </c:pt>
                <c:pt idx="11622">
                  <c:v>1.1399999999999999E-2</c:v>
                </c:pt>
                <c:pt idx="11623">
                  <c:v>1.1299999999999999E-2</c:v>
                </c:pt>
                <c:pt idx="11624">
                  <c:v>1.1299999999999999E-2</c:v>
                </c:pt>
                <c:pt idx="11625">
                  <c:v>1.1399999999999999E-2</c:v>
                </c:pt>
                <c:pt idx="11626">
                  <c:v>1.1599999999999999E-2</c:v>
                </c:pt>
                <c:pt idx="11627">
                  <c:v>1.17E-2</c:v>
                </c:pt>
                <c:pt idx="11628">
                  <c:v>1.2E-2</c:v>
                </c:pt>
                <c:pt idx="11629">
                  <c:v>1.18E-2</c:v>
                </c:pt>
                <c:pt idx="11630">
                  <c:v>1.15E-2</c:v>
                </c:pt>
                <c:pt idx="11631">
                  <c:v>1.1299999999999999E-2</c:v>
                </c:pt>
                <c:pt idx="11632">
                  <c:v>1.11E-2</c:v>
                </c:pt>
                <c:pt idx="11633">
                  <c:v>1.0900000000000002E-2</c:v>
                </c:pt>
                <c:pt idx="11634">
                  <c:v>1.17E-2</c:v>
                </c:pt>
                <c:pt idx="11635">
                  <c:v>1.17E-2</c:v>
                </c:pt>
                <c:pt idx="11636">
                  <c:v>1.15E-2</c:v>
                </c:pt>
                <c:pt idx="11637">
                  <c:v>1.1599999999999999E-2</c:v>
                </c:pt>
                <c:pt idx="11638">
                  <c:v>1.15E-2</c:v>
                </c:pt>
                <c:pt idx="11639">
                  <c:v>1.1399999999999999E-2</c:v>
                </c:pt>
                <c:pt idx="11640">
                  <c:v>1.15E-2</c:v>
                </c:pt>
                <c:pt idx="11641">
                  <c:v>1.1599999999999999E-2</c:v>
                </c:pt>
                <c:pt idx="11642">
                  <c:v>1.17E-2</c:v>
                </c:pt>
                <c:pt idx="11643">
                  <c:v>1.17E-2</c:v>
                </c:pt>
                <c:pt idx="11644">
                  <c:v>1.18E-2</c:v>
                </c:pt>
                <c:pt idx="11645">
                  <c:v>1.17E-2</c:v>
                </c:pt>
                <c:pt idx="11646">
                  <c:v>1.17E-2</c:v>
                </c:pt>
                <c:pt idx="11647">
                  <c:v>1.18E-2</c:v>
                </c:pt>
                <c:pt idx="11648">
                  <c:v>1.18E-2</c:v>
                </c:pt>
                <c:pt idx="11649">
                  <c:v>1.18E-2</c:v>
                </c:pt>
                <c:pt idx="11650">
                  <c:v>1.18E-2</c:v>
                </c:pt>
                <c:pt idx="11651">
                  <c:v>1.1599999999999999E-2</c:v>
                </c:pt>
                <c:pt idx="11652">
                  <c:v>1.18E-2</c:v>
                </c:pt>
                <c:pt idx="11653">
                  <c:v>1.18E-2</c:v>
                </c:pt>
                <c:pt idx="11654">
                  <c:v>1.18E-2</c:v>
                </c:pt>
                <c:pt idx="11655">
                  <c:v>1.2200000000000001E-2</c:v>
                </c:pt>
                <c:pt idx="11656">
                  <c:v>1.2E-2</c:v>
                </c:pt>
                <c:pt idx="11657">
                  <c:v>1.2200000000000001E-2</c:v>
                </c:pt>
                <c:pt idx="11658">
                  <c:v>1.2E-2</c:v>
                </c:pt>
                <c:pt idx="11659">
                  <c:v>1.21E-2</c:v>
                </c:pt>
                <c:pt idx="11660">
                  <c:v>1.21E-2</c:v>
                </c:pt>
                <c:pt idx="11661">
                  <c:v>1.18E-2</c:v>
                </c:pt>
                <c:pt idx="11662">
                  <c:v>1.18E-2</c:v>
                </c:pt>
                <c:pt idx="11663">
                  <c:v>1.1899999999999999E-2</c:v>
                </c:pt>
                <c:pt idx="11664">
                  <c:v>1.18E-2</c:v>
                </c:pt>
                <c:pt idx="11665">
                  <c:v>1.2E-2</c:v>
                </c:pt>
                <c:pt idx="11666">
                  <c:v>1.2200000000000001E-2</c:v>
                </c:pt>
                <c:pt idx="11667">
                  <c:v>1.23E-2</c:v>
                </c:pt>
                <c:pt idx="11668">
                  <c:v>1.24E-2</c:v>
                </c:pt>
                <c:pt idx="11669">
                  <c:v>1.24E-2</c:v>
                </c:pt>
                <c:pt idx="11670">
                  <c:v>1.21E-2</c:v>
                </c:pt>
                <c:pt idx="11671">
                  <c:v>1.2E-2</c:v>
                </c:pt>
                <c:pt idx="11672">
                  <c:v>1.2E-2</c:v>
                </c:pt>
                <c:pt idx="11673">
                  <c:v>1.23E-2</c:v>
                </c:pt>
                <c:pt idx="11674">
                  <c:v>1.24E-2</c:v>
                </c:pt>
                <c:pt idx="11675">
                  <c:v>1.24E-2</c:v>
                </c:pt>
                <c:pt idx="11676">
                  <c:v>1.26E-2</c:v>
                </c:pt>
                <c:pt idx="11677">
                  <c:v>1.18E-2</c:v>
                </c:pt>
                <c:pt idx="11678">
                  <c:v>1.17E-2</c:v>
                </c:pt>
                <c:pt idx="11679">
                  <c:v>1.1899999999999999E-2</c:v>
                </c:pt>
                <c:pt idx="11680">
                  <c:v>1.2700000000000001E-2</c:v>
                </c:pt>
                <c:pt idx="11681">
                  <c:v>1.2800000000000001E-2</c:v>
                </c:pt>
                <c:pt idx="11682">
                  <c:v>1.2800000000000001E-2</c:v>
                </c:pt>
                <c:pt idx="11683">
                  <c:v>1.23E-2</c:v>
                </c:pt>
                <c:pt idx="11684">
                  <c:v>1.23E-2</c:v>
                </c:pt>
                <c:pt idx="11685">
                  <c:v>1.23E-2</c:v>
                </c:pt>
                <c:pt idx="11686">
                  <c:v>1.2E-2</c:v>
                </c:pt>
                <c:pt idx="11687">
                  <c:v>1.2E-2</c:v>
                </c:pt>
                <c:pt idx="11688">
                  <c:v>1.18E-2</c:v>
                </c:pt>
                <c:pt idx="11689">
                  <c:v>1.1599999999999999E-2</c:v>
                </c:pt>
                <c:pt idx="11690">
                  <c:v>1.17E-2</c:v>
                </c:pt>
                <c:pt idx="11691">
                  <c:v>1.1899999999999999E-2</c:v>
                </c:pt>
                <c:pt idx="11692">
                  <c:v>1.1899999999999999E-2</c:v>
                </c:pt>
                <c:pt idx="11693">
                  <c:v>1.1899999999999999E-2</c:v>
                </c:pt>
                <c:pt idx="11694">
                  <c:v>1.1599999999999999E-2</c:v>
                </c:pt>
                <c:pt idx="11695">
                  <c:v>1.15E-2</c:v>
                </c:pt>
                <c:pt idx="11696">
                  <c:v>1.2E-2</c:v>
                </c:pt>
                <c:pt idx="11697">
                  <c:v>1.21E-2</c:v>
                </c:pt>
                <c:pt idx="11698">
                  <c:v>1.18E-2</c:v>
                </c:pt>
                <c:pt idx="11699">
                  <c:v>1.21E-2</c:v>
                </c:pt>
                <c:pt idx="11700">
                  <c:v>1.18E-2</c:v>
                </c:pt>
                <c:pt idx="11701">
                  <c:v>1.18E-2</c:v>
                </c:pt>
                <c:pt idx="11702">
                  <c:v>1.21E-2</c:v>
                </c:pt>
                <c:pt idx="11703">
                  <c:v>1.18E-2</c:v>
                </c:pt>
                <c:pt idx="11704">
                  <c:v>1.17E-2</c:v>
                </c:pt>
                <c:pt idx="11705">
                  <c:v>1.1599999999999999E-2</c:v>
                </c:pt>
                <c:pt idx="11706">
                  <c:v>1.17E-2</c:v>
                </c:pt>
                <c:pt idx="11707">
                  <c:v>1.17E-2</c:v>
                </c:pt>
                <c:pt idx="11708">
                  <c:v>1.1599999999999999E-2</c:v>
                </c:pt>
                <c:pt idx="11709">
                  <c:v>1.17E-2</c:v>
                </c:pt>
                <c:pt idx="11710">
                  <c:v>1.17E-2</c:v>
                </c:pt>
                <c:pt idx="11711">
                  <c:v>1.1599999999999999E-2</c:v>
                </c:pt>
                <c:pt idx="11712">
                  <c:v>1.17E-2</c:v>
                </c:pt>
                <c:pt idx="11713">
                  <c:v>1.1599999999999999E-2</c:v>
                </c:pt>
                <c:pt idx="11714">
                  <c:v>1.1599999999999999E-2</c:v>
                </c:pt>
                <c:pt idx="11715">
                  <c:v>1.15E-2</c:v>
                </c:pt>
                <c:pt idx="11716">
                  <c:v>1.1399999999999999E-2</c:v>
                </c:pt>
                <c:pt idx="11717">
                  <c:v>1.1299999999999999E-2</c:v>
                </c:pt>
                <c:pt idx="11718">
                  <c:v>1.1200000000000002E-2</c:v>
                </c:pt>
                <c:pt idx="11719">
                  <c:v>1.1200000000000002E-2</c:v>
                </c:pt>
              </c:numCache>
            </c:numRef>
          </c:val>
          <c:smooth val="0"/>
          <c:extLst>
            <c:ext xmlns:c16="http://schemas.microsoft.com/office/drawing/2014/chart" uri="{C3380CC4-5D6E-409C-BE32-E72D297353CC}">
              <c16:uniqueId val="{00000000-2FE0-4950-80FD-2450785D2BEC}"/>
            </c:ext>
          </c:extLst>
        </c:ser>
        <c:dLbls>
          <c:showLegendKey val="0"/>
          <c:showVal val="0"/>
          <c:showCatName val="0"/>
          <c:showSerName val="0"/>
          <c:showPercent val="0"/>
          <c:showBubbleSize val="0"/>
        </c:dLbls>
        <c:smooth val="0"/>
        <c:axId val="658950463"/>
        <c:axId val="585491343"/>
      </c:lineChart>
      <c:catAx>
        <c:axId val="658950463"/>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2700000" spcFirstLastPara="1" vertOverflow="ellipsis" wrap="square" anchor="ctr" anchorCtr="1"/>
          <a:lstStyle/>
          <a:p>
            <a:pPr>
              <a:defRPr sz="900" b="0" i="0" u="none" strike="noStrike" kern="1200" baseline="0">
                <a:solidFill>
                  <a:schemeClr val="bg1">
                    <a:lumMod val="10000"/>
                  </a:schemeClr>
                </a:solidFill>
                <a:latin typeface="PrudentialModern Med Cond" pitchFamily="2" charset="0"/>
                <a:ea typeface="+mn-ea"/>
                <a:cs typeface="+mn-cs"/>
              </a:defRPr>
            </a:pPr>
            <a:endParaRPr lang="en-US"/>
          </a:p>
        </c:txPr>
        <c:crossAx val="585491343"/>
        <c:crosses val="autoZero"/>
        <c:auto val="1"/>
        <c:lblAlgn val="ctr"/>
        <c:lblOffset val="100"/>
        <c:tickLblSkip val="1"/>
        <c:tickMarkSkip val="1"/>
        <c:noMultiLvlLbl val="0"/>
      </c:catAx>
      <c:valAx>
        <c:axId val="585491343"/>
        <c:scaling>
          <c:orientation val="minMax"/>
          <c:max val="0.2"/>
        </c:scaling>
        <c:delete val="0"/>
        <c:axPos val="l"/>
        <c:numFmt formatCode="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900" b="0" i="0" u="none" strike="noStrike" kern="1200" baseline="0">
                <a:solidFill>
                  <a:schemeClr val="bg1">
                    <a:lumMod val="10000"/>
                  </a:schemeClr>
                </a:solidFill>
                <a:latin typeface="PrudentialModern Cond" pitchFamily="2" charset="0"/>
                <a:ea typeface="+mn-ea"/>
                <a:cs typeface="+mn-cs"/>
              </a:defRPr>
            </a:pPr>
            <a:endParaRPr lang="en-US"/>
          </a:p>
        </c:txPr>
        <c:crossAx val="658950463"/>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solidFill>
            <a:schemeClr val="bg1">
              <a:lumMod val="10000"/>
            </a:schemeClr>
          </a:solidFill>
          <a:latin typeface="PrudentialModern Cond"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269116168686193E-2"/>
          <c:y val="9.6474923345416991E-2"/>
          <c:w val="0.85391993701321955"/>
          <c:h val="0.70062388587564772"/>
        </c:manualLayout>
      </c:layout>
      <c:lineChart>
        <c:grouping val="standard"/>
        <c:varyColors val="0"/>
        <c:ser>
          <c:idx val="0"/>
          <c:order val="0"/>
          <c:tx>
            <c:strRef>
              <c:f>Sheet1!$B$1</c:f>
              <c:strCache>
                <c:ptCount val="1"/>
                <c:pt idx="0">
                  <c:v>RMD income</c:v>
                </c:pt>
              </c:strCache>
            </c:strRef>
          </c:tx>
          <c:spPr>
            <a:ln w="28575" cap="rnd">
              <a:solidFill>
                <a:schemeClr val="accent1"/>
              </a:solidFill>
              <a:round/>
            </a:ln>
            <a:effectLst/>
          </c:spPr>
          <c:marker>
            <c:symbol val="none"/>
          </c:marker>
          <c:cat>
            <c:strRef>
              <c:f>Sheet1!$A$2:$A$12</c:f>
              <c:strCache>
                <c:ptCount val="11"/>
                <c:pt idx="0">
                  <c:v>Year 1</c:v>
                </c:pt>
                <c:pt idx="1">
                  <c:v>2</c:v>
                </c:pt>
                <c:pt idx="2">
                  <c:v>3</c:v>
                </c:pt>
                <c:pt idx="3">
                  <c:v>4</c:v>
                </c:pt>
                <c:pt idx="4">
                  <c:v>5</c:v>
                </c:pt>
                <c:pt idx="5">
                  <c:v>6</c:v>
                </c:pt>
                <c:pt idx="6">
                  <c:v>7</c:v>
                </c:pt>
                <c:pt idx="7">
                  <c:v>8</c:v>
                </c:pt>
                <c:pt idx="8">
                  <c:v>9</c:v>
                </c:pt>
                <c:pt idx="9">
                  <c:v>10</c:v>
                </c:pt>
                <c:pt idx="10">
                  <c:v>11</c:v>
                </c:pt>
              </c:strCache>
            </c:strRef>
          </c:cat>
          <c:val>
            <c:numRef>
              <c:f>Sheet1!$B$2:$B$12</c:f>
              <c:numCache>
                <c:formatCode>_("$"* #,##0.00_);_("$"* \(#,##0.00\);_("$"* "-"??_);_(@_)</c:formatCode>
                <c:ptCount val="11"/>
                <c:pt idx="0">
                  <c:v>37735.849056603802</c:v>
                </c:pt>
                <c:pt idx="1">
                  <c:v>34167.221605623381</c:v>
                </c:pt>
                <c:pt idx="2">
                  <c:v>29817.22039799199</c:v>
                </c:pt>
                <c:pt idx="3">
                  <c:v>22607.064234799243</c:v>
                </c:pt>
                <c:pt idx="4">
                  <c:v>29119.833662189991</c:v>
                </c:pt>
                <c:pt idx="5">
                  <c:v>32285.318416726379</c:v>
                </c:pt>
                <c:pt idx="6">
                  <c:v>33785.132118720452</c:v>
                </c:pt>
                <c:pt idx="7">
                  <c:v>39190.234773014898</c:v>
                </c:pt>
                <c:pt idx="8">
                  <c:v>41026.479082498154</c:v>
                </c:pt>
                <c:pt idx="9">
                  <c:v>24886.440446691577</c:v>
                </c:pt>
                <c:pt idx="10">
                  <c:v>31487.814827553815</c:v>
                </c:pt>
              </c:numCache>
            </c:numRef>
          </c:val>
          <c:smooth val="0"/>
          <c:extLst>
            <c:ext xmlns:c16="http://schemas.microsoft.com/office/drawing/2014/chart" uri="{C3380CC4-5D6E-409C-BE32-E72D297353CC}">
              <c16:uniqueId val="{00000000-C4CE-4875-947E-134700CE168B}"/>
            </c:ext>
          </c:extLst>
        </c:ser>
        <c:ser>
          <c:idx val="1"/>
          <c:order val="1"/>
          <c:tx>
            <c:strRef>
              <c:f>Sheet1!$C$1</c:f>
              <c:strCache>
                <c:ptCount val="1"/>
                <c:pt idx="0">
                  <c:v>Annuity income</c:v>
                </c:pt>
              </c:strCache>
            </c:strRef>
          </c:tx>
          <c:spPr>
            <a:ln w="28575" cap="rnd">
              <a:solidFill>
                <a:schemeClr val="accent2"/>
              </a:solidFill>
              <a:round/>
            </a:ln>
            <a:effectLst/>
          </c:spPr>
          <c:marker>
            <c:symbol val="none"/>
          </c:marker>
          <c:cat>
            <c:strRef>
              <c:f>Sheet1!$A$2:$A$12</c:f>
              <c:strCache>
                <c:ptCount val="11"/>
                <c:pt idx="0">
                  <c:v>Year 1</c:v>
                </c:pt>
                <c:pt idx="1">
                  <c:v>2</c:v>
                </c:pt>
                <c:pt idx="2">
                  <c:v>3</c:v>
                </c:pt>
                <c:pt idx="3">
                  <c:v>4</c:v>
                </c:pt>
                <c:pt idx="4">
                  <c:v>5</c:v>
                </c:pt>
                <c:pt idx="5">
                  <c:v>6</c:v>
                </c:pt>
                <c:pt idx="6">
                  <c:v>7</c:v>
                </c:pt>
                <c:pt idx="7">
                  <c:v>8</c:v>
                </c:pt>
                <c:pt idx="8">
                  <c:v>9</c:v>
                </c:pt>
                <c:pt idx="9">
                  <c:v>10</c:v>
                </c:pt>
                <c:pt idx="10">
                  <c:v>11</c:v>
                </c:pt>
              </c:strCache>
            </c:strRef>
          </c:cat>
          <c:val>
            <c:numRef>
              <c:f>Sheet1!$C$2:$C$12</c:f>
              <c:numCache>
                <c:formatCode>_("$"* #,##0.00_);_("$"* \(#,##0.00\);_("$"* "-"??_);_(@_)</c:formatCode>
                <c:ptCount val="11"/>
                <c:pt idx="0">
                  <c:v>70000</c:v>
                </c:pt>
                <c:pt idx="1">
                  <c:v>70000</c:v>
                </c:pt>
                <c:pt idx="2">
                  <c:v>70000</c:v>
                </c:pt>
                <c:pt idx="3">
                  <c:v>70000</c:v>
                </c:pt>
                <c:pt idx="4">
                  <c:v>70000</c:v>
                </c:pt>
                <c:pt idx="5">
                  <c:v>70000</c:v>
                </c:pt>
                <c:pt idx="6">
                  <c:v>70000</c:v>
                </c:pt>
                <c:pt idx="7">
                  <c:v>70000</c:v>
                </c:pt>
                <c:pt idx="8">
                  <c:v>70000</c:v>
                </c:pt>
                <c:pt idx="9">
                  <c:v>70000</c:v>
                </c:pt>
                <c:pt idx="10">
                  <c:v>70000</c:v>
                </c:pt>
              </c:numCache>
            </c:numRef>
          </c:val>
          <c:smooth val="0"/>
          <c:extLst>
            <c:ext xmlns:c16="http://schemas.microsoft.com/office/drawing/2014/chart" uri="{C3380CC4-5D6E-409C-BE32-E72D297353CC}">
              <c16:uniqueId val="{00000001-C4CE-4875-947E-134700CE168B}"/>
            </c:ext>
          </c:extLst>
        </c:ser>
        <c:dLbls>
          <c:showLegendKey val="0"/>
          <c:showVal val="0"/>
          <c:showCatName val="0"/>
          <c:showSerName val="0"/>
          <c:showPercent val="0"/>
          <c:showBubbleSize val="0"/>
        </c:dLbls>
        <c:smooth val="0"/>
        <c:axId val="358182168"/>
        <c:axId val="358182496"/>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Column1</c:v>
                      </c:pt>
                    </c:strCache>
                  </c:strRef>
                </c:tx>
                <c:spPr>
                  <a:ln w="28575" cap="rnd">
                    <a:solidFill>
                      <a:schemeClr val="accent3"/>
                    </a:solidFill>
                    <a:round/>
                  </a:ln>
                  <a:effectLst/>
                </c:spPr>
                <c:marker>
                  <c:symbol val="none"/>
                </c:marker>
                <c:cat>
                  <c:strRef>
                    <c:extLst>
                      <c:ext uri="{02D57815-91ED-43cb-92C2-25804820EDAC}">
                        <c15:formulaRef>
                          <c15:sqref>Sheet1!$A$2:$A$12</c15:sqref>
                        </c15:formulaRef>
                      </c:ext>
                    </c:extLst>
                    <c:strCache>
                      <c:ptCount val="11"/>
                      <c:pt idx="0">
                        <c:v>Year 1</c:v>
                      </c:pt>
                      <c:pt idx="1">
                        <c:v>2</c:v>
                      </c:pt>
                      <c:pt idx="2">
                        <c:v>3</c:v>
                      </c:pt>
                      <c:pt idx="3">
                        <c:v>4</c:v>
                      </c:pt>
                      <c:pt idx="4">
                        <c:v>5</c:v>
                      </c:pt>
                      <c:pt idx="5">
                        <c:v>6</c:v>
                      </c:pt>
                      <c:pt idx="6">
                        <c:v>7</c:v>
                      </c:pt>
                      <c:pt idx="7">
                        <c:v>8</c:v>
                      </c:pt>
                      <c:pt idx="8">
                        <c:v>9</c:v>
                      </c:pt>
                      <c:pt idx="9">
                        <c:v>10</c:v>
                      </c:pt>
                      <c:pt idx="10">
                        <c:v>11</c:v>
                      </c:pt>
                    </c:strCache>
                  </c:strRef>
                </c:cat>
                <c:val>
                  <c:numRef>
                    <c:extLst>
                      <c:ext uri="{02D57815-91ED-43cb-92C2-25804820EDAC}">
                        <c15:formulaRef>
                          <c15:sqref>Sheet1!$D$2:$D$12</c15:sqref>
                        </c15:formulaRef>
                      </c:ext>
                    </c:extLst>
                    <c:numCache>
                      <c:formatCode>General</c:formatCode>
                      <c:ptCount val="11"/>
                    </c:numCache>
                  </c:numRef>
                </c:val>
                <c:smooth val="0"/>
                <c:extLst>
                  <c:ext xmlns:c16="http://schemas.microsoft.com/office/drawing/2014/chart" uri="{C3380CC4-5D6E-409C-BE32-E72D297353CC}">
                    <c16:uniqueId val="{00000002-C4CE-4875-947E-134700CE168B}"/>
                  </c:ext>
                </c:extLst>
              </c15:ser>
            </c15:filteredLineSeries>
          </c:ext>
        </c:extLst>
      </c:lineChart>
      <c:catAx>
        <c:axId val="35818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182496"/>
        <c:crosses val="autoZero"/>
        <c:auto val="1"/>
        <c:lblAlgn val="ctr"/>
        <c:lblOffset val="100"/>
        <c:noMultiLvlLbl val="0"/>
      </c:catAx>
      <c:valAx>
        <c:axId val="3581824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18216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67496870264215"/>
          <c:y val="8.8888888888888892E-2"/>
          <c:w val="0.31990756518344354"/>
          <c:h val="0.78887587925553782"/>
        </c:manualLayout>
      </c:layout>
      <c:doughnutChart>
        <c:varyColors val="1"/>
        <c:ser>
          <c:idx val="0"/>
          <c:order val="0"/>
          <c:tx>
            <c:strRef>
              <c:f>Sheet1!$B$1</c:f>
              <c:strCache>
                <c:ptCount val="1"/>
                <c:pt idx="0">
                  <c:v>Sales</c:v>
                </c:pt>
              </c:strCache>
            </c:strRef>
          </c:tx>
          <c:dPt>
            <c:idx val="0"/>
            <c:bubble3D val="0"/>
            <c:spPr>
              <a:solidFill>
                <a:srgbClr val="ED7700"/>
              </a:solidFill>
              <a:ln w="19050">
                <a:solidFill>
                  <a:schemeClr val="lt1"/>
                </a:solidFill>
              </a:ln>
              <a:effectLst/>
            </c:spPr>
            <c:extLst>
              <c:ext xmlns:c16="http://schemas.microsoft.com/office/drawing/2014/chart" uri="{C3380CC4-5D6E-409C-BE32-E72D297353CC}">
                <c16:uniqueId val="{00000002-7C66-F64E-93F4-205DC04A3CEF}"/>
              </c:ext>
            </c:extLst>
          </c:dPt>
          <c:dPt>
            <c:idx val="1"/>
            <c:bubble3D val="0"/>
            <c:spPr>
              <a:solidFill>
                <a:srgbClr val="00A0DC"/>
              </a:solidFill>
              <a:ln w="19050">
                <a:solidFill>
                  <a:schemeClr val="lt1"/>
                </a:solidFill>
              </a:ln>
              <a:effectLst/>
            </c:spPr>
            <c:extLst>
              <c:ext xmlns:c16="http://schemas.microsoft.com/office/drawing/2014/chart" uri="{C3380CC4-5D6E-409C-BE32-E72D297353CC}">
                <c16:uniqueId val="{00000001-7C66-F64E-93F4-205DC04A3CEF}"/>
              </c:ext>
            </c:extLst>
          </c:dPt>
          <c:dPt>
            <c:idx val="2"/>
            <c:bubble3D val="0"/>
            <c:spPr>
              <a:solidFill>
                <a:srgbClr val="81BB00"/>
              </a:solidFill>
              <a:ln w="19050">
                <a:solidFill>
                  <a:schemeClr val="lt1"/>
                </a:solidFill>
              </a:ln>
              <a:effectLst/>
            </c:spPr>
            <c:extLst>
              <c:ext xmlns:c16="http://schemas.microsoft.com/office/drawing/2014/chart" uri="{C3380CC4-5D6E-409C-BE32-E72D297353CC}">
                <c16:uniqueId val="{00000003-7C66-F64E-93F4-205DC04A3CEF}"/>
              </c:ext>
            </c:extLst>
          </c:dPt>
          <c:dLbls>
            <c:dLbl>
              <c:idx val="0"/>
              <c:layout>
                <c:manualLayout>
                  <c:x val="0.33814921010952259"/>
                  <c:y val="-5.555507577927216E-3"/>
                </c:manualLayout>
              </c:layout>
              <c:numFmt formatCode="&quot;$&quot;#,##0" sourceLinked="0"/>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9990473841236762"/>
                      <c:h val="0.32244454039970111"/>
                    </c:manualLayout>
                  </c15:layout>
                </c:ext>
                <c:ext xmlns:c16="http://schemas.microsoft.com/office/drawing/2014/chart" uri="{C3380CC4-5D6E-409C-BE32-E72D297353CC}">
                  <c16:uniqueId val="{00000002-7C66-F64E-93F4-205DC04A3CEF}"/>
                </c:ext>
              </c:extLst>
            </c:dLbl>
            <c:dLbl>
              <c:idx val="1"/>
              <c:layout>
                <c:manualLayout>
                  <c:x val="0.34503698950084172"/>
                  <c:y val="1.7661118455126054E-3"/>
                </c:manualLayout>
              </c:layout>
              <c:numFmt formatCode="&quot;$&quot;#,##0" sourceLinked="0"/>
              <c:spPr>
                <a:noFill/>
                <a:ln>
                  <a:noFill/>
                </a:ln>
                <a:effectLst/>
              </c:spPr>
              <c:txPr>
                <a:bodyPr rot="0" spcFirstLastPara="1" vertOverflow="ellipsis" vert="horz" wrap="square" lIns="38100" tIns="19050" rIns="38100" bIns="19050" anchor="ctr" anchorCtr="0">
                  <a:spAutoFit/>
                </a:bodyPr>
                <a:lstStyle/>
                <a:p>
                  <a:pPr algn="l">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273383126537299"/>
                      <c:h val="0.32244454039970111"/>
                    </c:manualLayout>
                  </c15:layout>
                </c:ext>
                <c:ext xmlns:c16="http://schemas.microsoft.com/office/drawing/2014/chart" uri="{C3380CC4-5D6E-409C-BE32-E72D297353CC}">
                  <c16:uniqueId val="{00000001-7C66-F64E-93F4-205DC04A3CEF}"/>
                </c:ext>
              </c:extLst>
            </c:dLbl>
            <c:dLbl>
              <c:idx val="2"/>
              <c:layout>
                <c:manualLayout>
                  <c:x val="-0.17903142452080478"/>
                  <c:y val="2.3459709353820051E-3"/>
                </c:manualLayout>
              </c:layout>
              <c:tx>
                <c:rich>
                  <a:bodyPr rot="0" spcFirstLastPara="1" vertOverflow="ellipsis" vert="horz" wrap="square" lIns="38100" tIns="19050" rIns="38100" bIns="19050" anchor="ctr" anchorCtr="0">
                    <a:noAutofit/>
                  </a:bodyPr>
                  <a:lstStyle/>
                  <a:p>
                    <a:pPr algn="l">
                      <a:defRPr sz="1600" b="0" i="0" u="none" strike="noStrike" kern="1200" baseline="0">
                        <a:solidFill>
                          <a:schemeClr val="tx1"/>
                        </a:solidFill>
                        <a:latin typeface="+mn-lt"/>
                        <a:ea typeface="+mn-ea"/>
                        <a:cs typeface="+mn-cs"/>
                      </a:defRPr>
                    </a:pPr>
                    <a:fld id="{7341D174-F947-4C41-AA44-EE27706D870D}" type="CATEGORYNAME">
                      <a:rPr lang="en-US" smtClean="0"/>
                      <a:pPr algn="l">
                        <a:defRPr sz="1600">
                          <a:solidFill>
                            <a:schemeClr val="tx1"/>
                          </a:solidFill>
                        </a:defRPr>
                      </a:pPr>
                      <a:t>[CATEGORY NAME]</a:t>
                    </a:fld>
                    <a:r>
                      <a:rPr lang="en-US" baseline="0" dirty="0"/>
                      <a:t>
</a:t>
                    </a:r>
                    <a:fld id="{6F9619E4-57F9-4268-8D06-CE70B95C2134}" type="VALUE">
                      <a:rPr lang="en-US" baseline="0"/>
                      <a:pPr algn="l">
                        <a:defRPr sz="1600">
                          <a:solidFill>
                            <a:schemeClr val="tx1"/>
                          </a:solidFill>
                        </a:defRPr>
                      </a:pPr>
                      <a:t>[VALUE]</a:t>
                    </a:fld>
                    <a:endParaRPr lang="en-US" baseline="0" dirty="0"/>
                  </a:p>
                </c:rich>
              </c:tx>
              <c:numFmt formatCode="&quot;$&quot;#,##0" sourceLinked="0"/>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553277836785048"/>
                      <c:h val="0.3231666610174237"/>
                    </c:manualLayout>
                  </c15:layout>
                  <c15:dlblFieldTable/>
                  <c15:showDataLabelsRange val="0"/>
                </c:ext>
                <c:ext xmlns:c16="http://schemas.microsoft.com/office/drawing/2014/chart" uri="{C3380CC4-5D6E-409C-BE32-E72D297353CC}">
                  <c16:uniqueId val="{00000003-7C66-F64E-93F4-205DC04A3CEF}"/>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Taxable Brokerage Account</c:v>
                </c:pt>
                <c:pt idx="1">
                  <c:v>Tax-Deferred 401(k) Account</c:v>
                </c:pt>
                <c:pt idx="2">
                  <c:v>Tax-Exempt Roth Account</c:v>
                </c:pt>
              </c:strCache>
            </c:strRef>
          </c:cat>
          <c:val>
            <c:numRef>
              <c:f>Sheet1!$B$2:$B$4</c:f>
              <c:numCache>
                <c:formatCode>"$"#,##0_);[Red]\("$"#,##0\)</c:formatCode>
                <c:ptCount val="3"/>
                <c:pt idx="0" formatCode="#,##0">
                  <c:v>100000</c:v>
                </c:pt>
                <c:pt idx="1">
                  <c:v>500000</c:v>
                </c:pt>
                <c:pt idx="2">
                  <c:v>200000</c:v>
                </c:pt>
              </c:numCache>
            </c:numRef>
          </c:val>
          <c:extLst>
            <c:ext xmlns:c16="http://schemas.microsoft.com/office/drawing/2014/chart" uri="{C3380CC4-5D6E-409C-BE32-E72D297353CC}">
              <c16:uniqueId val="{00000000-7C66-F64E-93F4-205DC04A3CE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9CF3A-8232-4DBB-B3EE-C43F70F8DF34}" type="doc">
      <dgm:prSet loTypeId="urn:microsoft.com/office/officeart/2005/8/layout/pyramid1" loCatId="pyramid" qsTypeId="urn:microsoft.com/office/officeart/2005/8/quickstyle/simple1" qsCatId="simple" csTypeId="urn:microsoft.com/office/officeart/2005/8/colors/accent1_2" csCatId="accent1" phldr="1"/>
      <dgm:spPr/>
    </dgm:pt>
    <dgm:pt modelId="{26B376B0-15BE-4460-826D-75B57866AB3B}">
      <dgm:prSet phldrT="[Text]" custT="1"/>
      <dgm:spPr>
        <a:solidFill>
          <a:schemeClr val="accent2"/>
        </a:solidFill>
      </dgm:spPr>
      <dgm:t>
        <a:bodyPr/>
        <a:lstStyle/>
        <a:p>
          <a:endParaRPr lang="en-US" sz="1400" dirty="0"/>
        </a:p>
        <a:p>
          <a:endParaRPr lang="en-US" sz="1400" dirty="0"/>
        </a:p>
        <a:p>
          <a:r>
            <a:rPr lang="en-US" sz="1400" b="1" dirty="0">
              <a:solidFill>
                <a:schemeClr val="bg1"/>
              </a:solidFill>
            </a:rPr>
            <a:t>Savings</a:t>
          </a:r>
        </a:p>
      </dgm:t>
    </dgm:pt>
    <dgm:pt modelId="{84A98F52-F86F-43E9-BC6F-994BEA2CDDE5}" type="parTrans" cxnId="{2D077EF4-BB83-422C-A733-04BECA1558B2}">
      <dgm:prSet/>
      <dgm:spPr/>
      <dgm:t>
        <a:bodyPr/>
        <a:lstStyle/>
        <a:p>
          <a:endParaRPr lang="en-US"/>
        </a:p>
      </dgm:t>
    </dgm:pt>
    <dgm:pt modelId="{A79BFD0E-0EB2-417F-BB17-D9CAE9DCD945}" type="sibTrans" cxnId="{2D077EF4-BB83-422C-A733-04BECA1558B2}">
      <dgm:prSet/>
      <dgm:spPr/>
      <dgm:t>
        <a:bodyPr/>
        <a:lstStyle/>
        <a:p>
          <a:endParaRPr lang="en-US"/>
        </a:p>
      </dgm:t>
    </dgm:pt>
    <dgm:pt modelId="{B5999AB4-AF7C-452B-9106-D5E33CBD996D}">
      <dgm:prSet phldrT="[Text]" custT="1"/>
      <dgm:spPr>
        <a:solidFill>
          <a:schemeClr val="accent4"/>
        </a:solidFill>
      </dgm:spPr>
      <dgm:t>
        <a:bodyPr/>
        <a:lstStyle/>
        <a:p>
          <a:r>
            <a:rPr lang="en-US" sz="1600" b="1" dirty="0">
              <a:solidFill>
                <a:schemeClr val="bg1"/>
              </a:solidFill>
            </a:rPr>
            <a:t>Social Security</a:t>
          </a:r>
        </a:p>
      </dgm:t>
    </dgm:pt>
    <dgm:pt modelId="{0310C18A-F6CB-4546-99AA-B2D50871E939}" type="parTrans" cxnId="{0C04B6E6-3FEA-4F46-A60D-35F957C13784}">
      <dgm:prSet/>
      <dgm:spPr/>
      <dgm:t>
        <a:bodyPr/>
        <a:lstStyle/>
        <a:p>
          <a:endParaRPr lang="en-US"/>
        </a:p>
      </dgm:t>
    </dgm:pt>
    <dgm:pt modelId="{22404484-0CA9-4255-A24F-2E28D24288DA}" type="sibTrans" cxnId="{0C04B6E6-3FEA-4F46-A60D-35F957C13784}">
      <dgm:prSet/>
      <dgm:spPr/>
      <dgm:t>
        <a:bodyPr/>
        <a:lstStyle/>
        <a:p>
          <a:endParaRPr lang="en-US"/>
        </a:p>
      </dgm:t>
    </dgm:pt>
    <dgm:pt modelId="{930C38F9-FF92-4A6C-85A0-A9DFB9638709}">
      <dgm:prSet phldrT="[Text]" custT="1"/>
      <dgm:spPr/>
      <dgm:t>
        <a:bodyPr/>
        <a:lstStyle/>
        <a:p>
          <a:r>
            <a:rPr lang="en-US" sz="3200" b="1" dirty="0">
              <a:solidFill>
                <a:schemeClr val="bg1"/>
              </a:solidFill>
            </a:rPr>
            <a:t>Pensions</a:t>
          </a:r>
        </a:p>
      </dgm:t>
    </dgm:pt>
    <dgm:pt modelId="{6D6A4CD2-B8A0-42ED-8039-651DDC8BA1F6}" type="parTrans" cxnId="{6679C2C7-8706-4CC9-AA77-07FF35673930}">
      <dgm:prSet/>
      <dgm:spPr/>
      <dgm:t>
        <a:bodyPr/>
        <a:lstStyle/>
        <a:p>
          <a:endParaRPr lang="en-US"/>
        </a:p>
      </dgm:t>
    </dgm:pt>
    <dgm:pt modelId="{F6106C90-79B3-45C5-9086-87DEFE876147}" type="sibTrans" cxnId="{6679C2C7-8706-4CC9-AA77-07FF35673930}">
      <dgm:prSet/>
      <dgm:spPr/>
      <dgm:t>
        <a:bodyPr/>
        <a:lstStyle/>
        <a:p>
          <a:endParaRPr lang="en-US"/>
        </a:p>
      </dgm:t>
    </dgm:pt>
    <dgm:pt modelId="{BA6966F3-347F-4099-86B3-AB7547351302}" type="pres">
      <dgm:prSet presAssocID="{B2A9CF3A-8232-4DBB-B3EE-C43F70F8DF34}" presName="Name0" presStyleCnt="0">
        <dgm:presLayoutVars>
          <dgm:dir/>
          <dgm:animLvl val="lvl"/>
          <dgm:resizeHandles val="exact"/>
        </dgm:presLayoutVars>
      </dgm:prSet>
      <dgm:spPr/>
    </dgm:pt>
    <dgm:pt modelId="{BAD5A971-6991-4803-A9F3-23269D7CCE7C}" type="pres">
      <dgm:prSet presAssocID="{26B376B0-15BE-4460-826D-75B57866AB3B}" presName="Name8" presStyleCnt="0"/>
      <dgm:spPr/>
    </dgm:pt>
    <dgm:pt modelId="{F046E48C-EA82-40D1-A5AF-44C401658814}" type="pres">
      <dgm:prSet presAssocID="{26B376B0-15BE-4460-826D-75B57866AB3B}" presName="level" presStyleLbl="node1" presStyleIdx="0" presStyleCnt="3">
        <dgm:presLayoutVars>
          <dgm:chMax val="1"/>
          <dgm:bulletEnabled val="1"/>
        </dgm:presLayoutVars>
      </dgm:prSet>
      <dgm:spPr/>
    </dgm:pt>
    <dgm:pt modelId="{3F6346C4-A706-4284-B01C-CF1336D8FA18}" type="pres">
      <dgm:prSet presAssocID="{26B376B0-15BE-4460-826D-75B57866AB3B}" presName="levelTx" presStyleLbl="revTx" presStyleIdx="0" presStyleCnt="0">
        <dgm:presLayoutVars>
          <dgm:chMax val="1"/>
          <dgm:bulletEnabled val="1"/>
        </dgm:presLayoutVars>
      </dgm:prSet>
      <dgm:spPr/>
    </dgm:pt>
    <dgm:pt modelId="{311B97E6-B592-4A73-B806-D96D020509F7}" type="pres">
      <dgm:prSet presAssocID="{B5999AB4-AF7C-452B-9106-D5E33CBD996D}" presName="Name8" presStyleCnt="0"/>
      <dgm:spPr/>
    </dgm:pt>
    <dgm:pt modelId="{B14AF923-708E-47DA-815D-210AC494D655}" type="pres">
      <dgm:prSet presAssocID="{B5999AB4-AF7C-452B-9106-D5E33CBD996D}" presName="level" presStyleLbl="node1" presStyleIdx="1" presStyleCnt="3">
        <dgm:presLayoutVars>
          <dgm:chMax val="1"/>
          <dgm:bulletEnabled val="1"/>
        </dgm:presLayoutVars>
      </dgm:prSet>
      <dgm:spPr/>
    </dgm:pt>
    <dgm:pt modelId="{59C7C274-E3AE-43AC-BB6B-14EA1D851351}" type="pres">
      <dgm:prSet presAssocID="{B5999AB4-AF7C-452B-9106-D5E33CBD996D}" presName="levelTx" presStyleLbl="revTx" presStyleIdx="0" presStyleCnt="0">
        <dgm:presLayoutVars>
          <dgm:chMax val="1"/>
          <dgm:bulletEnabled val="1"/>
        </dgm:presLayoutVars>
      </dgm:prSet>
      <dgm:spPr/>
    </dgm:pt>
    <dgm:pt modelId="{1B80B131-1353-413B-8554-BE1D75310899}" type="pres">
      <dgm:prSet presAssocID="{930C38F9-FF92-4A6C-85A0-A9DFB9638709}" presName="Name8" presStyleCnt="0"/>
      <dgm:spPr/>
    </dgm:pt>
    <dgm:pt modelId="{23352CED-66B3-498E-BB5B-D172B6888D4F}" type="pres">
      <dgm:prSet presAssocID="{930C38F9-FF92-4A6C-85A0-A9DFB9638709}" presName="level" presStyleLbl="node1" presStyleIdx="2" presStyleCnt="3" custLinFactNeighborX="-1680" custLinFactNeighborY="804">
        <dgm:presLayoutVars>
          <dgm:chMax val="1"/>
          <dgm:bulletEnabled val="1"/>
        </dgm:presLayoutVars>
      </dgm:prSet>
      <dgm:spPr/>
    </dgm:pt>
    <dgm:pt modelId="{6B4058BB-F38E-45AF-86B2-1443BA5859EF}" type="pres">
      <dgm:prSet presAssocID="{930C38F9-FF92-4A6C-85A0-A9DFB9638709}" presName="levelTx" presStyleLbl="revTx" presStyleIdx="0" presStyleCnt="0">
        <dgm:presLayoutVars>
          <dgm:chMax val="1"/>
          <dgm:bulletEnabled val="1"/>
        </dgm:presLayoutVars>
      </dgm:prSet>
      <dgm:spPr/>
    </dgm:pt>
  </dgm:ptLst>
  <dgm:cxnLst>
    <dgm:cxn modelId="{775A5E05-0040-47B3-A64E-7CAA11B57B58}" type="presOf" srcId="{26B376B0-15BE-4460-826D-75B57866AB3B}" destId="{3F6346C4-A706-4284-B01C-CF1336D8FA18}" srcOrd="1" destOrd="0" presId="urn:microsoft.com/office/officeart/2005/8/layout/pyramid1"/>
    <dgm:cxn modelId="{4DCB9624-B711-437A-9A85-C1BFF0F705FB}" type="presOf" srcId="{26B376B0-15BE-4460-826D-75B57866AB3B}" destId="{F046E48C-EA82-40D1-A5AF-44C401658814}" srcOrd="0" destOrd="0" presId="urn:microsoft.com/office/officeart/2005/8/layout/pyramid1"/>
    <dgm:cxn modelId="{46CA3556-1845-4A63-B596-69A951F5C4CF}" type="presOf" srcId="{930C38F9-FF92-4A6C-85A0-A9DFB9638709}" destId="{6B4058BB-F38E-45AF-86B2-1443BA5859EF}" srcOrd="1" destOrd="0" presId="urn:microsoft.com/office/officeart/2005/8/layout/pyramid1"/>
    <dgm:cxn modelId="{6679C2C7-8706-4CC9-AA77-07FF35673930}" srcId="{B2A9CF3A-8232-4DBB-B3EE-C43F70F8DF34}" destId="{930C38F9-FF92-4A6C-85A0-A9DFB9638709}" srcOrd="2" destOrd="0" parTransId="{6D6A4CD2-B8A0-42ED-8039-651DDC8BA1F6}" sibTransId="{F6106C90-79B3-45C5-9086-87DEFE876147}"/>
    <dgm:cxn modelId="{F78173CE-972C-4C79-920A-13B958B611D8}" type="presOf" srcId="{B5999AB4-AF7C-452B-9106-D5E33CBD996D}" destId="{59C7C274-E3AE-43AC-BB6B-14EA1D851351}" srcOrd="1" destOrd="0" presId="urn:microsoft.com/office/officeart/2005/8/layout/pyramid1"/>
    <dgm:cxn modelId="{E519FFE0-91EF-4C99-B215-015C1FBC93E4}" type="presOf" srcId="{930C38F9-FF92-4A6C-85A0-A9DFB9638709}" destId="{23352CED-66B3-498E-BB5B-D172B6888D4F}" srcOrd="0" destOrd="0" presId="urn:microsoft.com/office/officeart/2005/8/layout/pyramid1"/>
    <dgm:cxn modelId="{E57236E5-B9FB-4713-AB93-A27CD51F3FA8}" type="presOf" srcId="{B5999AB4-AF7C-452B-9106-D5E33CBD996D}" destId="{B14AF923-708E-47DA-815D-210AC494D655}" srcOrd="0" destOrd="0" presId="urn:microsoft.com/office/officeart/2005/8/layout/pyramid1"/>
    <dgm:cxn modelId="{0C04B6E6-3FEA-4F46-A60D-35F957C13784}" srcId="{B2A9CF3A-8232-4DBB-B3EE-C43F70F8DF34}" destId="{B5999AB4-AF7C-452B-9106-D5E33CBD996D}" srcOrd="1" destOrd="0" parTransId="{0310C18A-F6CB-4546-99AA-B2D50871E939}" sibTransId="{22404484-0CA9-4255-A24F-2E28D24288DA}"/>
    <dgm:cxn modelId="{051BA1EF-94D0-4F6E-A13A-BDE8D5A11652}" type="presOf" srcId="{B2A9CF3A-8232-4DBB-B3EE-C43F70F8DF34}" destId="{BA6966F3-347F-4099-86B3-AB7547351302}" srcOrd="0" destOrd="0" presId="urn:microsoft.com/office/officeart/2005/8/layout/pyramid1"/>
    <dgm:cxn modelId="{2D077EF4-BB83-422C-A733-04BECA1558B2}" srcId="{B2A9CF3A-8232-4DBB-B3EE-C43F70F8DF34}" destId="{26B376B0-15BE-4460-826D-75B57866AB3B}" srcOrd="0" destOrd="0" parTransId="{84A98F52-F86F-43E9-BC6F-994BEA2CDDE5}" sibTransId="{A79BFD0E-0EB2-417F-BB17-D9CAE9DCD945}"/>
    <dgm:cxn modelId="{4F3BFEA3-FD5A-4C5A-9003-2F1AB6CB84CC}" type="presParOf" srcId="{BA6966F3-347F-4099-86B3-AB7547351302}" destId="{BAD5A971-6991-4803-A9F3-23269D7CCE7C}" srcOrd="0" destOrd="0" presId="urn:microsoft.com/office/officeart/2005/8/layout/pyramid1"/>
    <dgm:cxn modelId="{CB529DA0-8F03-4D74-83C1-B8078FC14C68}" type="presParOf" srcId="{BAD5A971-6991-4803-A9F3-23269D7CCE7C}" destId="{F046E48C-EA82-40D1-A5AF-44C401658814}" srcOrd="0" destOrd="0" presId="urn:microsoft.com/office/officeart/2005/8/layout/pyramid1"/>
    <dgm:cxn modelId="{F4627FDD-C1DB-497E-8691-F621BD8C3453}" type="presParOf" srcId="{BAD5A971-6991-4803-A9F3-23269D7CCE7C}" destId="{3F6346C4-A706-4284-B01C-CF1336D8FA18}" srcOrd="1" destOrd="0" presId="urn:microsoft.com/office/officeart/2005/8/layout/pyramid1"/>
    <dgm:cxn modelId="{2D5548F9-6A71-429D-BC10-12B474598064}" type="presParOf" srcId="{BA6966F3-347F-4099-86B3-AB7547351302}" destId="{311B97E6-B592-4A73-B806-D96D020509F7}" srcOrd="1" destOrd="0" presId="urn:microsoft.com/office/officeart/2005/8/layout/pyramid1"/>
    <dgm:cxn modelId="{5BE60C9F-2AB6-4E6B-8904-21C128229355}" type="presParOf" srcId="{311B97E6-B592-4A73-B806-D96D020509F7}" destId="{B14AF923-708E-47DA-815D-210AC494D655}" srcOrd="0" destOrd="0" presId="urn:microsoft.com/office/officeart/2005/8/layout/pyramid1"/>
    <dgm:cxn modelId="{A30C30F7-5A05-4662-AE62-0BF08D0233E2}" type="presParOf" srcId="{311B97E6-B592-4A73-B806-D96D020509F7}" destId="{59C7C274-E3AE-43AC-BB6B-14EA1D851351}" srcOrd="1" destOrd="0" presId="urn:microsoft.com/office/officeart/2005/8/layout/pyramid1"/>
    <dgm:cxn modelId="{A956D04A-115A-4F52-850F-F9657E4D32A4}" type="presParOf" srcId="{BA6966F3-347F-4099-86B3-AB7547351302}" destId="{1B80B131-1353-413B-8554-BE1D75310899}" srcOrd="2" destOrd="0" presId="urn:microsoft.com/office/officeart/2005/8/layout/pyramid1"/>
    <dgm:cxn modelId="{2303EAE3-8FC9-4062-85D6-F28966447F0F}" type="presParOf" srcId="{1B80B131-1353-413B-8554-BE1D75310899}" destId="{23352CED-66B3-498E-BB5B-D172B6888D4F}" srcOrd="0" destOrd="0" presId="urn:microsoft.com/office/officeart/2005/8/layout/pyramid1"/>
    <dgm:cxn modelId="{643A23F6-DDFE-4DC9-A56F-F4F453DF1E83}" type="presParOf" srcId="{1B80B131-1353-413B-8554-BE1D75310899}" destId="{6B4058BB-F38E-45AF-86B2-1443BA5859E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140F0-7738-4FD0-9B85-FAB994672804}" type="doc">
      <dgm:prSet loTypeId="urn:microsoft.com/office/officeart/2005/8/layout/pyramid3" loCatId="pyramid" qsTypeId="urn:microsoft.com/office/officeart/2005/8/quickstyle/simple1" qsCatId="simple" csTypeId="urn:microsoft.com/office/officeart/2005/8/colors/accent1_2" csCatId="accent1" phldr="1"/>
      <dgm:spPr/>
    </dgm:pt>
    <dgm:pt modelId="{56E36652-4FA0-4E4C-91FC-CB1F8C363997}">
      <dgm:prSet phldrT="[Text]" custT="1"/>
      <dgm:spPr>
        <a:solidFill>
          <a:schemeClr val="accent2"/>
        </a:solidFill>
      </dgm:spPr>
      <dgm:t>
        <a:bodyPr/>
        <a:lstStyle/>
        <a:p>
          <a:r>
            <a:rPr lang="en-US" sz="3200" b="1" dirty="0">
              <a:solidFill>
                <a:schemeClr val="bg1"/>
              </a:solidFill>
            </a:rPr>
            <a:t>Savings</a:t>
          </a:r>
        </a:p>
      </dgm:t>
    </dgm:pt>
    <dgm:pt modelId="{DD626726-86C5-4EDD-8996-886387A10836}" type="parTrans" cxnId="{5BA948F5-30AE-400F-B415-B2AF5F293E71}">
      <dgm:prSet/>
      <dgm:spPr/>
      <dgm:t>
        <a:bodyPr/>
        <a:lstStyle/>
        <a:p>
          <a:endParaRPr lang="en-US"/>
        </a:p>
      </dgm:t>
    </dgm:pt>
    <dgm:pt modelId="{D6085565-48E8-4663-8965-BDB9EACDE56F}" type="sibTrans" cxnId="{5BA948F5-30AE-400F-B415-B2AF5F293E71}">
      <dgm:prSet/>
      <dgm:spPr/>
      <dgm:t>
        <a:bodyPr/>
        <a:lstStyle/>
        <a:p>
          <a:endParaRPr lang="en-US"/>
        </a:p>
      </dgm:t>
    </dgm:pt>
    <dgm:pt modelId="{62CAF268-C5F9-4812-8928-E1525ED8FB97}">
      <dgm:prSet phldrT="[Text]" custT="1"/>
      <dgm:spPr>
        <a:solidFill>
          <a:schemeClr val="accent4"/>
        </a:solidFill>
      </dgm:spPr>
      <dgm:t>
        <a:bodyPr/>
        <a:lstStyle/>
        <a:p>
          <a:r>
            <a:rPr lang="en-US" sz="1600" b="1" dirty="0">
              <a:solidFill>
                <a:schemeClr val="bg1"/>
              </a:solidFill>
            </a:rPr>
            <a:t>Social Security</a:t>
          </a:r>
        </a:p>
      </dgm:t>
    </dgm:pt>
    <dgm:pt modelId="{FF820545-5F20-41D4-9009-B148A81D8F61}" type="parTrans" cxnId="{49734868-A0C7-4393-9195-B1339F805A7B}">
      <dgm:prSet/>
      <dgm:spPr/>
      <dgm:t>
        <a:bodyPr/>
        <a:lstStyle/>
        <a:p>
          <a:endParaRPr lang="en-US"/>
        </a:p>
      </dgm:t>
    </dgm:pt>
    <dgm:pt modelId="{1066DF83-0B91-4BFC-A102-BF1A34BCC4FA}" type="sibTrans" cxnId="{49734868-A0C7-4393-9195-B1339F805A7B}">
      <dgm:prSet/>
      <dgm:spPr/>
      <dgm:t>
        <a:bodyPr/>
        <a:lstStyle/>
        <a:p>
          <a:endParaRPr lang="en-US"/>
        </a:p>
      </dgm:t>
    </dgm:pt>
    <dgm:pt modelId="{3ADA32A8-2966-4F8A-95F7-05B90DC98E3B}">
      <dgm:prSet phldrT="[Text]" custT="1"/>
      <dgm:spPr/>
      <dgm:t>
        <a:bodyPr anchor="t"/>
        <a:lstStyle/>
        <a:p>
          <a:endParaRPr lang="en-US" sz="1400" b="1" dirty="0">
            <a:solidFill>
              <a:schemeClr val="bg1"/>
            </a:solidFill>
          </a:endParaRPr>
        </a:p>
        <a:p>
          <a:r>
            <a:rPr lang="en-US" sz="1400" b="1" dirty="0">
              <a:solidFill>
                <a:schemeClr val="bg1"/>
              </a:solidFill>
            </a:rPr>
            <a:t>Pensions</a:t>
          </a:r>
        </a:p>
      </dgm:t>
    </dgm:pt>
    <dgm:pt modelId="{5B4D4528-0901-4C9C-A041-23DDCA428E68}" type="parTrans" cxnId="{26361B7D-3302-49F0-A788-C3F798BB3834}">
      <dgm:prSet/>
      <dgm:spPr/>
      <dgm:t>
        <a:bodyPr/>
        <a:lstStyle/>
        <a:p>
          <a:endParaRPr lang="en-US"/>
        </a:p>
      </dgm:t>
    </dgm:pt>
    <dgm:pt modelId="{BAD03DE3-1AB7-4869-B759-175B8EC6637C}" type="sibTrans" cxnId="{26361B7D-3302-49F0-A788-C3F798BB3834}">
      <dgm:prSet/>
      <dgm:spPr/>
      <dgm:t>
        <a:bodyPr/>
        <a:lstStyle/>
        <a:p>
          <a:endParaRPr lang="en-US"/>
        </a:p>
      </dgm:t>
    </dgm:pt>
    <dgm:pt modelId="{6BC18AFE-0402-43E4-A155-CC740FEEB44A}" type="pres">
      <dgm:prSet presAssocID="{046140F0-7738-4FD0-9B85-FAB994672804}" presName="Name0" presStyleCnt="0">
        <dgm:presLayoutVars>
          <dgm:dir/>
          <dgm:animLvl val="lvl"/>
          <dgm:resizeHandles val="exact"/>
        </dgm:presLayoutVars>
      </dgm:prSet>
      <dgm:spPr/>
    </dgm:pt>
    <dgm:pt modelId="{9B79BE61-B04E-444D-8442-0D1E8F1D0F00}" type="pres">
      <dgm:prSet presAssocID="{56E36652-4FA0-4E4C-91FC-CB1F8C363997}" presName="Name8" presStyleCnt="0"/>
      <dgm:spPr/>
    </dgm:pt>
    <dgm:pt modelId="{1ED8DFAC-DA39-4F58-B4F6-EE148AF236E8}" type="pres">
      <dgm:prSet presAssocID="{56E36652-4FA0-4E4C-91FC-CB1F8C363997}" presName="level" presStyleLbl="node1" presStyleIdx="0" presStyleCnt="3" custLinFactNeighborX="-1679" custLinFactNeighborY="-515">
        <dgm:presLayoutVars>
          <dgm:chMax val="1"/>
          <dgm:bulletEnabled val="1"/>
        </dgm:presLayoutVars>
      </dgm:prSet>
      <dgm:spPr/>
    </dgm:pt>
    <dgm:pt modelId="{3F4C9465-514B-4B51-A77B-9A35C2BA5AD0}" type="pres">
      <dgm:prSet presAssocID="{56E36652-4FA0-4E4C-91FC-CB1F8C363997}" presName="levelTx" presStyleLbl="revTx" presStyleIdx="0" presStyleCnt="0">
        <dgm:presLayoutVars>
          <dgm:chMax val="1"/>
          <dgm:bulletEnabled val="1"/>
        </dgm:presLayoutVars>
      </dgm:prSet>
      <dgm:spPr/>
    </dgm:pt>
    <dgm:pt modelId="{4964E0C0-51A8-4A0B-BDDC-789C090E78FB}" type="pres">
      <dgm:prSet presAssocID="{62CAF268-C5F9-4812-8928-E1525ED8FB97}" presName="Name8" presStyleCnt="0"/>
      <dgm:spPr/>
    </dgm:pt>
    <dgm:pt modelId="{7349E76F-1681-4234-9CA6-D6B1B9B12AA1}" type="pres">
      <dgm:prSet presAssocID="{62CAF268-C5F9-4812-8928-E1525ED8FB97}" presName="level" presStyleLbl="node1" presStyleIdx="1" presStyleCnt="3">
        <dgm:presLayoutVars>
          <dgm:chMax val="1"/>
          <dgm:bulletEnabled val="1"/>
        </dgm:presLayoutVars>
      </dgm:prSet>
      <dgm:spPr/>
    </dgm:pt>
    <dgm:pt modelId="{81F34327-A21D-4458-BEBF-044AA781BBC9}" type="pres">
      <dgm:prSet presAssocID="{62CAF268-C5F9-4812-8928-E1525ED8FB97}" presName="levelTx" presStyleLbl="revTx" presStyleIdx="0" presStyleCnt="0">
        <dgm:presLayoutVars>
          <dgm:chMax val="1"/>
          <dgm:bulletEnabled val="1"/>
        </dgm:presLayoutVars>
      </dgm:prSet>
      <dgm:spPr/>
    </dgm:pt>
    <dgm:pt modelId="{2AFB87AC-E276-429C-93E0-057091736225}" type="pres">
      <dgm:prSet presAssocID="{3ADA32A8-2966-4F8A-95F7-05B90DC98E3B}" presName="Name8" presStyleCnt="0"/>
      <dgm:spPr/>
    </dgm:pt>
    <dgm:pt modelId="{2B1AA505-EB6C-4544-A58C-D988D560DD6A}" type="pres">
      <dgm:prSet presAssocID="{3ADA32A8-2966-4F8A-95F7-05B90DC98E3B}" presName="level" presStyleLbl="node1" presStyleIdx="2" presStyleCnt="3" custScaleY="110128">
        <dgm:presLayoutVars>
          <dgm:chMax val="1"/>
          <dgm:bulletEnabled val="1"/>
        </dgm:presLayoutVars>
      </dgm:prSet>
      <dgm:spPr/>
    </dgm:pt>
    <dgm:pt modelId="{F4A0D230-71C5-4E5B-8459-CFAE394908EE}" type="pres">
      <dgm:prSet presAssocID="{3ADA32A8-2966-4F8A-95F7-05B90DC98E3B}" presName="levelTx" presStyleLbl="revTx" presStyleIdx="0" presStyleCnt="0">
        <dgm:presLayoutVars>
          <dgm:chMax val="1"/>
          <dgm:bulletEnabled val="1"/>
        </dgm:presLayoutVars>
      </dgm:prSet>
      <dgm:spPr/>
    </dgm:pt>
  </dgm:ptLst>
  <dgm:cxnLst>
    <dgm:cxn modelId="{733D410C-F0E3-4C65-8231-A477A9689738}" type="presOf" srcId="{3ADA32A8-2966-4F8A-95F7-05B90DC98E3B}" destId="{2B1AA505-EB6C-4544-A58C-D988D560DD6A}" srcOrd="0" destOrd="0" presId="urn:microsoft.com/office/officeart/2005/8/layout/pyramid3"/>
    <dgm:cxn modelId="{D967CF18-B9C6-4A6A-A1FC-1A9E44294A7F}" type="presOf" srcId="{56E36652-4FA0-4E4C-91FC-CB1F8C363997}" destId="{3F4C9465-514B-4B51-A77B-9A35C2BA5AD0}" srcOrd="1" destOrd="0" presId="urn:microsoft.com/office/officeart/2005/8/layout/pyramid3"/>
    <dgm:cxn modelId="{26657319-663E-4E54-A690-D89904C0B57E}" type="presOf" srcId="{62CAF268-C5F9-4812-8928-E1525ED8FB97}" destId="{7349E76F-1681-4234-9CA6-D6B1B9B12AA1}" srcOrd="0" destOrd="0" presId="urn:microsoft.com/office/officeart/2005/8/layout/pyramid3"/>
    <dgm:cxn modelId="{A5A43B1B-8C80-4A99-95EF-EF3109D5F674}" type="presOf" srcId="{56E36652-4FA0-4E4C-91FC-CB1F8C363997}" destId="{1ED8DFAC-DA39-4F58-B4F6-EE148AF236E8}" srcOrd="0" destOrd="0" presId="urn:microsoft.com/office/officeart/2005/8/layout/pyramid3"/>
    <dgm:cxn modelId="{49734868-A0C7-4393-9195-B1339F805A7B}" srcId="{046140F0-7738-4FD0-9B85-FAB994672804}" destId="{62CAF268-C5F9-4812-8928-E1525ED8FB97}" srcOrd="1" destOrd="0" parTransId="{FF820545-5F20-41D4-9009-B148A81D8F61}" sibTransId="{1066DF83-0B91-4BFC-A102-BF1A34BCC4FA}"/>
    <dgm:cxn modelId="{26361B7D-3302-49F0-A788-C3F798BB3834}" srcId="{046140F0-7738-4FD0-9B85-FAB994672804}" destId="{3ADA32A8-2966-4F8A-95F7-05B90DC98E3B}" srcOrd="2" destOrd="0" parTransId="{5B4D4528-0901-4C9C-A041-23DDCA428E68}" sibTransId="{BAD03DE3-1AB7-4869-B759-175B8EC6637C}"/>
    <dgm:cxn modelId="{371B5291-9F4E-4D2A-BC25-ACA05DC6C3D0}" type="presOf" srcId="{046140F0-7738-4FD0-9B85-FAB994672804}" destId="{6BC18AFE-0402-43E4-A155-CC740FEEB44A}" srcOrd="0" destOrd="0" presId="urn:microsoft.com/office/officeart/2005/8/layout/pyramid3"/>
    <dgm:cxn modelId="{CFDF6E9C-3A92-4130-8E32-DD20E6C45477}" type="presOf" srcId="{62CAF268-C5F9-4812-8928-E1525ED8FB97}" destId="{81F34327-A21D-4458-BEBF-044AA781BBC9}" srcOrd="1" destOrd="0" presId="urn:microsoft.com/office/officeart/2005/8/layout/pyramid3"/>
    <dgm:cxn modelId="{81FF50D0-9BFF-45E4-8ED4-454DA7FF6C2A}" type="presOf" srcId="{3ADA32A8-2966-4F8A-95F7-05B90DC98E3B}" destId="{F4A0D230-71C5-4E5B-8459-CFAE394908EE}" srcOrd="1" destOrd="0" presId="urn:microsoft.com/office/officeart/2005/8/layout/pyramid3"/>
    <dgm:cxn modelId="{5BA948F5-30AE-400F-B415-B2AF5F293E71}" srcId="{046140F0-7738-4FD0-9B85-FAB994672804}" destId="{56E36652-4FA0-4E4C-91FC-CB1F8C363997}" srcOrd="0" destOrd="0" parTransId="{DD626726-86C5-4EDD-8996-886387A10836}" sibTransId="{D6085565-48E8-4663-8965-BDB9EACDE56F}"/>
    <dgm:cxn modelId="{628BFBB8-F299-4B04-B414-B844CF47F3C5}" type="presParOf" srcId="{6BC18AFE-0402-43E4-A155-CC740FEEB44A}" destId="{9B79BE61-B04E-444D-8442-0D1E8F1D0F00}" srcOrd="0" destOrd="0" presId="urn:microsoft.com/office/officeart/2005/8/layout/pyramid3"/>
    <dgm:cxn modelId="{F12F0D15-4F48-4E13-881A-87447FD69A39}" type="presParOf" srcId="{9B79BE61-B04E-444D-8442-0D1E8F1D0F00}" destId="{1ED8DFAC-DA39-4F58-B4F6-EE148AF236E8}" srcOrd="0" destOrd="0" presId="urn:microsoft.com/office/officeart/2005/8/layout/pyramid3"/>
    <dgm:cxn modelId="{3AB7FE4D-D413-40FC-9759-A2F475E51CBA}" type="presParOf" srcId="{9B79BE61-B04E-444D-8442-0D1E8F1D0F00}" destId="{3F4C9465-514B-4B51-A77B-9A35C2BA5AD0}" srcOrd="1" destOrd="0" presId="urn:microsoft.com/office/officeart/2005/8/layout/pyramid3"/>
    <dgm:cxn modelId="{5F0F3AA3-F50B-41FF-AF35-E68D150311FC}" type="presParOf" srcId="{6BC18AFE-0402-43E4-A155-CC740FEEB44A}" destId="{4964E0C0-51A8-4A0B-BDDC-789C090E78FB}" srcOrd="1" destOrd="0" presId="urn:microsoft.com/office/officeart/2005/8/layout/pyramid3"/>
    <dgm:cxn modelId="{450B9BC5-2CCC-4EB4-B522-D9324A2431BF}" type="presParOf" srcId="{4964E0C0-51A8-4A0B-BDDC-789C090E78FB}" destId="{7349E76F-1681-4234-9CA6-D6B1B9B12AA1}" srcOrd="0" destOrd="0" presId="urn:microsoft.com/office/officeart/2005/8/layout/pyramid3"/>
    <dgm:cxn modelId="{B1324679-70AA-4B7C-991F-95F10AB4706B}" type="presParOf" srcId="{4964E0C0-51A8-4A0B-BDDC-789C090E78FB}" destId="{81F34327-A21D-4458-BEBF-044AA781BBC9}" srcOrd="1" destOrd="0" presId="urn:microsoft.com/office/officeart/2005/8/layout/pyramid3"/>
    <dgm:cxn modelId="{6B904E2B-D02D-4970-82DB-9E24081C7878}" type="presParOf" srcId="{6BC18AFE-0402-43E4-A155-CC740FEEB44A}" destId="{2AFB87AC-E276-429C-93E0-057091736225}" srcOrd="2" destOrd="0" presId="urn:microsoft.com/office/officeart/2005/8/layout/pyramid3"/>
    <dgm:cxn modelId="{D6D7353E-5A88-4E9F-B29D-B7CFB153988E}" type="presParOf" srcId="{2AFB87AC-E276-429C-93E0-057091736225}" destId="{2B1AA505-EB6C-4544-A58C-D988D560DD6A}" srcOrd="0" destOrd="0" presId="urn:microsoft.com/office/officeart/2005/8/layout/pyramid3"/>
    <dgm:cxn modelId="{391AC1E6-0DF4-44ED-A206-4D96F7530DC1}" type="presParOf" srcId="{2AFB87AC-E276-429C-93E0-057091736225}" destId="{F4A0D230-71C5-4E5B-8459-CFAE394908EE}"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6E48C-EA82-40D1-A5AF-44C401658814}">
      <dsp:nvSpPr>
        <dsp:cNvPr id="0" name=""/>
        <dsp:cNvSpPr/>
      </dsp:nvSpPr>
      <dsp:spPr>
        <a:xfrm>
          <a:off x="1498097" y="0"/>
          <a:ext cx="1498097" cy="1303817"/>
        </a:xfrm>
        <a:prstGeom prst="trapezoid">
          <a:avLst>
            <a:gd name="adj" fmla="val 57450"/>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b="1" kern="1200" dirty="0">
              <a:solidFill>
                <a:schemeClr val="bg1"/>
              </a:solidFill>
            </a:rPr>
            <a:t>Savings</a:t>
          </a:r>
        </a:p>
      </dsp:txBody>
      <dsp:txXfrm>
        <a:off x="1498097" y="0"/>
        <a:ext cx="1498097" cy="1303817"/>
      </dsp:txXfrm>
    </dsp:sp>
    <dsp:sp modelId="{B14AF923-708E-47DA-815D-210AC494D655}">
      <dsp:nvSpPr>
        <dsp:cNvPr id="0" name=""/>
        <dsp:cNvSpPr/>
      </dsp:nvSpPr>
      <dsp:spPr>
        <a:xfrm>
          <a:off x="749048" y="1303817"/>
          <a:ext cx="2996195" cy="1303817"/>
        </a:xfrm>
        <a:prstGeom prst="trapezoid">
          <a:avLst>
            <a:gd name="adj" fmla="val 57450"/>
          </a:avLst>
        </a:prstGeom>
        <a:solidFill>
          <a:schemeClr val="accent4"/>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Social Security</a:t>
          </a:r>
        </a:p>
      </dsp:txBody>
      <dsp:txXfrm>
        <a:off x="1273383" y="1303817"/>
        <a:ext cx="1947526" cy="1303817"/>
      </dsp:txXfrm>
    </dsp:sp>
    <dsp:sp modelId="{23352CED-66B3-498E-BB5B-D172B6888D4F}">
      <dsp:nvSpPr>
        <dsp:cNvPr id="0" name=""/>
        <dsp:cNvSpPr/>
      </dsp:nvSpPr>
      <dsp:spPr>
        <a:xfrm>
          <a:off x="0" y="2607634"/>
          <a:ext cx="4494292" cy="1303817"/>
        </a:xfrm>
        <a:prstGeom prst="trapezoid">
          <a:avLst>
            <a:gd name="adj" fmla="val 5745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Pensions</a:t>
          </a:r>
        </a:p>
      </dsp:txBody>
      <dsp:txXfrm>
        <a:off x="786501" y="2607634"/>
        <a:ext cx="2921290" cy="1303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8DFAC-DA39-4F58-B4F6-EE148AF236E8}">
      <dsp:nvSpPr>
        <dsp:cNvPr id="0" name=""/>
        <dsp:cNvSpPr/>
      </dsp:nvSpPr>
      <dsp:spPr>
        <a:xfrm rot="10800000">
          <a:off x="0" y="0"/>
          <a:ext cx="4438373" cy="1242458"/>
        </a:xfrm>
        <a:prstGeom prst="trapezoid">
          <a:avLst>
            <a:gd name="adj" fmla="val 57593"/>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Savings</a:t>
          </a:r>
        </a:p>
      </dsp:txBody>
      <dsp:txXfrm rot="-10800000">
        <a:off x="776715" y="0"/>
        <a:ext cx="2884942" cy="1242458"/>
      </dsp:txXfrm>
    </dsp:sp>
    <dsp:sp modelId="{7349E76F-1681-4234-9CA6-D6B1B9B12AA1}">
      <dsp:nvSpPr>
        <dsp:cNvPr id="0" name=""/>
        <dsp:cNvSpPr/>
      </dsp:nvSpPr>
      <dsp:spPr>
        <a:xfrm rot="10800000">
          <a:off x="715571" y="1242458"/>
          <a:ext cx="3007230" cy="1242458"/>
        </a:xfrm>
        <a:prstGeom prst="trapezoid">
          <a:avLst>
            <a:gd name="adj" fmla="val 57593"/>
          </a:avLst>
        </a:prstGeom>
        <a:solidFill>
          <a:schemeClr val="accent4"/>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Social Security</a:t>
          </a:r>
        </a:p>
      </dsp:txBody>
      <dsp:txXfrm rot="-10800000">
        <a:off x="1241836" y="1242458"/>
        <a:ext cx="1954699" cy="1242458"/>
      </dsp:txXfrm>
    </dsp:sp>
    <dsp:sp modelId="{2B1AA505-EB6C-4544-A58C-D988D560DD6A}">
      <dsp:nvSpPr>
        <dsp:cNvPr id="0" name=""/>
        <dsp:cNvSpPr/>
      </dsp:nvSpPr>
      <dsp:spPr>
        <a:xfrm rot="10800000">
          <a:off x="1431142" y="2484917"/>
          <a:ext cx="1576088" cy="1368295"/>
        </a:xfrm>
        <a:prstGeom prst="trapezoid">
          <a:avLst>
            <a:gd name="adj" fmla="val 57593"/>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endParaRPr lang="en-US" sz="1400" b="1" kern="1200" dirty="0">
            <a:solidFill>
              <a:schemeClr val="bg1"/>
            </a:solidFill>
          </a:endParaRPr>
        </a:p>
        <a:p>
          <a:pPr marL="0" lvl="0" indent="0" algn="ctr" defTabSz="622300">
            <a:lnSpc>
              <a:spcPct val="90000"/>
            </a:lnSpc>
            <a:spcBef>
              <a:spcPct val="0"/>
            </a:spcBef>
            <a:spcAft>
              <a:spcPct val="35000"/>
            </a:spcAft>
            <a:buNone/>
          </a:pPr>
          <a:r>
            <a:rPr lang="en-US" sz="1400" b="1" kern="1200" dirty="0">
              <a:solidFill>
                <a:schemeClr val="bg1"/>
              </a:solidFill>
            </a:rPr>
            <a:t>Pensions</a:t>
          </a:r>
        </a:p>
      </dsp:txBody>
      <dsp:txXfrm rot="-10800000">
        <a:off x="1431142" y="2484917"/>
        <a:ext cx="1576088" cy="13682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0.8618</cdr:x>
      <cdr:y>0.10978</cdr:y>
    </cdr:from>
    <cdr:to>
      <cdr:x>0.94712</cdr:x>
      <cdr:y>0.18051</cdr:y>
    </cdr:to>
    <cdr:sp macro="" textlink="">
      <cdr:nvSpPr>
        <cdr:cNvPr id="2" name="TextBox 8">
          <a:extLst xmlns:a="http://schemas.openxmlformats.org/drawingml/2006/main">
            <a:ext uri="{FF2B5EF4-FFF2-40B4-BE49-F238E27FC236}">
              <a16:creationId xmlns:a16="http://schemas.microsoft.com/office/drawing/2014/main" id="{9DD86F62-3756-405A-A62E-A694C2C1DECD}"/>
            </a:ext>
          </a:extLst>
        </cdr:cNvPr>
        <cdr:cNvSpPr txBox="1"/>
      </cdr:nvSpPr>
      <cdr:spPr>
        <a:xfrm xmlns:a="http://schemas.openxmlformats.org/drawingml/2006/main">
          <a:off x="9505280" y="477702"/>
          <a:ext cx="941047" cy="3077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$70,000</a:t>
          </a:r>
        </a:p>
      </cdr:txBody>
    </cdr:sp>
  </cdr:relSizeAnchor>
  <cdr:relSizeAnchor xmlns:cdr="http://schemas.openxmlformats.org/drawingml/2006/chartDrawing">
    <cdr:from>
      <cdr:x>0.10288</cdr:x>
      <cdr:y>0.38489</cdr:y>
    </cdr:from>
    <cdr:to>
      <cdr:x>0.18851</cdr:x>
      <cdr:y>0.45562</cdr:y>
    </cdr:to>
    <cdr:sp macro="" textlink="">
      <cdr:nvSpPr>
        <cdr:cNvPr id="3" name="TextBox 2">
          <a:extLst xmlns:a="http://schemas.openxmlformats.org/drawingml/2006/main">
            <a:ext uri="{FF2B5EF4-FFF2-40B4-BE49-F238E27FC236}">
              <a16:creationId xmlns:a16="http://schemas.microsoft.com/office/drawing/2014/main" id="{8301B0EB-0919-49BE-AD9E-878FEF83586C}"/>
            </a:ext>
          </a:extLst>
        </cdr:cNvPr>
        <cdr:cNvSpPr txBox="1"/>
      </cdr:nvSpPr>
      <cdr:spPr>
        <a:xfrm xmlns:a="http://schemas.openxmlformats.org/drawingml/2006/main">
          <a:off x="1134701" y="1674791"/>
          <a:ext cx="944466" cy="3077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$37,735</a:t>
          </a:r>
        </a:p>
      </cdr:txBody>
    </cdr:sp>
  </cdr:relSizeAnchor>
  <cdr:relSizeAnchor xmlns:cdr="http://schemas.openxmlformats.org/drawingml/2006/chartDrawing">
    <cdr:from>
      <cdr:x>0.32949</cdr:x>
      <cdr:y>0.60129</cdr:y>
    </cdr:from>
    <cdr:to>
      <cdr:x>0.41512</cdr:x>
      <cdr:y>0.67202</cdr:y>
    </cdr:to>
    <cdr:sp macro="" textlink="">
      <cdr:nvSpPr>
        <cdr:cNvPr id="4" name="TextBox 10">
          <a:extLst xmlns:a="http://schemas.openxmlformats.org/drawingml/2006/main">
            <a:ext uri="{FF2B5EF4-FFF2-40B4-BE49-F238E27FC236}">
              <a16:creationId xmlns:a16="http://schemas.microsoft.com/office/drawing/2014/main" id="{47C3CBB0-1286-4FC8-851D-4209848F8DE7}"/>
            </a:ext>
          </a:extLst>
        </cdr:cNvPr>
        <cdr:cNvSpPr txBox="1"/>
      </cdr:nvSpPr>
      <cdr:spPr>
        <a:xfrm xmlns:a="http://schemas.openxmlformats.org/drawingml/2006/main">
          <a:off x="3617037" y="2748137"/>
          <a:ext cx="940009" cy="3232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$22,607</a:t>
          </a:r>
        </a:p>
      </cdr:txBody>
    </cdr:sp>
  </cdr:relSizeAnchor>
  <cdr:relSizeAnchor xmlns:cdr="http://schemas.openxmlformats.org/drawingml/2006/chartDrawing">
    <cdr:from>
      <cdr:x>0.87139</cdr:x>
      <cdr:y>0.44147</cdr:y>
    </cdr:from>
    <cdr:to>
      <cdr:x>0.95702</cdr:x>
      <cdr:y>0.5122</cdr:y>
    </cdr:to>
    <cdr:sp macro="" textlink="">
      <cdr:nvSpPr>
        <cdr:cNvPr id="5" name="TextBox 11">
          <a:extLst xmlns:a="http://schemas.openxmlformats.org/drawingml/2006/main">
            <a:ext uri="{FF2B5EF4-FFF2-40B4-BE49-F238E27FC236}">
              <a16:creationId xmlns:a16="http://schemas.microsoft.com/office/drawing/2014/main" id="{DBF4C88B-EA73-4FFD-AF1B-C67770AF159C}"/>
            </a:ext>
          </a:extLst>
        </cdr:cNvPr>
        <cdr:cNvSpPr txBox="1"/>
      </cdr:nvSpPr>
      <cdr:spPr>
        <a:xfrm xmlns:a="http://schemas.openxmlformats.org/drawingml/2006/main">
          <a:off x="9611121" y="1920978"/>
          <a:ext cx="944466" cy="3077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t>$31,487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13E7B-52B1-43B8-9D5F-F1DB72C166ED}"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902F4-BA59-4E08-A8BD-CF330AC54C6F}" type="slidenum">
              <a:rPr lang="en-US" smtClean="0"/>
              <a:t>‹#›</a:t>
            </a:fld>
            <a:endParaRPr lang="en-US"/>
          </a:p>
        </p:txBody>
      </p:sp>
    </p:spTree>
    <p:extLst>
      <p:ext uri="{BB962C8B-B14F-4D97-AF65-F5344CB8AC3E}">
        <p14:creationId xmlns:p14="http://schemas.microsoft.com/office/powerpoint/2010/main" val="128169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ssa.gov/history/taxationofbenefits.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ssa.gov/policy/docs/issuepapers/ip2015-02.html"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oneazwealth@oneazcu.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presentation will begin shortly… </a:t>
            </a:r>
          </a:p>
        </p:txBody>
      </p:sp>
      <p:sp>
        <p:nvSpPr>
          <p:cNvPr id="7" name="Slide Number Placeholder 6">
            <a:extLst>
              <a:ext uri="{FF2B5EF4-FFF2-40B4-BE49-F238E27FC236}">
                <a16:creationId xmlns:a16="http://schemas.microsoft.com/office/drawing/2014/main" id="{48B24E94-7A8B-EA1C-EC9A-A7AABC96B6EC}"/>
              </a:ext>
            </a:extLst>
          </p:cNvPr>
          <p:cNvSpPr>
            <a:spLocks noGrp="1"/>
          </p:cNvSpPr>
          <p:nvPr>
            <p:ph type="sldNum" sz="quarter" idx="5"/>
          </p:nvPr>
        </p:nvSpPr>
        <p:spPr/>
        <p:txBody>
          <a:bodyPr/>
          <a:lstStyle/>
          <a:p>
            <a:pPr marL="0" marR="0" lvl="0" indent="0" algn="r" defTabSz="1069866"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69866"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50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latin typeface="Arial" panose="020B0604020202020204" pitchFamily="34" charset="0"/>
                <a:cs typeface="Arial" panose="020B0604020202020204" pitchFamily="34" charset="0"/>
              </a:rPr>
              <a:t>Now, we’re going to explore retirement risks and get into factors that may impact the success — or lack thereof — of a retirement income strategy.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66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Over time, life expectancy for both males and females has increased. Men are expected to live until age 88, women to age 90. For couples, one of the two is expected to live to age 94.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With longevity, all risks are multiplied. Health declines, and inflation increases over time.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Individuals who live longer are more likely to see more bear markets, which occur when there’s a 20% loss from a market peak.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And, like inflation, withdrawal rates over several years add up.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That’s the Risk Multiplier Effect.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The surviving spouse — statistically the wife — bears the disproportionate amount of risk.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01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spcBef>
                <a:spcPts val="1017"/>
              </a:spcBef>
              <a:buFont typeface="Arial" panose="020B0604020202020204" pitchFamily="34" charset="0"/>
              <a:buChar char="•"/>
            </a:pPr>
            <a:r>
              <a:rPr lang="en-US" dirty="0">
                <a:latin typeface="Arial" panose="020B0604020202020204" pitchFamily="34" charset="0"/>
                <a:cs typeface="Arial" panose="020B0604020202020204" pitchFamily="34" charset="0"/>
              </a:rPr>
              <a:t>An average 65-year-old couple will need about $315,000 to cover health care costs in retirement — and that doesn’t include long-term care expenses.</a:t>
            </a:r>
          </a:p>
          <a:p>
            <a:pPr marL="174296" indent="-174296">
              <a:spcBef>
                <a:spcPts val="1017"/>
              </a:spcBef>
              <a:buFont typeface="Arial" panose="020B0604020202020204" pitchFamily="34" charset="0"/>
              <a:buChar char="•"/>
            </a:pPr>
            <a:r>
              <a:rPr lang="en-US" dirty="0">
                <a:latin typeface="Arial" panose="020B0604020202020204" pitchFamily="34" charset="0"/>
                <a:cs typeface="Arial" panose="020B0604020202020204" pitchFamily="34" charset="0"/>
              </a:rPr>
              <a:t>Let’s think about that $315,000. If they’re in retirement for 21years, for example, that’s $15,000 a year for a couple (divided by 2, it’s about $7,500 per person). </a:t>
            </a:r>
          </a:p>
          <a:p>
            <a:pPr marL="174296" indent="-174296" defTabSz="929579" eaLnBrk="0" fontAlgn="base" hangingPunct="0">
              <a:spcBef>
                <a:spcPts val="1017"/>
              </a:spcBef>
              <a:spcAft>
                <a:spcPct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That’s just an average. Expenses could be much higher depending on overall health, length of life, ability of loved ones to aid in their care and the region of the country where they reside.</a:t>
            </a:r>
          </a:p>
          <a:p>
            <a:pPr marL="174296" indent="-174296" defTabSz="929579" eaLnBrk="0" fontAlgn="base" hangingPunct="0">
              <a:spcBef>
                <a:spcPts val="1017"/>
              </a:spcBef>
              <a:spcAft>
                <a:spcPct val="0"/>
              </a:spcAft>
              <a:buFont typeface="Arial" panose="020B0604020202020204" pitchFamily="34" charset="0"/>
              <a:buChar char="•"/>
              <a:defRPr/>
            </a:pPr>
            <a:r>
              <a:rPr lang="en-US" dirty="0"/>
              <a:t>Retirees and near-retirees worry about covering health care expenses. In fact, 75% said they felt very or somewhat worried about health care costs during their retirement years.</a:t>
            </a:r>
            <a:endParaRPr lang="en-US" dirty="0">
              <a:latin typeface="Arial" panose="020B0604020202020204" pitchFamily="34" charset="0"/>
              <a:cs typeface="Arial" panose="020B0604020202020204" pitchFamily="34" charset="0"/>
            </a:endParaRPr>
          </a:p>
          <a:p>
            <a:pPr marL="174296" indent="-174296" defTabSz="929579" eaLnBrk="0" fontAlgn="base" hangingPunct="0">
              <a:spcBef>
                <a:spcPts val="1017"/>
              </a:spcBef>
              <a:spcAft>
                <a:spcPct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It’s important to note, Medicare is most certainly not free. In fact, estimates are that Medicare covers only about 60% of health care expenses.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08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Let’s develop a sample itemization for a typical retiree. </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This would be for someone who:</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Is 65 years old</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Married filing jointly</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Income below $194,000</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Has traditional coverage with a national average drug plan, a national average Supplemental G plan and a national average out-of-pocket expense.</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[Go over slide]</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No premium cost for Part A — the hospital plan.</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Medical: $164 monthly premium payment x 12 month.</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Drugs: National Premium Base amount of $31.50/month x 12 months = $378</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You see the Part G plan there, then average out-of-pocket expenses.</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As you see, they would incur just above $7,000 in annual expenses per person, or about $14,000 per couple.</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Note – on the previous slide we said $7,500 for a couple – what’s the difference? </a:t>
            </a:r>
            <a:r>
              <a:rPr lang="en-US" sz="1100" dirty="0"/>
              <a:t>On the other screen, we're using all people, including people in higher income brackets, which would drive it up.</a:t>
            </a:r>
          </a:p>
          <a:p>
            <a:pPr marL="174296" indent="-174296">
              <a:buFont typeface="Arial" panose="020B0604020202020204" pitchFamily="34" charset="0"/>
              <a:buChar char="•"/>
            </a:pPr>
            <a:r>
              <a:rPr lang="en-US" sz="1100" dirty="0"/>
              <a:t>What we don’t take into account here is long-term care, so let’s get into that.</a:t>
            </a:r>
            <a:endParaRPr lang="en-US" sz="1100" dirty="0">
              <a:latin typeface="Arial" panose="020B0604020202020204" pitchFamily="34" charset="0"/>
              <a:cs typeface="Arial" panose="020B0604020202020204" pitchFamily="34" charset="0"/>
            </a:endParaRPr>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137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spcBef>
                <a:spcPts val="1017"/>
              </a:spcBef>
              <a:buFont typeface="Arial" panose="020B0604020202020204" pitchFamily="34" charset="0"/>
              <a:buChar char="•"/>
            </a:pPr>
            <a:r>
              <a:rPr lang="en-US" dirty="0">
                <a:latin typeface="Arial" panose="020B0604020202020204" pitchFamily="34" charset="0"/>
                <a:cs typeface="Arial" panose="020B0604020202020204" pitchFamily="34" charset="0"/>
              </a:rPr>
              <a:t>Why is long-term care so important to a retirement income strategy?</a:t>
            </a:r>
          </a:p>
          <a:p>
            <a:pPr marL="174296" indent="-174296">
              <a:spcBef>
                <a:spcPts val="1017"/>
              </a:spcBef>
              <a:buFont typeface="Arial" panose="020B0604020202020204" pitchFamily="34" charset="0"/>
              <a:buChar char="•"/>
            </a:pPr>
            <a:r>
              <a:rPr lang="en-US" dirty="0">
                <a:latin typeface="Arial" panose="020B0604020202020204" pitchFamily="34" charset="0"/>
                <a:cs typeface="Arial" panose="020B0604020202020204" pitchFamily="34" charset="0"/>
              </a:rPr>
              <a:t>Women in particular have an elevated level of risk of requiring long-term care.  </a:t>
            </a:r>
          </a:p>
          <a:p>
            <a:pPr marL="174296" indent="-174296">
              <a:spcBef>
                <a:spcPts val="1017"/>
              </a:spcBef>
              <a:buFont typeface="Arial" panose="020B0604020202020204" pitchFamily="34" charset="0"/>
              <a:buChar char="•"/>
            </a:pPr>
            <a:r>
              <a:rPr lang="en-US" dirty="0">
                <a:latin typeface="Arial" panose="020B0604020202020204" pitchFamily="34" charset="0"/>
                <a:cs typeface="Arial" panose="020B0604020202020204" pitchFamily="34" charset="0"/>
              </a:rPr>
              <a:t>56% of women will need long-term care at some point for an average duration of 3.7 years.</a:t>
            </a:r>
          </a:p>
          <a:p>
            <a:pPr marL="174296" indent="-174296">
              <a:spcBef>
                <a:spcPts val="1017"/>
              </a:spcBef>
              <a:buFont typeface="Arial" panose="020B0604020202020204" pitchFamily="34" charset="0"/>
              <a:buChar char="•"/>
            </a:pPr>
            <a:r>
              <a:rPr lang="en-US" dirty="0">
                <a:latin typeface="Arial" panose="020B0604020202020204" pitchFamily="34" charset="0"/>
                <a:cs typeface="Arial" panose="020B0604020202020204" pitchFamily="34" charset="0"/>
              </a:rPr>
              <a:t>Compare that to men: 44% will need care for 2.2 years. </a:t>
            </a:r>
          </a:p>
          <a:p>
            <a:pPr marL="174296" indent="-174296">
              <a:spcBef>
                <a:spcPts val="1017"/>
              </a:spcBef>
              <a:buFont typeface="Arial" panose="020B0604020202020204" pitchFamily="34" charset="0"/>
              <a:buChar char="•"/>
            </a:pPr>
            <a:r>
              <a:rPr lang="en-US" dirty="0">
                <a:latin typeface="Arial" panose="020B0604020202020204" pitchFamily="34" charset="0"/>
                <a:cs typeface="Arial" panose="020B0604020202020204" pitchFamily="34" charset="0"/>
              </a:rPr>
              <a:t>Nearly 70% of residential care communities are women.  </a:t>
            </a:r>
          </a:p>
          <a:p>
            <a:pPr marL="174296" indent="-174296">
              <a:spcBef>
                <a:spcPts val="1017"/>
              </a:spcBef>
              <a:buFont typeface="Arial" panose="020B0604020202020204" pitchFamily="34" charset="0"/>
              <a:buChar char="•"/>
            </a:pPr>
            <a:r>
              <a:rPr lang="en-US" dirty="0">
                <a:latin typeface="Arial" panose="020B0604020202020204" pitchFamily="34" charset="0"/>
                <a:cs typeface="Arial" panose="020B0604020202020204" pitchFamily="34" charset="0"/>
              </a:rPr>
              <a:t>Being that basic in-home care averages more than $50,000 annually, and nursing home care alone averages over $100,000 annually, this can have a devastating impact on a single or couple’s retirement plan, even when only one spouse requires care.</a:t>
            </a:r>
          </a:p>
          <a:p>
            <a:pPr marL="174296" indent="-174296">
              <a:spcBef>
                <a:spcPts val="1017"/>
              </a:spcBef>
              <a:buFont typeface="Arial" panose="020B0604020202020204" pitchFamily="34" charset="0"/>
              <a:buChar char="•"/>
            </a:pPr>
            <a:r>
              <a:rPr lang="en-US" dirty="0"/>
              <a:t>So, why do you buy long-term care? Most people will say it’s in case they go into long term care facility … but that's not why you buy it. It’s to make sure the income plan for any survivor is not impaired.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16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How does this impact clients? Well, let’s take that minimum bear market, which is down 20%; the average bear market, which is down 33%; and then the straight bear market, which is down 50%. </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If the market is down 20%, the client doesn’t need to gain 20% to get back to even…</a:t>
            </a:r>
          </a:p>
          <a:p>
            <a:pPr marL="174296" indent="-174296">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…they actually need to gain 25%. Here’s a simple example to explain: If you buy stock at $10 and it goes down 20%, you have $8. But now your denominator is 8, not 10, and 20% of $8 only gets you to $9.60. Therefore, you need 25% of $8 to get back to $10. </a:t>
            </a:r>
          </a:p>
          <a:p>
            <a:r>
              <a:rPr lang="en-US" sz="1100" dirty="0">
                <a:latin typeface="Arial" panose="020B0604020202020204" pitchFamily="34" charset="0"/>
                <a:cs typeface="Arial" panose="020B0604020202020204" pitchFamily="34" charset="0"/>
              </a:rPr>
              <a: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An average bear market with a 33% loss would need a 50% gain to get back to even, </a:t>
            </a:r>
          </a:p>
          <a:p>
            <a:endParaRPr lang="en-US" sz="1100" dirty="0">
              <a:latin typeface="Arial" panose="020B0604020202020204" pitchFamily="34" charset="0"/>
              <a:cs typeface="Arial" panose="020B0604020202020204" pitchFamily="34" charset="0"/>
            </a:endParaRP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 and an extreme bear market at 50% would need 100% to regain the loss. </a:t>
            </a:r>
          </a:p>
          <a:p>
            <a:endParaRPr lang="en-US" sz="1100" dirty="0">
              <a:latin typeface="Arial" panose="020B0604020202020204" pitchFamily="34" charset="0"/>
              <a:cs typeface="Arial" panose="020B0604020202020204" pitchFamily="34" charset="0"/>
            </a:endParaRP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The more bear markets we experience, the more extreme bear markets we see. </a:t>
            </a:r>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0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When a retiree starts taking money out of the account, the math becomes very different. </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So, let’s take the same data from the previous slide and include withdrawal rates of 0%, 4% (which is standard) and 5% (which is 4% plus a 1% advisor fee). </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With a 0% withdrawal rate, the losses and gains are the same as they were on the last slide. </a:t>
            </a: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But what if your client takes a 20% loss on an account and is withdrawing 4%? </a:t>
            </a:r>
          </a:p>
          <a:p>
            <a:pPr defTabSz="929579">
              <a:defRPr/>
            </a:pPr>
            <a:endParaRPr lang="en-US" sz="1100" dirty="0">
              <a:latin typeface="Arial" panose="020B0604020202020204" pitchFamily="34" charset="0"/>
              <a:cs typeface="Arial" panose="020B0604020202020204" pitchFamily="34" charset="0"/>
            </a:endParaRPr>
          </a:p>
          <a:p>
            <a:pPr marL="174296" indent="-174296" defTabSz="929579">
              <a:buFont typeface="Arial" panose="020B0604020202020204" pitchFamily="34" charset="0"/>
              <a:buChar char="•"/>
              <a:defRPr/>
            </a:pPr>
            <a:r>
              <a:rPr lang="en-US" sz="1100" dirty="0">
                <a:latin typeface="Arial" panose="020B0604020202020204" pitchFamily="34" charset="0"/>
                <a:cs typeface="Arial" panose="020B0604020202020204" pitchFamily="34" charset="0"/>
              </a:rPr>
              <a:t>In a minimum bear market, the percentage gain they need over the next three years to get back to even is no longer 25%, it’s 42%. </a:t>
            </a:r>
          </a:p>
          <a:p>
            <a:pPr marL="174296" indent="-174296" defTabSz="929579">
              <a:buFont typeface="Arial" panose="020B0604020202020204" pitchFamily="34" charset="0"/>
              <a:buChar char="•"/>
              <a:defRPr/>
            </a:pPr>
            <a:r>
              <a:rPr lang="en-US" sz="1100" dirty="0">
                <a:latin typeface="Arial" panose="020B0604020202020204" pitchFamily="34" charset="0"/>
                <a:cs typeface="Arial" panose="020B0604020202020204" pitchFamily="34" charset="0"/>
              </a:rPr>
              <a:t>What if the withdrawal rate is 5%? They need a 46% gain. </a:t>
            </a:r>
          </a:p>
          <a:p>
            <a:pPr defTabSz="929579">
              <a:defRPr/>
            </a:pPr>
            <a:endParaRPr lang="en-US" sz="1100" dirty="0">
              <a:latin typeface="Arial" panose="020B0604020202020204" pitchFamily="34" charset="0"/>
              <a:cs typeface="Arial" panose="020B0604020202020204" pitchFamily="34" charset="0"/>
            </a:endParaRP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Now look at the average bear market. If your client has a 33% loss and 4% withdrawal rate, to get back to even within three years, they need a 72% gain. With a 5% withdrawal rate, they need a 78% gain. </a:t>
            </a:r>
          </a:p>
          <a:p>
            <a:endParaRPr lang="en-US" sz="1100" dirty="0">
              <a:latin typeface="Arial" panose="020B0604020202020204" pitchFamily="34" charset="0"/>
              <a:cs typeface="Arial" panose="020B0604020202020204" pitchFamily="34" charset="0"/>
            </a:endParaRPr>
          </a:p>
          <a:p>
            <a:pPr marL="174296" indent="-174296">
              <a:buFont typeface="Arial" panose="020B0604020202020204" pitchFamily="34" charset="0"/>
              <a:buChar char="•"/>
            </a:pPr>
            <a:r>
              <a:rPr lang="en-US" sz="1100" dirty="0">
                <a:latin typeface="Arial" panose="020B0604020202020204" pitchFamily="34" charset="0"/>
                <a:cs typeface="Arial" panose="020B0604020202020204" pitchFamily="34" charset="0"/>
              </a:rPr>
              <a:t>In an extreme bear market, which has occurred twice in the past 20 years, it goes up to 133% and 141%.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9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separate type of market risk in retirement in sequence of return risk.  In the absence of distributions, the order of market returns are mot material.  This is reflected in the 3 portfolios in this chart.  Each portfolio provides a 7% return over time, but they get there in 3 different ways.</a:t>
            </a:r>
          </a:p>
          <a:p>
            <a:endParaRPr lang="en-US" dirty="0"/>
          </a:p>
          <a:p>
            <a:r>
              <a:rPr lang="en-US" dirty="0"/>
              <a:t>Portfolio A begins with gains of 25%, 15%, and 12% in the first 3 years before experience losses of -4% and -7% in years 4 &amp; 5, the returns are then repeated every 5 years for a total of 25 years.</a:t>
            </a:r>
          </a:p>
          <a:p>
            <a:endParaRPr lang="en-US" dirty="0"/>
          </a:p>
          <a:p>
            <a:r>
              <a:rPr lang="en-US" dirty="0"/>
              <a:t>Portfolio B simply earns a static 7% each year during the 25 years.</a:t>
            </a:r>
          </a:p>
          <a:p>
            <a:endParaRPr lang="en-US" dirty="0"/>
          </a:p>
          <a:p>
            <a:r>
              <a:rPr lang="en-US" dirty="0"/>
              <a:t>The point to note here is there is not really sequence of return risk in portfolios that are not paying distributions</a:t>
            </a:r>
          </a:p>
          <a:p>
            <a:endParaRPr lang="en-US" dirty="0"/>
          </a:p>
          <a:p>
            <a:r>
              <a:rPr lang="en-US" dirty="0"/>
              <a:t>Portfolio C in the reverse order of portfolio A beginning with losses and experiencing gains.</a:t>
            </a:r>
          </a:p>
          <a:p>
            <a:endParaRPr lang="en-US" dirty="0"/>
          </a:p>
          <a:p>
            <a:r>
              <a:rPr lang="en-US" dirty="0"/>
              <a:t>You will notice that every 5 years, the portfolios average the 7% and will converge to the same value point.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81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portfolios take distributions the outcome of the same distribution cycles is far different.</a:t>
            </a:r>
          </a:p>
          <a:p>
            <a:r>
              <a:rPr lang="en-US" dirty="0"/>
              <a:t>Here we look at the exact same return profiles of the previous slide but introduce a $50,000 annual distribution adjusted for 3% inflation annually</a:t>
            </a:r>
          </a:p>
          <a:p>
            <a:r>
              <a:rPr lang="en-US" dirty="0"/>
              <a:t>Notice how by introducing the distribution the outcome shifts and the portfolio with losses in the beginning years of each cycle (Portfolio C) gradually declines in value as compared to the other 2.  This is the sequence of return risk that some retirees will face – particularly id the happen to retire and experience down years at the beginning of their retirement as opposed to retirees with positive returns in the beginning of their retirement.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792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a:t>What about Required Minimum Distributions, or RMDs? They can really mandate withdrawal rates that may not be safe.</a:t>
            </a:r>
          </a:p>
          <a:p>
            <a:pPr marL="174296" indent="-174296">
              <a:buFont typeface="Arial" panose="020B0604020202020204" pitchFamily="34" charset="0"/>
              <a:buChar char="•"/>
            </a:pPr>
            <a:r>
              <a:rPr lang="en-US" dirty="0"/>
              <a:t>Most retirement assets are in IRAs. </a:t>
            </a:r>
          </a:p>
          <a:p>
            <a:pPr marL="174296" indent="-174296">
              <a:buFont typeface="Arial" panose="020B0604020202020204" pitchFamily="34" charset="0"/>
              <a:buChar char="•"/>
            </a:pPr>
            <a:r>
              <a:rPr lang="en-US" dirty="0"/>
              <a:t>The IRS determines the withdrawal rate for IRAs, which increases with a person’s age as a percentage of their account balance (as shown here).</a:t>
            </a:r>
          </a:p>
          <a:p>
            <a:pPr marL="174296" indent="-174296">
              <a:buFont typeface="Arial" panose="020B0604020202020204" pitchFamily="34" charset="0"/>
              <a:buChar char="•"/>
            </a:pPr>
            <a:r>
              <a:rPr lang="en-US" dirty="0"/>
              <a:t>So, after RMDs, the IRA can erode over time and won’t be as robust for those that need income for 2 lives.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9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218" fontAlgn="base">
              <a:spcAft>
                <a:spcPct val="0"/>
              </a:spcAft>
              <a:defRPr/>
            </a:pPr>
            <a:r>
              <a:rPr lang="en-US" sz="1100" dirty="0">
                <a:latin typeface="+mn-lt"/>
                <a:ea typeface="Calibri" panose="020F0502020204030204" pitchFamily="34" charset="0"/>
                <a:cs typeface="Times New Roman" panose="02020603050405020304" pitchFamily="18" charset="0"/>
              </a:rPr>
              <a:t>Hello, Welcome to the OneAZ Wealth webinar on: </a:t>
            </a:r>
            <a:r>
              <a:rPr lang="en-US" sz="1100" b="1" dirty="0">
                <a:solidFill>
                  <a:srgbClr val="1A2F59"/>
                </a:solidFill>
                <a:latin typeface="+mn-lt"/>
              </a:rPr>
              <a:t>7 Risks To Retirement Income: Strategies For Everyday Investors</a:t>
            </a:r>
          </a:p>
          <a:p>
            <a:pPr algn="l"/>
            <a:endParaRPr lang="en-US" sz="1100" dirty="0">
              <a:latin typeface="+mn-lt"/>
            </a:endParaRPr>
          </a:p>
        </p:txBody>
      </p:sp>
      <p:sp>
        <p:nvSpPr>
          <p:cNvPr id="7" name="Slide Number Placeholder 6">
            <a:extLst>
              <a:ext uri="{FF2B5EF4-FFF2-40B4-BE49-F238E27FC236}">
                <a16:creationId xmlns:a16="http://schemas.microsoft.com/office/drawing/2014/main" id="{1AABFCEE-7EA1-3D56-A9EF-69C0799A958D}"/>
              </a:ext>
            </a:extLst>
          </p:cNvPr>
          <p:cNvSpPr>
            <a:spLocks noGrp="1"/>
          </p:cNvSpPr>
          <p:nvPr>
            <p:ph type="sldNum" sz="quarter" idx="5"/>
          </p:nvPr>
        </p:nvSpPr>
        <p:spPr/>
        <p:txBody>
          <a:bodyPr/>
          <a:lstStyle/>
          <a:p>
            <a:pPr marL="0" marR="0" lvl="0" indent="0" algn="r" defTabSz="1069866"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69866"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01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combine withdrawal rate risk and market risk.</a:t>
            </a:r>
          </a:p>
          <a:p>
            <a:endParaRPr lang="en-US" dirty="0"/>
          </a:p>
          <a:p>
            <a:r>
              <a:rPr lang="en-US" dirty="0"/>
              <a:t>Say your client has a $1 million IRA. With an RMD of 3.77%, your client is required to take out $37,735 or there’s a 25% penalty. Now say the market that year falls 9.1%, resulting in a $91,000 loss. The value of the IRA at the end of the year is $871,264. If the market continues to fall over the next couple of years, your client’s asset will be down almost 50%. The client is faced with combining these two risks, which can be financially devastating. </a:t>
            </a:r>
          </a:p>
          <a:p>
            <a:endParaRPr lang="en-US" dirty="0"/>
          </a:p>
          <a:p>
            <a:r>
              <a:rPr lang="en-US" dirty="0"/>
              <a:t>As the IRA value rises and falls over the next few years, the most important numbers to look at are the RMD income. Your client started with an annual income of $37,735, but after 11 years, it’s down to $31,487. That’s almost a 20% loss.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077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defTabSz="929579">
              <a:buFont typeface="Arial" panose="020B0604020202020204" pitchFamily="34" charset="0"/>
              <a:buChar char="•"/>
              <a:defRPr/>
            </a:pPr>
            <a:r>
              <a:rPr lang="en-US" dirty="0">
                <a:solidFill>
                  <a:prstClr val="black"/>
                </a:solidFill>
                <a:latin typeface="Arial" panose="020B0604020202020204" pitchFamily="34" charset="0"/>
              </a:rPr>
              <a:t>Let’s touch on fixed income risk.</a:t>
            </a:r>
          </a:p>
          <a:p>
            <a:pPr marL="174296" indent="-174296" defTabSz="929579">
              <a:buFont typeface="Arial" panose="020B0604020202020204" pitchFamily="34" charset="0"/>
              <a:buChar char="•"/>
              <a:defRPr/>
            </a:pPr>
            <a:r>
              <a:rPr lang="en-US" dirty="0">
                <a:solidFill>
                  <a:prstClr val="black"/>
                </a:solidFill>
                <a:latin typeface="Arial" panose="020B0604020202020204" pitchFamily="34" charset="0"/>
              </a:rPr>
              <a:t>We all know interest rates have been going down for 40 years, as we illustrate here.</a:t>
            </a:r>
          </a:p>
          <a:p>
            <a:pPr marL="174296" indent="-174296" defTabSz="929579">
              <a:buFont typeface="Arial" panose="020B0604020202020204" pitchFamily="34" charset="0"/>
              <a:buChar char="•"/>
              <a:defRPr/>
            </a:pPr>
            <a:r>
              <a:rPr lang="en-US" dirty="0">
                <a:solidFill>
                  <a:prstClr val="black"/>
                </a:solidFill>
                <a:latin typeface="Arial" panose="020B0604020202020204" pitchFamily="34" charset="0"/>
              </a:rPr>
              <a:t>Now we’re starting to go back up. But what’s been the impact?</a:t>
            </a:r>
          </a:p>
          <a:p>
            <a:pPr marL="174296" indent="-174296" defTabSz="929579">
              <a:buFont typeface="Arial" panose="020B0604020202020204" pitchFamily="34" charset="0"/>
              <a:buChar char="•"/>
              <a:defRPr/>
            </a:pPr>
            <a:r>
              <a:rPr lang="en-US" dirty="0">
                <a:solidFill>
                  <a:prstClr val="black"/>
                </a:solidFill>
                <a:latin typeface="Arial" panose="020B0604020202020204" pitchFamily="34" charset="0"/>
              </a:rPr>
              <a:t>As you see on the right, the investment returns in bonds have been quite negative for 2022 creating additional pressure on fixed income investors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722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Moving on to inflation. It’s the big elephant in the room right now. But I think we need to look at inflation over long periods of time.</a:t>
            </a:r>
          </a:p>
          <a:p>
            <a:r>
              <a:rPr lang="en-US" dirty="0"/>
              <a:t>If your client is in retirement for two years, inflation likely won't be a factor. </a:t>
            </a:r>
          </a:p>
          <a:p>
            <a:r>
              <a:rPr lang="en-US" dirty="0"/>
              <a:t>But for the person in retirement for 25 or 30 years, inflation erodes their purchasing power. It’s directly linked to longevity. </a:t>
            </a:r>
          </a:p>
          <a:p>
            <a:r>
              <a:rPr lang="en-US" dirty="0"/>
              <a:t>The Rule of 72 illustrates this issue: If you take 72 divided by the inflation rate percentage, you get the number of years in which prices will double. For example: If there’s a 3% average inflation rate, divided into 72, the result is 24. That means prices will double every 24 years. </a:t>
            </a:r>
          </a:p>
          <a:p>
            <a:r>
              <a:rPr lang="en-US" dirty="0"/>
              <a:t>To put it another way: If your client wants to maintain their same purchasing power, they have to double their income over that 24-year period.</a:t>
            </a:r>
          </a:p>
          <a:p>
            <a:r>
              <a:rPr lang="en-US" dirty="0"/>
              <a:t>And who’s the person this impacts the most? The person who lives the longest.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225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8902F4-BA59-4E08-A8BD-CF330AC54C6F}" type="slidenum">
              <a:rPr lang="en-US" smtClean="0"/>
              <a:t>23</a:t>
            </a:fld>
            <a:endParaRPr lang="en-US"/>
          </a:p>
        </p:txBody>
      </p:sp>
    </p:spTree>
    <p:extLst>
      <p:ext uri="{BB962C8B-B14F-4D97-AF65-F5344CB8AC3E}">
        <p14:creationId xmlns:p14="http://schemas.microsoft.com/office/powerpoint/2010/main" val="456095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we help clients create a strategy to help combat retirement risks is determined by evaluating either how much risk our clients desire to take on or what is the most efficient allocation of capital to satisfy the income they need. </a:t>
            </a:r>
          </a:p>
          <a:p>
            <a:r>
              <a:rPr lang="en-US" dirty="0"/>
              <a:t>As we explore options, we should be doing so through the viewpoint of dealing with RISK.</a:t>
            </a:r>
          </a:p>
          <a:p>
            <a:r>
              <a:rPr lang="en-US" dirty="0"/>
              <a:t>There are essentially 3 ways we can allocate risk, which we can understand using the acronym ART.</a:t>
            </a:r>
            <a:br>
              <a:rPr lang="en-US" dirty="0"/>
            </a:br>
            <a:r>
              <a:rPr lang="en-US" dirty="0"/>
              <a:t>A = Avoid</a:t>
            </a:r>
            <a:br>
              <a:rPr lang="en-US" dirty="0"/>
            </a:br>
            <a:r>
              <a:rPr lang="en-US" dirty="0"/>
              <a:t>R = Retain</a:t>
            </a:r>
            <a:br>
              <a:rPr lang="en-US" dirty="0"/>
            </a:br>
            <a:r>
              <a:rPr lang="en-US" dirty="0"/>
              <a:t>T = Transfer</a:t>
            </a:r>
          </a:p>
          <a:p>
            <a:endParaRPr lang="en-US" dirty="0"/>
          </a:p>
          <a:p>
            <a:r>
              <a:rPr lang="en-US" dirty="0"/>
              <a:t>The truth is that you really should be using all three. There are times when you should avoid risk. There are times you retain it, and times when you should transfer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14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Let’s look at each individually.</a:t>
            </a:r>
          </a:p>
          <a:p>
            <a:endParaRPr lang="en-US" dirty="0">
              <a:latin typeface="Arial" panose="020B0604020202020204" pitchFamily="34" charset="0"/>
              <a:cs typeface="Arial" panose="020B0604020202020204" pitchFamily="34" charset="0"/>
            </a:endParaRPr>
          </a:p>
          <a:p>
            <a:pPr marL="174296" indent="-174296">
              <a:buFont typeface="Arial" panose="020B0604020202020204" pitchFamily="34" charset="0"/>
              <a:buChar char="•"/>
            </a:pPr>
            <a:r>
              <a:rPr lang="en-US" b="1" dirty="0">
                <a:latin typeface="Arial" panose="020B0604020202020204" pitchFamily="34" charset="0"/>
                <a:cs typeface="Arial" panose="020B0604020202020204" pitchFamily="34" charset="0"/>
              </a:rPr>
              <a:t>Avoiding</a:t>
            </a:r>
            <a:r>
              <a:rPr lang="en-US" dirty="0">
                <a:latin typeface="Arial" panose="020B0604020202020204" pitchFamily="34" charset="0"/>
                <a:cs typeface="Arial" panose="020B0604020202020204" pitchFamily="34" charset="0"/>
              </a:rPr>
              <a:t> is perhaps the easiest way. Clients could simply buy long-term bonds to match their payment desires.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This worked very well in the past, when bond yields were far higher than they are today.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The issue with this strategy today is the large amounts of capital it would require in order to satisfy the income gap.</a:t>
            </a:r>
          </a:p>
          <a:p>
            <a:endParaRPr lang="en-US" dirty="0">
              <a:latin typeface="Arial" panose="020B0604020202020204" pitchFamily="34" charset="0"/>
              <a:cs typeface="Arial" panose="020B0604020202020204" pitchFamily="34" charset="0"/>
            </a:endParaRPr>
          </a:p>
          <a:p>
            <a:pPr marL="174296" indent="-174296">
              <a:buFont typeface="Arial" panose="020B0604020202020204" pitchFamily="34" charset="0"/>
              <a:buChar char="•"/>
            </a:pPr>
            <a:r>
              <a:rPr lang="en-US" b="1" dirty="0">
                <a:latin typeface="Arial" panose="020B0604020202020204" pitchFamily="34" charset="0"/>
                <a:cs typeface="Arial" panose="020B0604020202020204" pitchFamily="34" charset="0"/>
              </a:rPr>
              <a:t>Retaining</a:t>
            </a:r>
            <a:r>
              <a:rPr lang="en-US" dirty="0">
                <a:latin typeface="Arial" panose="020B0604020202020204" pitchFamily="34" charset="0"/>
                <a:cs typeface="Arial" panose="020B0604020202020204" pitchFamily="34" charset="0"/>
              </a:rPr>
              <a:t> is good from the sense that it requires far less capital.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But, as with anything else, if that risk is miscalculated, the results could be poor, and health care funding could be at risk.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This strategy will have to account for longevity risk, market risk, interest rate risk and sequence of return risk.</a:t>
            </a:r>
          </a:p>
          <a:p>
            <a:endParaRPr lang="en-US" dirty="0">
              <a:latin typeface="Arial" panose="020B0604020202020204" pitchFamily="34" charset="0"/>
              <a:cs typeface="Arial" panose="020B0604020202020204" pitchFamily="34" charset="0"/>
            </a:endParaRPr>
          </a:p>
          <a:p>
            <a:pPr marL="174296" indent="-174296">
              <a:buFont typeface="Arial" panose="020B0604020202020204" pitchFamily="34" charset="0"/>
              <a:buChar char="•"/>
            </a:pPr>
            <a:r>
              <a:rPr lang="en-US" b="1" dirty="0">
                <a:latin typeface="Arial" panose="020B0604020202020204" pitchFamily="34" charset="0"/>
                <a:cs typeface="Arial" panose="020B0604020202020204" pitchFamily="34" charset="0"/>
              </a:rPr>
              <a:t>Transferring</a:t>
            </a:r>
            <a:r>
              <a:rPr lang="en-US" dirty="0">
                <a:latin typeface="Arial" panose="020B0604020202020204" pitchFamily="34" charset="0"/>
                <a:cs typeface="Arial" panose="020B0604020202020204" pitchFamily="34" charset="0"/>
              </a:rPr>
              <a:t> risk uses risk pools and mortality credits to result in a capital requirement that is typically far lower that either avoiding or retaining risk.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544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solutions may be an annuity. So, in that same time frame, the maximum annual RMD income is $41,026, whereas the annuity stays consistently at $70,000. There’s no recalculation of benefits every year. </a:t>
            </a:r>
          </a:p>
          <a:p>
            <a:endParaRPr lang="en-US" dirty="0"/>
          </a:p>
          <a:p>
            <a:r>
              <a:rPr lang="en-US" dirty="0"/>
              <a:t>This illustrates the RMDs taken on a $1,000,000 IRA from the previous slide during a down market from 2000-2010.  The purpose is to show how income fluctuates and account value erodes during periods of down markets when RMDs are required.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373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 y="723900"/>
            <a:ext cx="6400800" cy="3600450"/>
          </a:xfrm>
        </p:spPr>
      </p:sp>
      <p:sp>
        <p:nvSpPr>
          <p:cNvPr id="3" name="Notes Placeholder 2"/>
          <p:cNvSpPr>
            <a:spLocks noGrp="1"/>
          </p:cNvSpPr>
          <p:nvPr>
            <p:ph type="body" idx="1"/>
          </p:nvPr>
        </p:nvSpPr>
        <p:spPr>
          <a:xfrm>
            <a:off x="235744" y="4491543"/>
            <a:ext cx="6453533" cy="4177349"/>
          </a:xfrm>
        </p:spPr>
        <p:txBody>
          <a:bodyPr/>
          <a:lstStyle/>
          <a:p>
            <a:pPr marL="131907" lvl="2" indent="-131907">
              <a:defRPr/>
            </a:pPr>
            <a:r>
              <a:rPr lang="en-US" dirty="0"/>
              <a:t>Next, we are going to move into tax-smart withdrawals</a:t>
            </a:r>
          </a:p>
          <a:p>
            <a:pPr marL="483658" lvl="3" indent="-131907">
              <a:buFont typeface="Arial" panose="020B0604020202020204" pitchFamily="34" charset="0"/>
              <a:buChar char="•"/>
              <a:defRPr/>
            </a:pPr>
            <a:r>
              <a:rPr lang="en-US" dirty="0"/>
              <a:t>We’ll first talk about where you choose to live in retirement, and how that can make a big difference in the taxes you might pay.</a:t>
            </a:r>
          </a:p>
          <a:p>
            <a:pPr marL="483658" lvl="3" indent="-131907">
              <a:buFont typeface="Arial" panose="020B0604020202020204" pitchFamily="34" charset="0"/>
              <a:buChar char="•"/>
              <a:defRPr/>
            </a:pPr>
            <a:r>
              <a:rPr lang="en-US" dirty="0"/>
              <a:t>Next, we’ll look at how saving for retirement has changed over the years.</a:t>
            </a:r>
          </a:p>
          <a:p>
            <a:pPr marL="483658" lvl="3" indent="-131907">
              <a:buFont typeface="Arial" panose="020B0604020202020204" pitchFamily="34" charset="0"/>
              <a:buChar char="•"/>
              <a:defRPr/>
            </a:pPr>
            <a:r>
              <a:rPr lang="en-US" dirty="0"/>
              <a:t>Last, I’ll introduce a couple of withdrawal strategies that may help reduce the tax bite on your retirement income.</a:t>
            </a:r>
          </a:p>
        </p:txBody>
      </p:sp>
      <p:sp>
        <p:nvSpPr>
          <p:cNvPr id="7" name="Slide Number Placeholder 6"/>
          <p:cNvSpPr>
            <a:spLocks noGrp="1"/>
          </p:cNvSpPr>
          <p:nvPr>
            <p:ph type="sldNum" sz="quarter" idx="5"/>
          </p:nvPr>
        </p:nvSpPr>
        <p:spPr/>
        <p:txBody>
          <a:bodyPr/>
          <a:lstStyle/>
          <a:p>
            <a:pPr marL="0" marR="0" lvl="0" indent="0" algn="r" defTabSz="87937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79378"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Header Placeholder 3">
            <a:extLst>
              <a:ext uri="{FF2B5EF4-FFF2-40B4-BE49-F238E27FC236}">
                <a16:creationId xmlns:a16="http://schemas.microsoft.com/office/drawing/2014/main" id="{E566F5C6-AF03-4FFE-A2F6-C7613AF5FEA4}"/>
              </a:ext>
            </a:extLst>
          </p:cNvPr>
          <p:cNvSpPr>
            <a:spLocks noGrp="1"/>
          </p:cNvSpPr>
          <p:nvPr>
            <p:ph type="hdr" sz="quarter"/>
          </p:nvPr>
        </p:nvSpPr>
        <p:spPr>
          <a:xfrm>
            <a:off x="227772" y="228288"/>
            <a:ext cx="5102087" cy="2739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Making It Last – Tax-Smart Withdrawals</a:t>
            </a:r>
          </a:p>
        </p:txBody>
      </p:sp>
      <p:sp>
        <p:nvSpPr>
          <p:cNvPr id="11" name="Date Placeholder 4">
            <a:extLst>
              <a:ext uri="{FF2B5EF4-FFF2-40B4-BE49-F238E27FC236}">
                <a16:creationId xmlns:a16="http://schemas.microsoft.com/office/drawing/2014/main" id="{9078ED16-EFF3-49BD-8F13-B690A64694AB}"/>
              </a:ext>
            </a:extLst>
          </p:cNvPr>
          <p:cNvSpPr txBox="1">
            <a:spLocks/>
          </p:cNvSpPr>
          <p:nvPr/>
        </p:nvSpPr>
        <p:spPr>
          <a:xfrm>
            <a:off x="227772" y="8766248"/>
            <a:ext cx="1397000" cy="273945"/>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40A37D7-24F6-4590-A350-81FFA3708D61}"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ooter Placeholder 5">
            <a:extLst>
              <a:ext uri="{FF2B5EF4-FFF2-40B4-BE49-F238E27FC236}">
                <a16:creationId xmlns:a16="http://schemas.microsoft.com/office/drawing/2014/main" id="{09207C73-ED55-4C70-7E75-A9EA3C8FAE1B}"/>
              </a:ext>
            </a:extLst>
          </p:cNvPr>
          <p:cNvSpPr>
            <a:spLocks noGrp="1"/>
          </p:cNvSpPr>
          <p:nvPr>
            <p:ph type="ftr" sz="quarter" idx="4"/>
          </p:nvPr>
        </p:nvSpPr>
        <p:spPr>
          <a:xfrm>
            <a:off x="5375413" y="228288"/>
            <a:ext cx="1366631" cy="2739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MIL4 PPT 06/23</a:t>
            </a:r>
          </a:p>
        </p:txBody>
      </p:sp>
    </p:spTree>
    <p:extLst>
      <p:ext uri="{BB962C8B-B14F-4D97-AF65-F5344CB8AC3E}">
        <p14:creationId xmlns:p14="http://schemas.microsoft.com/office/powerpoint/2010/main" val="2567357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723900"/>
            <a:ext cx="6397625" cy="3598863"/>
          </a:xfrm>
        </p:spPr>
      </p:sp>
      <p:sp>
        <p:nvSpPr>
          <p:cNvPr id="3" name="Notes Placeholder 2"/>
          <p:cNvSpPr>
            <a:spLocks noGrp="1"/>
          </p:cNvSpPr>
          <p:nvPr>
            <p:ph type="body" idx="1"/>
          </p:nvPr>
        </p:nvSpPr>
        <p:spPr>
          <a:xfrm>
            <a:off x="235744" y="4491543"/>
            <a:ext cx="6453533" cy="4177349"/>
          </a:xfrm>
        </p:spPr>
        <p:txBody>
          <a:bodyPr/>
          <a:lstStyle/>
          <a:p>
            <a:pPr lvl="2"/>
            <a:r>
              <a:rPr lang="en-US" dirty="0"/>
              <a:t>Taxes can be one of the biggest expenses you’ll face in retirement, and they can significantly eat away at your retirement income strategy.</a:t>
            </a:r>
          </a:p>
          <a:p>
            <a:pPr lvl="2"/>
            <a:r>
              <a:rPr lang="en-US" dirty="0"/>
              <a:t>Fortunately, being aware of what taxes you’ll face and developing smart withdrawal strategies may help you keep more of what you’ve saved.</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Header Placeholder 3">
            <a:extLst>
              <a:ext uri="{FF2B5EF4-FFF2-40B4-BE49-F238E27FC236}">
                <a16:creationId xmlns:a16="http://schemas.microsoft.com/office/drawing/2014/main" id="{13D42718-258E-407D-ABDE-3C1099A532F5}"/>
              </a:ext>
            </a:extLst>
          </p:cNvPr>
          <p:cNvSpPr>
            <a:spLocks noGrp="1"/>
          </p:cNvSpPr>
          <p:nvPr>
            <p:ph type="hdr" sz="quarter"/>
          </p:nvPr>
        </p:nvSpPr>
        <p:spPr>
          <a:xfrm>
            <a:off x="227772" y="228288"/>
            <a:ext cx="5102087" cy="2739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Making It Last – Tax-Smart Withdrawals</a:t>
            </a:r>
          </a:p>
        </p:txBody>
      </p:sp>
      <p:sp>
        <p:nvSpPr>
          <p:cNvPr id="8" name="Date Placeholder 4">
            <a:extLst>
              <a:ext uri="{FF2B5EF4-FFF2-40B4-BE49-F238E27FC236}">
                <a16:creationId xmlns:a16="http://schemas.microsoft.com/office/drawing/2014/main" id="{B067B200-43EB-46AC-8603-E362F99BBF55}"/>
              </a:ext>
            </a:extLst>
          </p:cNvPr>
          <p:cNvSpPr txBox="1">
            <a:spLocks/>
          </p:cNvSpPr>
          <p:nvPr/>
        </p:nvSpPr>
        <p:spPr>
          <a:xfrm>
            <a:off x="227772" y="8766248"/>
            <a:ext cx="1397000" cy="273945"/>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40A37D7-24F6-4590-A350-81FFA3708D61}"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ooter Placeholder 5">
            <a:extLst>
              <a:ext uri="{FF2B5EF4-FFF2-40B4-BE49-F238E27FC236}">
                <a16:creationId xmlns:a16="http://schemas.microsoft.com/office/drawing/2014/main" id="{C2B743DF-D9E5-5892-DADF-A712D8720344}"/>
              </a:ext>
            </a:extLst>
          </p:cNvPr>
          <p:cNvSpPr>
            <a:spLocks noGrp="1"/>
          </p:cNvSpPr>
          <p:nvPr>
            <p:ph type="ftr" sz="quarter" idx="4"/>
          </p:nvPr>
        </p:nvSpPr>
        <p:spPr>
          <a:xfrm>
            <a:off x="5375413" y="228288"/>
            <a:ext cx="1366631" cy="2739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MIL4 PPT 06/23</a:t>
            </a:r>
          </a:p>
        </p:txBody>
      </p:sp>
    </p:spTree>
    <p:extLst>
      <p:ext uri="{BB962C8B-B14F-4D97-AF65-F5344CB8AC3E}">
        <p14:creationId xmlns:p14="http://schemas.microsoft.com/office/powerpoint/2010/main" val="3771762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723900"/>
            <a:ext cx="6397625" cy="3598863"/>
          </a:xfrm>
        </p:spPr>
      </p:sp>
      <p:sp>
        <p:nvSpPr>
          <p:cNvPr id="3" name="Notes Placeholder 2"/>
          <p:cNvSpPr>
            <a:spLocks noGrp="1"/>
          </p:cNvSpPr>
          <p:nvPr>
            <p:ph type="body" idx="1"/>
          </p:nvPr>
        </p:nvSpPr>
        <p:spPr>
          <a:xfrm>
            <a:off x="235744" y="4491543"/>
            <a:ext cx="6453533" cy="4177349"/>
          </a:xfrm>
        </p:spPr>
        <p:txBody>
          <a:bodyPr/>
          <a:lstStyle/>
          <a:p>
            <a:pPr lvl="2"/>
            <a:r>
              <a:rPr lang="en-US" dirty="0">
                <a:latin typeface="Arial"/>
                <a:cs typeface="Arial"/>
              </a:rPr>
              <a:t>Where you live in retirement can have a big impact on how much tax you pay on your retirement income.</a:t>
            </a:r>
          </a:p>
          <a:p>
            <a:pPr lvl="2"/>
            <a:r>
              <a:rPr lang="en-US" dirty="0">
                <a:latin typeface="Arial"/>
                <a:cs typeface="Arial"/>
              </a:rPr>
              <a:t>Income taxes are a major source of revenue for many states and even some local cities and counties.</a:t>
            </a:r>
          </a:p>
          <a:p>
            <a:pPr lvl="2"/>
            <a:r>
              <a:rPr lang="en-US" dirty="0">
                <a:latin typeface="Arial"/>
                <a:cs typeface="Arial"/>
              </a:rPr>
              <a:t>Most states have some form of income tax that may be assessed on your retirement income, and the rates can vary widely.</a:t>
            </a:r>
          </a:p>
          <a:p>
            <a:pPr lvl="2"/>
            <a:r>
              <a:rPr lang="en-US" dirty="0">
                <a:latin typeface="Arial"/>
                <a:cs typeface="Arial"/>
              </a:rPr>
              <a:t>Understanding and estimating how much state income tax you might have to pay should be an important part of your retirement income strategy.</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Header Placeholder 3">
            <a:extLst>
              <a:ext uri="{FF2B5EF4-FFF2-40B4-BE49-F238E27FC236}">
                <a16:creationId xmlns:a16="http://schemas.microsoft.com/office/drawing/2014/main" id="{80BC3AD2-3DB4-4674-9048-76484ECEBE7F}"/>
              </a:ext>
            </a:extLst>
          </p:cNvPr>
          <p:cNvSpPr>
            <a:spLocks noGrp="1"/>
          </p:cNvSpPr>
          <p:nvPr>
            <p:ph type="hdr" sz="quarter"/>
          </p:nvPr>
        </p:nvSpPr>
        <p:spPr>
          <a:xfrm>
            <a:off x="227772" y="228288"/>
            <a:ext cx="5102087" cy="2739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Making It Last – Tax-Smart Withdrawals</a:t>
            </a:r>
          </a:p>
        </p:txBody>
      </p:sp>
      <p:sp>
        <p:nvSpPr>
          <p:cNvPr id="8" name="Date Placeholder 4">
            <a:extLst>
              <a:ext uri="{FF2B5EF4-FFF2-40B4-BE49-F238E27FC236}">
                <a16:creationId xmlns:a16="http://schemas.microsoft.com/office/drawing/2014/main" id="{C5791ABA-08C1-4913-A2E8-ABBA8FA22E6D}"/>
              </a:ext>
            </a:extLst>
          </p:cNvPr>
          <p:cNvSpPr txBox="1">
            <a:spLocks/>
          </p:cNvSpPr>
          <p:nvPr/>
        </p:nvSpPr>
        <p:spPr>
          <a:xfrm>
            <a:off x="227772" y="8766248"/>
            <a:ext cx="1397000" cy="273945"/>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40A37D7-24F6-4590-A350-81FFA3708D61}"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ooter Placeholder 5">
            <a:extLst>
              <a:ext uri="{FF2B5EF4-FFF2-40B4-BE49-F238E27FC236}">
                <a16:creationId xmlns:a16="http://schemas.microsoft.com/office/drawing/2014/main" id="{4759F93C-D254-8FCE-C465-33CAB97C463C}"/>
              </a:ext>
            </a:extLst>
          </p:cNvPr>
          <p:cNvSpPr>
            <a:spLocks noGrp="1"/>
          </p:cNvSpPr>
          <p:nvPr>
            <p:ph type="ftr" sz="quarter" idx="4"/>
          </p:nvPr>
        </p:nvSpPr>
        <p:spPr>
          <a:xfrm>
            <a:off x="5375413" y="228288"/>
            <a:ext cx="1366631" cy="2739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MIL4 PPT 06/23</a:t>
            </a:r>
          </a:p>
        </p:txBody>
      </p:sp>
    </p:spTree>
    <p:extLst>
      <p:ext uri="{BB962C8B-B14F-4D97-AF65-F5344CB8AC3E}">
        <p14:creationId xmlns:p14="http://schemas.microsoft.com/office/powerpoint/2010/main" val="172192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935"/>
              </a:spcAft>
            </a:pPr>
            <a:r>
              <a:rPr lang="en-US" sz="1100" dirty="0">
                <a:latin typeface="+mn-lt"/>
                <a:ea typeface="Calibri" panose="020F0502020204030204" pitchFamily="34" charset="0"/>
                <a:cs typeface="Times New Roman" panose="02020603050405020304" pitchFamily="18" charset="0"/>
              </a:rPr>
              <a:t>My name is, Tom Mitchell and I have the </a:t>
            </a:r>
            <a:r>
              <a:rPr lang="en-US" sz="1100" u="sng" dirty="0">
                <a:latin typeface="+mn-lt"/>
                <a:ea typeface="Calibri" panose="020F0502020204030204" pitchFamily="34" charset="0"/>
                <a:cs typeface="Times New Roman" panose="02020603050405020304" pitchFamily="18" charset="0"/>
              </a:rPr>
              <a:t>honor of leading the OneAZ Wealth Management team of Wealth Advisors,  located here at the OneAZ Credit Union.</a:t>
            </a:r>
            <a:r>
              <a:rPr lang="en-US" sz="1100" dirty="0">
                <a:latin typeface="+mn-lt"/>
                <a:ea typeface="Calibri" panose="020F0502020204030204" pitchFamily="34" charset="0"/>
                <a:cs typeface="Times New Roman" panose="02020603050405020304" pitchFamily="18" charset="0"/>
              </a:rPr>
              <a:t>    Our full-time professional financial advisors, we are assisting clients and members of the OneAZ Credit Union all over the great state of Arizona!</a:t>
            </a:r>
          </a:p>
          <a:p>
            <a:pPr>
              <a:lnSpc>
                <a:spcPct val="107000"/>
              </a:lnSpc>
              <a:spcAft>
                <a:spcPts val="935"/>
              </a:spcAft>
            </a:pPr>
            <a:r>
              <a:rPr lang="en-US" sz="1100" dirty="0">
                <a:latin typeface="+mn-lt"/>
                <a:ea typeface="Calibri" panose="020F0502020204030204" pitchFamily="34" charset="0"/>
                <a:cs typeface="Times New Roman" panose="02020603050405020304" pitchFamily="18" charset="0"/>
              </a:rPr>
              <a:t>We are very excited to bring these educational topics directly to you and we are planning more in 2024.</a:t>
            </a:r>
            <a:endParaRPr lang="en-US" sz="1100" dirty="0">
              <a:latin typeface="+mn-lt"/>
            </a:endParaRPr>
          </a:p>
          <a:p>
            <a:endParaRPr lang="en-US" sz="1100" dirty="0">
              <a:latin typeface="+mn-lt"/>
            </a:endParaRPr>
          </a:p>
        </p:txBody>
      </p:sp>
      <p:sp>
        <p:nvSpPr>
          <p:cNvPr id="7" name="Slide Number Placeholder 6">
            <a:extLst>
              <a:ext uri="{FF2B5EF4-FFF2-40B4-BE49-F238E27FC236}">
                <a16:creationId xmlns:a16="http://schemas.microsoft.com/office/drawing/2014/main" id="{83B41FEA-157B-203B-DE66-1CF4BF832A50}"/>
              </a:ext>
            </a:extLst>
          </p:cNvPr>
          <p:cNvSpPr>
            <a:spLocks noGrp="1"/>
          </p:cNvSpPr>
          <p:nvPr>
            <p:ph type="sldNum" sz="quarter" idx="5"/>
          </p:nvPr>
        </p:nvSpPr>
        <p:spPr/>
        <p:txBody>
          <a:bodyPr/>
          <a:lstStyle/>
          <a:p>
            <a:pPr marL="0" marR="0" lvl="0" indent="0" algn="r" defTabSz="1069892"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400" b="0" i="0" u="none" strike="noStrike" kern="1200" cap="none" spc="0" normalizeH="0" baseline="0" noProof="0">
                <a:ln>
                  <a:noFill/>
                </a:ln>
                <a:solidFill>
                  <a:prstClr val="black"/>
                </a:solidFill>
                <a:effectLst/>
                <a:uLnTx/>
                <a:uFillTx/>
                <a:latin typeface="Calibri"/>
                <a:ea typeface="+mn-ea"/>
                <a:cs typeface="Arial"/>
                <a:sym typeface="Arial"/>
              </a:rPr>
              <a:pPr marL="0" marR="0" lvl="0" indent="0" algn="r" defTabSz="1069892"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653304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723900"/>
            <a:ext cx="6397625" cy="3598863"/>
          </a:xfrm>
        </p:spPr>
      </p:sp>
      <p:sp>
        <p:nvSpPr>
          <p:cNvPr id="3" name="Notes Placeholder 2"/>
          <p:cNvSpPr>
            <a:spLocks noGrp="1"/>
          </p:cNvSpPr>
          <p:nvPr>
            <p:ph type="body" idx="1"/>
          </p:nvPr>
        </p:nvSpPr>
        <p:spPr>
          <a:xfrm>
            <a:off x="235744" y="4491543"/>
            <a:ext cx="6453533" cy="4177349"/>
          </a:xfrm>
        </p:spPr>
        <p:txBody>
          <a:bodyPr/>
          <a:lstStyle/>
          <a:p>
            <a:pPr lvl="2"/>
            <a:r>
              <a:rPr lang="en-US" sz="1100" dirty="0">
                <a:latin typeface="Arial"/>
                <a:cs typeface="Arial"/>
              </a:rPr>
              <a:t>In addition, your Social Security benefits may be considered taxable income, depending on where you live.</a:t>
            </a:r>
          </a:p>
          <a:p>
            <a:pPr lvl="2"/>
            <a:r>
              <a:rPr lang="en-US" sz="1100" dirty="0">
                <a:latin typeface="Arial"/>
                <a:cs typeface="Arial"/>
              </a:rPr>
              <a:t>Currently, 12 states have some form of taxation on Social Security, but that will drop to 11 next year. Missouri recently passed legislation that will eliminate its tax on Social Security benefits. Nebraska has plans to eliminate the tax starting in 2025.</a:t>
            </a:r>
          </a:p>
          <a:p>
            <a:pPr lvl="2"/>
            <a:r>
              <a:rPr lang="en-US" sz="1100" dirty="0">
                <a:latin typeface="Arial"/>
                <a:cs typeface="Arial"/>
              </a:rPr>
              <a:t>In addition, some states, such as Colorado, Utah, and West Virginia have all recently reduced their taxes on Social Security benefits.</a:t>
            </a:r>
          </a:p>
          <a:p>
            <a:pPr lvl="2"/>
            <a:r>
              <a:rPr lang="en-US" sz="1100" dirty="0">
                <a:latin typeface="Arial"/>
                <a:cs typeface="Arial"/>
              </a:rPr>
              <a:t>If you reside in one of these states, you should understand how the Social Security taxes are applied and factor it into your retirement income strategy.</a:t>
            </a:r>
          </a:p>
          <a:p>
            <a:pPr lvl="2"/>
            <a:r>
              <a:rPr lang="en-US" sz="1100" dirty="0">
                <a:latin typeface="Arial"/>
                <a:cs typeface="Arial"/>
              </a:rPr>
              <a:t>Moving may help reduce state taxes, but for many retirees it may not be a realistic option. Other important factors, such as the cost of living, proximity to friends and family, and other taxes, such as sales and property taxes, should also be considered before relocating.</a:t>
            </a:r>
          </a:p>
          <a:p>
            <a:pPr lvl="2"/>
            <a:r>
              <a:rPr lang="en-US" sz="1100" dirty="0">
                <a:latin typeface="Arial"/>
                <a:cs typeface="Arial"/>
              </a:rPr>
              <a:t>However, something that impacts all of us, no matter where we live, are federal income taxes.* Let’s talk about some potential strategies that may help reduce federal taxes on retirement income. </a:t>
            </a:r>
          </a:p>
          <a:p>
            <a:pPr lvl="2"/>
            <a:r>
              <a:rPr lang="en-US" sz="1100" dirty="0">
                <a:latin typeface="Arial"/>
                <a:cs typeface="Arial"/>
              </a:rPr>
              <a:t>To begin, let’s review how the retirement landscape has evolved over the last 40+ years.</a:t>
            </a:r>
          </a:p>
          <a:p>
            <a:pPr lvl="2"/>
            <a:r>
              <a:rPr lang="en-US" sz="1100" i="1" dirty="0">
                <a:latin typeface="Arial"/>
                <a:cs typeface="Arial"/>
              </a:rPr>
              <a:t>*Note to Presenter: US federal income taxes are assessed based on citizenship not location. So even moving to another country does not relieve a US citizen of their federal income tax obligations.</a:t>
            </a:r>
            <a:endParaRPr lang="en-US" sz="1100" dirty="0">
              <a:latin typeface="Arial"/>
              <a:cs typeface="Arial"/>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Header Placeholder 3">
            <a:extLst>
              <a:ext uri="{FF2B5EF4-FFF2-40B4-BE49-F238E27FC236}">
                <a16:creationId xmlns:a16="http://schemas.microsoft.com/office/drawing/2014/main" id="{B1A25F40-F338-4DEA-AC73-965DB7352E60}"/>
              </a:ext>
            </a:extLst>
          </p:cNvPr>
          <p:cNvSpPr>
            <a:spLocks noGrp="1"/>
          </p:cNvSpPr>
          <p:nvPr>
            <p:ph type="hdr" sz="quarter"/>
          </p:nvPr>
        </p:nvSpPr>
        <p:spPr>
          <a:xfrm>
            <a:off x="227772" y="228288"/>
            <a:ext cx="5102087" cy="2739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Making It Last – Tax-Smart Withdrawals</a:t>
            </a:r>
          </a:p>
        </p:txBody>
      </p:sp>
      <p:sp>
        <p:nvSpPr>
          <p:cNvPr id="8" name="Date Placeholder 4">
            <a:extLst>
              <a:ext uri="{FF2B5EF4-FFF2-40B4-BE49-F238E27FC236}">
                <a16:creationId xmlns:a16="http://schemas.microsoft.com/office/drawing/2014/main" id="{D7D9FD33-CCAD-43D5-83C5-6E1F55582280}"/>
              </a:ext>
            </a:extLst>
          </p:cNvPr>
          <p:cNvSpPr txBox="1">
            <a:spLocks/>
          </p:cNvSpPr>
          <p:nvPr/>
        </p:nvSpPr>
        <p:spPr>
          <a:xfrm>
            <a:off x="227772" y="8766248"/>
            <a:ext cx="1397000" cy="273945"/>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40A37D7-24F6-4590-A350-81FFA3708D61}"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ooter Placeholder 5">
            <a:extLst>
              <a:ext uri="{FF2B5EF4-FFF2-40B4-BE49-F238E27FC236}">
                <a16:creationId xmlns:a16="http://schemas.microsoft.com/office/drawing/2014/main" id="{050A83DB-E476-7992-4205-5ED1D477EB9C}"/>
              </a:ext>
            </a:extLst>
          </p:cNvPr>
          <p:cNvSpPr>
            <a:spLocks noGrp="1"/>
          </p:cNvSpPr>
          <p:nvPr>
            <p:ph type="ftr" sz="quarter" idx="4"/>
          </p:nvPr>
        </p:nvSpPr>
        <p:spPr>
          <a:xfrm>
            <a:off x="5375413" y="228288"/>
            <a:ext cx="1366631" cy="2739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MIL4 PPT 06/23</a:t>
            </a:r>
          </a:p>
        </p:txBody>
      </p:sp>
    </p:spTree>
    <p:extLst>
      <p:ext uri="{BB962C8B-B14F-4D97-AF65-F5344CB8AC3E}">
        <p14:creationId xmlns:p14="http://schemas.microsoft.com/office/powerpoint/2010/main" val="2714969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723900"/>
            <a:ext cx="6397625" cy="3598863"/>
          </a:xfrm>
        </p:spPr>
      </p:sp>
      <p:sp>
        <p:nvSpPr>
          <p:cNvPr id="3" name="Notes Placeholder 2"/>
          <p:cNvSpPr>
            <a:spLocks noGrp="1"/>
          </p:cNvSpPr>
          <p:nvPr>
            <p:ph type="body" idx="1"/>
          </p:nvPr>
        </p:nvSpPr>
        <p:spPr>
          <a:xfrm>
            <a:off x="235744" y="4491543"/>
            <a:ext cx="6453533" cy="4177349"/>
          </a:xfrm>
        </p:spPr>
        <p:txBody>
          <a:bodyPr/>
          <a:lstStyle/>
          <a:p>
            <a:pPr lvl="2"/>
            <a:r>
              <a:rPr lang="en-US" b="0" dirty="0"/>
              <a:t>Here we have a married couple who are both 65 and ready to retire.</a:t>
            </a:r>
          </a:p>
          <a:p>
            <a:pPr lvl="2"/>
            <a:r>
              <a:rPr lang="en-US" b="0" dirty="0"/>
              <a:t>To live comfortably in retirement, they feel they’ll need $60,000 per year in total income.</a:t>
            </a:r>
          </a:p>
          <a:p>
            <a:pPr lvl="2"/>
            <a:r>
              <a:rPr lang="en-US" b="0" dirty="0"/>
              <a:t>They plan to begin receiving Social Security benefits in a couple years, at age 67, which will contribute $24,000 per year to their retirement income.</a:t>
            </a:r>
          </a:p>
          <a:p>
            <a:pPr lvl="2"/>
            <a:r>
              <a:rPr lang="en-US" b="0" dirty="0"/>
              <a:t>Last, to fund their retirement, this couple has saved $800,000 in several accounts:</a:t>
            </a:r>
          </a:p>
          <a:p>
            <a:pPr lvl="3"/>
            <a:r>
              <a:rPr lang="en-US" b="0" dirty="0"/>
              <a:t>$100,000 in a taxable brokerage account</a:t>
            </a:r>
          </a:p>
          <a:p>
            <a:pPr lvl="3"/>
            <a:r>
              <a:rPr lang="en-US" b="0" dirty="0"/>
              <a:t>$500,000 in a tax-deferred 401(k) account</a:t>
            </a:r>
          </a:p>
          <a:p>
            <a:pPr lvl="3"/>
            <a:r>
              <a:rPr lang="en-US" b="0" dirty="0"/>
              <a:t>And $200,000 in a tax-exempt Roth account</a:t>
            </a:r>
          </a:p>
          <a:p>
            <a:pPr lvl="2"/>
            <a:r>
              <a:rPr lang="en-US" b="0" dirty="0"/>
              <a:t>First, let’s see how using the conventional withdrawal order would work for this hypothetical couple.</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Header Placeholder 3">
            <a:extLst>
              <a:ext uri="{FF2B5EF4-FFF2-40B4-BE49-F238E27FC236}">
                <a16:creationId xmlns:a16="http://schemas.microsoft.com/office/drawing/2014/main" id="{1B1AC1D4-C5B5-4714-AFC5-F8173708A4B0}"/>
              </a:ext>
            </a:extLst>
          </p:cNvPr>
          <p:cNvSpPr>
            <a:spLocks noGrp="1"/>
          </p:cNvSpPr>
          <p:nvPr>
            <p:ph type="hdr" sz="quarter"/>
          </p:nvPr>
        </p:nvSpPr>
        <p:spPr>
          <a:xfrm>
            <a:off x="227772" y="228288"/>
            <a:ext cx="5102087" cy="2739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Making It Last – Tax-Smart Withdrawals</a:t>
            </a:r>
          </a:p>
        </p:txBody>
      </p:sp>
      <p:sp>
        <p:nvSpPr>
          <p:cNvPr id="8" name="Date Placeholder 4">
            <a:extLst>
              <a:ext uri="{FF2B5EF4-FFF2-40B4-BE49-F238E27FC236}">
                <a16:creationId xmlns:a16="http://schemas.microsoft.com/office/drawing/2014/main" id="{FA748E40-B6CF-4D4E-B09F-8BC302BD3B4B}"/>
              </a:ext>
            </a:extLst>
          </p:cNvPr>
          <p:cNvSpPr txBox="1">
            <a:spLocks/>
          </p:cNvSpPr>
          <p:nvPr/>
        </p:nvSpPr>
        <p:spPr>
          <a:xfrm>
            <a:off x="227772" y="8766248"/>
            <a:ext cx="1397000" cy="273945"/>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40A37D7-24F6-4590-A350-81FFA3708D61}"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ooter Placeholder 5">
            <a:extLst>
              <a:ext uri="{FF2B5EF4-FFF2-40B4-BE49-F238E27FC236}">
                <a16:creationId xmlns:a16="http://schemas.microsoft.com/office/drawing/2014/main" id="{DBEA86A3-55EA-414E-0138-31F2AC4B9D3E}"/>
              </a:ext>
            </a:extLst>
          </p:cNvPr>
          <p:cNvSpPr>
            <a:spLocks noGrp="1"/>
          </p:cNvSpPr>
          <p:nvPr>
            <p:ph type="ftr" sz="quarter" idx="4"/>
          </p:nvPr>
        </p:nvSpPr>
        <p:spPr>
          <a:xfrm>
            <a:off x="5375413" y="228288"/>
            <a:ext cx="1366631" cy="2739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MIL4 PPT 06/23</a:t>
            </a:r>
          </a:p>
        </p:txBody>
      </p:sp>
    </p:spTree>
    <p:extLst>
      <p:ext uri="{BB962C8B-B14F-4D97-AF65-F5344CB8AC3E}">
        <p14:creationId xmlns:p14="http://schemas.microsoft.com/office/powerpoint/2010/main" val="3051826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723900"/>
            <a:ext cx="6397625" cy="3598863"/>
          </a:xfrm>
        </p:spPr>
      </p:sp>
      <p:sp>
        <p:nvSpPr>
          <p:cNvPr id="3" name="Notes Placeholder 2"/>
          <p:cNvSpPr>
            <a:spLocks noGrp="1"/>
          </p:cNvSpPr>
          <p:nvPr>
            <p:ph type="body" idx="1"/>
          </p:nvPr>
        </p:nvSpPr>
        <p:spPr>
          <a:xfrm>
            <a:off x="235744" y="4491543"/>
            <a:ext cx="6453533" cy="4177349"/>
          </a:xfrm>
        </p:spPr>
        <p:txBody>
          <a:bodyPr/>
          <a:lstStyle/>
          <a:p>
            <a:pPr marL="1085850" lvl="2" indent="-171450">
              <a:buFont typeface="Arial" panose="020B0604020202020204" pitchFamily="34" charset="0"/>
              <a:buChar char="•"/>
            </a:pPr>
            <a:r>
              <a:rPr lang="en-US" sz="1000" b="0" dirty="0">
                <a:latin typeface="Arial"/>
                <a:cs typeface="Arial"/>
              </a:rPr>
              <a:t>Here we have a chart of our couple’s projected retirement from age 65 to 95. Each bar represents one year which has </a:t>
            </a:r>
            <a:r>
              <a:rPr lang="en-US" sz="1000" dirty="0">
                <a:latin typeface="Arial"/>
                <a:cs typeface="Arial"/>
              </a:rPr>
              <a:t>to be filled </a:t>
            </a:r>
            <a:r>
              <a:rPr lang="en-US" sz="1000" b="0" dirty="0">
                <a:latin typeface="Arial"/>
                <a:cs typeface="Arial"/>
              </a:rPr>
              <a:t>with $60,000 from Social Security and their taxable, tax-deferred and tax-exempt savings accounts.</a:t>
            </a:r>
          </a:p>
          <a:p>
            <a:pPr marL="1085850" lvl="2" indent="-171450">
              <a:buFont typeface="Arial" panose="020B0604020202020204" pitchFamily="34" charset="0"/>
              <a:buChar char="•"/>
            </a:pPr>
            <a:r>
              <a:rPr lang="en-US" sz="1000" b="0" dirty="0">
                <a:latin typeface="Arial"/>
                <a:cs typeface="Arial"/>
              </a:rPr>
              <a:t>Under the conventional withdrawal strategy they’ll first take from their taxable brokerage account. They only had $100,000 in this account, so it runs out at age 66.</a:t>
            </a:r>
          </a:p>
          <a:p>
            <a:pPr marL="1085850" lvl="2" indent="-171450">
              <a:buFont typeface="Arial" panose="020B0604020202020204" pitchFamily="34" charset="0"/>
              <a:buChar char="•"/>
            </a:pPr>
            <a:r>
              <a:rPr lang="en-US" sz="1000" b="0" dirty="0">
                <a:latin typeface="Arial"/>
                <a:cs typeface="Arial"/>
              </a:rPr>
              <a:t>To </a:t>
            </a:r>
            <a:r>
              <a:rPr lang="en-US" sz="1000" dirty="0">
                <a:latin typeface="Arial"/>
                <a:cs typeface="Arial"/>
              </a:rPr>
              <a:t>maintain their desired income, they’ll</a:t>
            </a:r>
            <a:r>
              <a:rPr lang="en-US" sz="1000" b="0" dirty="0">
                <a:latin typeface="Arial"/>
                <a:cs typeface="Arial"/>
              </a:rPr>
              <a:t> next begin drawing from their tax-deferred 401(k) account.</a:t>
            </a:r>
          </a:p>
          <a:p>
            <a:pPr marL="1085850" lvl="2" indent="-171450">
              <a:buFont typeface="Arial" panose="020B0604020202020204" pitchFamily="34" charset="0"/>
              <a:buChar char="•"/>
            </a:pPr>
            <a:r>
              <a:rPr lang="en-US" sz="1000" b="0" dirty="0">
                <a:latin typeface="Arial"/>
                <a:cs typeface="Arial"/>
              </a:rPr>
              <a:t>Remember that at age 67, our couple will begin receiving Social Security of $24,000 per year.</a:t>
            </a:r>
          </a:p>
          <a:p>
            <a:pPr marL="1085850" lvl="2" indent="-171450">
              <a:buFont typeface="Arial" panose="020B0604020202020204" pitchFamily="34" charset="0"/>
              <a:buChar char="•"/>
            </a:pPr>
            <a:r>
              <a:rPr lang="en-US" sz="1000" b="0" dirty="0">
                <a:latin typeface="Arial"/>
                <a:cs typeface="Arial"/>
              </a:rPr>
              <a:t>They will supplement their Social Security benefits by continuing to draw money from their tax-deferred 401(k) account until those assets deplete when they are 83.</a:t>
            </a:r>
          </a:p>
          <a:p>
            <a:pPr marL="1085850" lvl="2" indent="-171450">
              <a:buFont typeface="Arial" panose="020B0604020202020204" pitchFamily="34" charset="0"/>
              <a:buChar char="•"/>
            </a:pPr>
            <a:r>
              <a:rPr lang="en-US" sz="1000" b="0" dirty="0">
                <a:latin typeface="Arial"/>
                <a:cs typeface="Arial"/>
              </a:rPr>
              <a:t>Last, they will use their tax-exempt Roth account until it is exhausted. This gets our couple to age 95. Not bad, that’s 30 years of retirement income.</a:t>
            </a:r>
          </a:p>
          <a:p>
            <a:pPr marL="1085850" lvl="2" indent="-171450">
              <a:buFont typeface="Arial" panose="020B0604020202020204" pitchFamily="34" charset="0"/>
              <a:buChar char="•"/>
            </a:pPr>
            <a:r>
              <a:rPr lang="en-US" sz="1000" b="0" dirty="0">
                <a:latin typeface="Arial"/>
                <a:cs typeface="Arial"/>
              </a:rPr>
              <a:t>However, under this strategy our couple would have to withdraw extra money each year between </a:t>
            </a:r>
            <a:r>
              <a:rPr lang="en-US" sz="1000" dirty="0">
                <a:latin typeface="Arial"/>
                <a:cs typeface="Arial"/>
              </a:rPr>
              <a:t>the ages of </a:t>
            </a:r>
            <a:r>
              <a:rPr lang="en-US" sz="1000" b="0" dirty="0">
                <a:latin typeface="Arial"/>
                <a:cs typeface="Arial"/>
              </a:rPr>
              <a:t>67 and 83 to cover income taxes totaling more than $33,000.</a:t>
            </a:r>
          </a:p>
          <a:p>
            <a:pPr marL="1085850" lvl="2" indent="-171450">
              <a:buFont typeface="Arial" panose="020B0604020202020204" pitchFamily="34" charset="0"/>
              <a:buChar char="•"/>
            </a:pPr>
            <a:r>
              <a:rPr lang="en-US" sz="1000" b="0" dirty="0">
                <a:latin typeface="Arial"/>
                <a:cs typeface="Arial"/>
              </a:rPr>
              <a:t>What if there’s a smarter way?</a:t>
            </a:r>
          </a:p>
        </p:txBody>
      </p:sp>
      <p:sp>
        <p:nvSpPr>
          <p:cNvPr id="7" name="Slide Number Placeholder 6"/>
          <p:cNvSpPr>
            <a:spLocks noGrp="1"/>
          </p:cNvSpPr>
          <p:nvPr>
            <p:ph type="sldNum" sz="quarter" idx="5"/>
          </p:nvPr>
        </p:nvSpPr>
        <p:spPr/>
        <p:txBody>
          <a:bodyPr/>
          <a:lstStyle/>
          <a:p>
            <a:pPr marL="0" marR="0" lvl="0" indent="0" algn="r" defTabSz="912179"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2179"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Header Placeholder 3">
            <a:extLst>
              <a:ext uri="{FF2B5EF4-FFF2-40B4-BE49-F238E27FC236}">
                <a16:creationId xmlns:a16="http://schemas.microsoft.com/office/drawing/2014/main" id="{646DCE99-BCDA-4C98-BC55-DEC2D0183F28}"/>
              </a:ext>
            </a:extLst>
          </p:cNvPr>
          <p:cNvSpPr>
            <a:spLocks noGrp="1"/>
          </p:cNvSpPr>
          <p:nvPr>
            <p:ph type="hdr" sz="quarter"/>
          </p:nvPr>
        </p:nvSpPr>
        <p:spPr>
          <a:xfrm>
            <a:off x="227772" y="228288"/>
            <a:ext cx="5102087" cy="2739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Making It Last – Tax-Smart Withdrawals</a:t>
            </a:r>
          </a:p>
        </p:txBody>
      </p:sp>
      <p:sp>
        <p:nvSpPr>
          <p:cNvPr id="8" name="Date Placeholder 4">
            <a:extLst>
              <a:ext uri="{FF2B5EF4-FFF2-40B4-BE49-F238E27FC236}">
                <a16:creationId xmlns:a16="http://schemas.microsoft.com/office/drawing/2014/main" id="{A507C9DE-C706-43D1-AF9F-2DD204EDD512}"/>
              </a:ext>
            </a:extLst>
          </p:cNvPr>
          <p:cNvSpPr txBox="1">
            <a:spLocks/>
          </p:cNvSpPr>
          <p:nvPr/>
        </p:nvSpPr>
        <p:spPr>
          <a:xfrm>
            <a:off x="227772" y="8766248"/>
            <a:ext cx="1397000" cy="273945"/>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40A37D7-24F6-4590-A350-81FFA3708D61}"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ooter Placeholder 5">
            <a:extLst>
              <a:ext uri="{FF2B5EF4-FFF2-40B4-BE49-F238E27FC236}">
                <a16:creationId xmlns:a16="http://schemas.microsoft.com/office/drawing/2014/main" id="{89AA7395-AD14-4DFF-1B51-6423846A6199}"/>
              </a:ext>
            </a:extLst>
          </p:cNvPr>
          <p:cNvSpPr>
            <a:spLocks noGrp="1"/>
          </p:cNvSpPr>
          <p:nvPr>
            <p:ph type="ftr" sz="quarter" idx="4"/>
          </p:nvPr>
        </p:nvSpPr>
        <p:spPr>
          <a:xfrm>
            <a:off x="5375413" y="228288"/>
            <a:ext cx="1366631" cy="2739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MIL4 PPT 06/23</a:t>
            </a:r>
          </a:p>
        </p:txBody>
      </p:sp>
    </p:spTree>
    <p:extLst>
      <p:ext uri="{BB962C8B-B14F-4D97-AF65-F5344CB8AC3E}">
        <p14:creationId xmlns:p14="http://schemas.microsoft.com/office/powerpoint/2010/main" val="168253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723900"/>
            <a:ext cx="6397625" cy="3598863"/>
          </a:xfrm>
        </p:spPr>
      </p:sp>
      <p:sp>
        <p:nvSpPr>
          <p:cNvPr id="3" name="Notes Placeholder 2"/>
          <p:cNvSpPr>
            <a:spLocks noGrp="1"/>
          </p:cNvSpPr>
          <p:nvPr>
            <p:ph type="body" idx="1"/>
          </p:nvPr>
        </p:nvSpPr>
        <p:spPr>
          <a:xfrm>
            <a:off x="235744" y="4491543"/>
            <a:ext cx="6453533" cy="4182086"/>
          </a:xfrm>
        </p:spPr>
        <p:txBody>
          <a:bodyPr/>
          <a:lstStyle/>
          <a:p>
            <a:pPr marL="1085850" lvl="2" indent="-171450">
              <a:buFont typeface="Arial" panose="020B0604020202020204" pitchFamily="34" charset="0"/>
              <a:buChar char="•"/>
            </a:pPr>
            <a:r>
              <a:rPr lang="en-US" sz="1000" dirty="0">
                <a:latin typeface="Arial"/>
                <a:cs typeface="Arial"/>
              </a:rPr>
              <a:t>Instead of following the conventional withdrawal order, our couple may benefit from using a tax-informed withdrawal strategy. This time we’ll look to stage the withdrawals to minimize taxes over the life of their retirement.</a:t>
            </a:r>
          </a:p>
          <a:p>
            <a:pPr marL="1085850" lvl="2" indent="-171450">
              <a:buFont typeface="Arial" panose="020B0604020202020204" pitchFamily="34" charset="0"/>
              <a:buChar char="•"/>
            </a:pPr>
            <a:r>
              <a:rPr lang="en-US" sz="1000" dirty="0">
                <a:latin typeface="Arial"/>
                <a:cs typeface="Arial"/>
              </a:rPr>
              <a:t>First, they should always utilize their 0% federal income tax bracket by withdrawing from tax-deferred assets. The opportunity to take untaxed income should never be wasted.</a:t>
            </a:r>
          </a:p>
          <a:p>
            <a:pPr marL="1085850" lvl="2" indent="-171450">
              <a:buFont typeface="Arial" panose="020B0604020202020204" pitchFamily="34" charset="0"/>
              <a:buChar char="•"/>
            </a:pPr>
            <a:r>
              <a:rPr lang="en-US" sz="1000" dirty="0"/>
              <a:t>Each year we are all eligible to have some income that is not taxed. It typically comes in the form of the IRS standard deduction</a:t>
            </a:r>
            <a:r>
              <a:rPr lang="en-US" sz="1000" dirty="0">
                <a:latin typeface="Arial"/>
                <a:cs typeface="Arial"/>
              </a:rPr>
              <a:t>. Currently, the standard deduction for a married couple over 65 is $28,700.</a:t>
            </a:r>
          </a:p>
          <a:p>
            <a:pPr marL="1085850" lvl="2" indent="-171450">
              <a:buFont typeface="Arial" panose="020B0604020202020204" pitchFamily="34" charset="0"/>
              <a:buChar char="•"/>
            </a:pPr>
            <a:r>
              <a:rPr lang="en-US" sz="1000" dirty="0">
                <a:latin typeface="Arial"/>
                <a:cs typeface="Arial"/>
              </a:rPr>
              <a:t>Next, they want to try and avoid taxes on their Social Security benefits. The Social Security tax threshold is very low and can be easily crossed if you’re not careful.</a:t>
            </a:r>
          </a:p>
          <a:p>
            <a:pPr marL="1085850" lvl="2" indent="-171450">
              <a:buFont typeface="Arial" panose="020B0604020202020204" pitchFamily="34" charset="0"/>
              <a:buChar char="•"/>
            </a:pPr>
            <a:r>
              <a:rPr lang="en-US" sz="1000" dirty="0">
                <a:latin typeface="Arial"/>
                <a:cs typeface="Arial"/>
              </a:rPr>
              <a:t>Our couple will still utilize their 0% tax bracket but will have to reduce their tax-deferred withdrawals a little to avoid triggering taxes on their Social Security benefits.</a:t>
            </a:r>
          </a:p>
          <a:p>
            <a:pPr marL="1085850" lvl="2" indent="-171450">
              <a:buFont typeface="Arial" panose="020B0604020202020204" pitchFamily="34" charset="0"/>
              <a:buChar char="•"/>
            </a:pPr>
            <a:r>
              <a:rPr lang="en-US" sz="1000" dirty="0">
                <a:latin typeface="Arial"/>
                <a:cs typeface="Arial"/>
              </a:rPr>
              <a:t>Last, they fill any income gaps with taxable (brokerage) or tax-exempt (Roth) assets. Long-term capital gains have a much higher tax threshold while tax-exempt (Roth) assets are not federally taxable at all, providing great flexibility for our couple.</a:t>
            </a:r>
          </a:p>
          <a:p>
            <a:pPr marL="1085850" lvl="2" indent="-171450">
              <a:buFont typeface="Arial" panose="020B0604020202020204" pitchFamily="34" charset="0"/>
              <a:buChar char="•"/>
            </a:pPr>
            <a:r>
              <a:rPr lang="en-US" sz="1000" dirty="0">
                <a:latin typeface="Arial"/>
                <a:cs typeface="Arial"/>
              </a:rPr>
              <a:t>The result?</a:t>
            </a:r>
          </a:p>
          <a:p>
            <a:pPr marL="1085850" lvl="2" indent="-171450">
              <a:buFont typeface="Arial" panose="020B0604020202020204" pitchFamily="34" charset="0"/>
              <a:buChar char="•"/>
            </a:pPr>
            <a:r>
              <a:rPr lang="en-US" sz="1000" dirty="0">
                <a:latin typeface="Arial"/>
                <a:cs typeface="Arial"/>
              </a:rPr>
              <a:t>$0 of federal income taxes paid. Nothing. This translates into…</a:t>
            </a:r>
          </a:p>
          <a:p>
            <a:pPr marL="1085850" lvl="2" indent="-171450">
              <a:buFont typeface="Arial" panose="020B0604020202020204" pitchFamily="34" charset="0"/>
              <a:buChar char="•"/>
            </a:pPr>
            <a:r>
              <a:rPr lang="en-US" sz="1000" dirty="0">
                <a:latin typeface="Arial"/>
                <a:cs typeface="Arial"/>
              </a:rPr>
              <a:t>Over $62,000 of additional income. That’s the federal income tax savings of $33,443, plus over nearly $30,000 in potential growth those savings could generate. What does this buy?</a:t>
            </a:r>
          </a:p>
          <a:p>
            <a:pPr marL="1085850" lvl="2" indent="-171450">
              <a:buFont typeface="Arial" panose="020B0604020202020204" pitchFamily="34" charset="0"/>
              <a:buChar char="•"/>
            </a:pPr>
            <a:r>
              <a:rPr lang="en-US" sz="1000" dirty="0">
                <a:latin typeface="Arial"/>
                <a:cs typeface="Arial"/>
              </a:rPr>
              <a:t>An extra 1 year and 9 months of retirement income. Almost two extra years and all our couple did was change how they withdrew their retirement savings.</a:t>
            </a:r>
          </a:p>
          <a:p>
            <a:pPr marL="1085850" lvl="2" indent="-171450">
              <a:buFont typeface="Arial" panose="020B0604020202020204" pitchFamily="34" charset="0"/>
              <a:buChar char="•"/>
            </a:pPr>
            <a:r>
              <a:rPr lang="en-US" sz="1000" dirty="0"/>
              <a:t>Everyone’s situation is unique, and those with higher income requirements or more assets may not be able to completely avoid federal income taxes. However, there are some general guidelines you can follow to avoid paying more in taxes than necessary.</a:t>
            </a:r>
            <a:endParaRPr lang="en-US" sz="1000" dirty="0">
              <a:latin typeface="Arial"/>
              <a:cs typeface="Arial"/>
            </a:endParaRPr>
          </a:p>
        </p:txBody>
      </p:sp>
      <p:sp>
        <p:nvSpPr>
          <p:cNvPr id="7" name="Slide Number Placeholder 6"/>
          <p:cNvSpPr>
            <a:spLocks noGrp="1"/>
          </p:cNvSpPr>
          <p:nvPr>
            <p:ph type="sldNum" sz="quarter" idx="5"/>
          </p:nvPr>
        </p:nvSpPr>
        <p:spPr/>
        <p:txBody>
          <a:bodyPr/>
          <a:lstStyle/>
          <a:p>
            <a:pPr marL="0" marR="0" lvl="0" indent="0" algn="r" defTabSz="912179"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2179" rtl="0" eaLnBrk="1" fontAlgn="auto" latinLnBrk="0" hangingPunct="1">
                <a:lnSpc>
                  <a:spcPct val="100000"/>
                </a:lnSpc>
                <a:spcBef>
                  <a:spcPts val="0"/>
                </a:spcBef>
                <a:spcAft>
                  <a:spcPts val="0"/>
                </a:spcAft>
                <a:buClrTx/>
                <a:buSzTx/>
                <a:buFontTx/>
                <a:buNone/>
                <a:tabLst/>
                <a:defRPr/>
              </a:pPr>
              <a:t>33</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Header Placeholder 3">
            <a:extLst>
              <a:ext uri="{FF2B5EF4-FFF2-40B4-BE49-F238E27FC236}">
                <a16:creationId xmlns:a16="http://schemas.microsoft.com/office/drawing/2014/main" id="{014B53D2-126E-414D-B512-35E64987E0D1}"/>
              </a:ext>
            </a:extLst>
          </p:cNvPr>
          <p:cNvSpPr>
            <a:spLocks noGrp="1"/>
          </p:cNvSpPr>
          <p:nvPr>
            <p:ph type="hdr" sz="quarter"/>
          </p:nvPr>
        </p:nvSpPr>
        <p:spPr>
          <a:xfrm>
            <a:off x="227772" y="228288"/>
            <a:ext cx="5102087" cy="2739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Making It Last – Tax-Smart Withdrawals</a:t>
            </a:r>
          </a:p>
        </p:txBody>
      </p:sp>
      <p:sp>
        <p:nvSpPr>
          <p:cNvPr id="8" name="Date Placeholder 4">
            <a:extLst>
              <a:ext uri="{FF2B5EF4-FFF2-40B4-BE49-F238E27FC236}">
                <a16:creationId xmlns:a16="http://schemas.microsoft.com/office/drawing/2014/main" id="{497B5513-5B6F-4F20-8FDA-F5F4047D4A73}"/>
              </a:ext>
            </a:extLst>
          </p:cNvPr>
          <p:cNvSpPr txBox="1">
            <a:spLocks/>
          </p:cNvSpPr>
          <p:nvPr/>
        </p:nvSpPr>
        <p:spPr>
          <a:xfrm>
            <a:off x="227772" y="8766248"/>
            <a:ext cx="1397000" cy="273945"/>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40A37D7-24F6-4590-A350-81FFA3708D61}"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ooter Placeholder 5">
            <a:extLst>
              <a:ext uri="{FF2B5EF4-FFF2-40B4-BE49-F238E27FC236}">
                <a16:creationId xmlns:a16="http://schemas.microsoft.com/office/drawing/2014/main" id="{018973B2-9B46-A519-BCCB-B3414D8486DA}"/>
              </a:ext>
            </a:extLst>
          </p:cNvPr>
          <p:cNvSpPr>
            <a:spLocks noGrp="1"/>
          </p:cNvSpPr>
          <p:nvPr>
            <p:ph type="ftr" sz="quarter" idx="4"/>
          </p:nvPr>
        </p:nvSpPr>
        <p:spPr>
          <a:xfrm>
            <a:off x="5375413" y="228288"/>
            <a:ext cx="1366631" cy="2739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MIL4 PPT 06/23</a:t>
            </a:r>
          </a:p>
        </p:txBody>
      </p:sp>
    </p:spTree>
    <p:extLst>
      <p:ext uri="{BB962C8B-B14F-4D97-AF65-F5344CB8AC3E}">
        <p14:creationId xmlns:p14="http://schemas.microsoft.com/office/powerpoint/2010/main" val="3038724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723900"/>
            <a:ext cx="6397625" cy="3598863"/>
          </a:xfrm>
        </p:spPr>
      </p:sp>
      <p:sp>
        <p:nvSpPr>
          <p:cNvPr id="3" name="Notes Placeholder 2"/>
          <p:cNvSpPr>
            <a:spLocks noGrp="1"/>
          </p:cNvSpPr>
          <p:nvPr>
            <p:ph type="body" idx="1"/>
          </p:nvPr>
        </p:nvSpPr>
        <p:spPr>
          <a:xfrm>
            <a:off x="235744" y="4491541"/>
            <a:ext cx="6453533" cy="4182086"/>
          </a:xfrm>
        </p:spPr>
        <p:txBody>
          <a:bodyPr/>
          <a:lstStyle/>
          <a:p>
            <a:pPr marL="1085850" lvl="2" indent="-171450">
              <a:buFont typeface="Arial" panose="020B0604020202020204" pitchFamily="34" charset="0"/>
              <a:buChar char="•"/>
            </a:pPr>
            <a:r>
              <a:rPr lang="en-US" sz="1000" dirty="0"/>
              <a:t>Step 1, always try to fill up lower tax brackets using tax-deferred income every year.</a:t>
            </a:r>
          </a:p>
          <a:p>
            <a:pPr marL="1085850" lvl="2" indent="-171450">
              <a:buFont typeface="Arial" panose="020B0604020202020204" pitchFamily="34" charset="0"/>
              <a:buChar char="•"/>
            </a:pPr>
            <a:r>
              <a:rPr lang="en-US" sz="1000" dirty="0"/>
              <a:t>Filling up the 0% tax bracket as we did in our example is a must. But for those with more savings or higher income needs, it may make sense to fill up the 10% or 12% tax brackets. Later in retirement, required minimum distributions may force withdrawals into a higher tax rate, so taking some of that money and paying 10% income tax today might be better than a much higher tax rate in the future.</a:t>
            </a:r>
          </a:p>
          <a:p>
            <a:pPr marL="1085850" lvl="2" indent="-171450">
              <a:buFont typeface="Arial" panose="020B0604020202020204" pitchFamily="34" charset="0"/>
              <a:buChar char="•"/>
            </a:pPr>
            <a:r>
              <a:rPr lang="en-US" sz="1000" dirty="0"/>
              <a:t>Even if the money isn’t needed, it may make sense to take it anyway, pay the lower tax rate, and convert the proceeds into a Roth account. This is a popular strategy that can potentially add flexibility later in retirement.</a:t>
            </a:r>
          </a:p>
          <a:p>
            <a:pPr marL="1085850" lvl="2" indent="-171450">
              <a:buFont typeface="Arial" panose="020B0604020202020204" pitchFamily="34" charset="0"/>
              <a:buChar char="•"/>
            </a:pPr>
            <a:r>
              <a:rPr lang="en-US" sz="1000" dirty="0">
                <a:latin typeface="Arial"/>
                <a:cs typeface="Arial"/>
              </a:rPr>
              <a:t>Step 2, be aware of taxes on Social Security benefits. The federal tax threshold on Social Security is only $32,000 for married couples and $25,000 for singles.</a:t>
            </a:r>
          </a:p>
          <a:p>
            <a:pPr marL="1085850" lvl="2" indent="-171450">
              <a:buFont typeface="Arial" panose="020B0604020202020204" pitchFamily="34" charset="0"/>
              <a:buChar char="•"/>
            </a:pPr>
            <a:r>
              <a:rPr lang="en-US" sz="1000" dirty="0"/>
              <a:t>In fact, when Congress and the Reagan administration passed Social Security reforms in 1983, these tax thresholds were not indexed. They’re the same today as they were 40 years ago. In 1984 less than 10% of beneficiaries paid Social Security taxes. Today, more than half do.</a:t>
            </a:r>
          </a:p>
          <a:p>
            <a:pPr marL="1085850" lvl="2" indent="-171450">
              <a:buFont typeface="Arial" panose="020B0604020202020204" pitchFamily="34" charset="0"/>
              <a:buChar char="•"/>
            </a:pPr>
            <a:r>
              <a:rPr lang="en-US" sz="1000" dirty="0">
                <a:latin typeface="Arial"/>
                <a:cs typeface="Arial"/>
              </a:rPr>
              <a:t>Step 3, strategically utilize any taxable personal savings or tax-exempt (Roth) accounts you have. These offer significant tax flexibility and may help provide income without triggering taxes.</a:t>
            </a:r>
          </a:p>
          <a:p>
            <a:pPr marL="1085850" lvl="2" indent="-171450">
              <a:spcAft>
                <a:spcPts val="1197"/>
              </a:spcAft>
              <a:buFont typeface="Arial" panose="020B0604020202020204" pitchFamily="34" charset="0"/>
              <a:buChar char="•"/>
            </a:pPr>
            <a:r>
              <a:rPr lang="en-US" sz="1000" dirty="0">
                <a:latin typeface="Arial"/>
                <a:cs typeface="Arial"/>
              </a:rPr>
              <a:t>These guidelines are broadly applicable, but everyone’s tax situation is unique. </a:t>
            </a:r>
            <a:r>
              <a:rPr lang="en-US" sz="1000" dirty="0"/>
              <a:t>Tax laws can change, and you should carefully review and discuss your options with a qualified tax professional. Fortunately, intelligently staging your withdrawals across different account types may significantly benefit your retirement income strategy.</a:t>
            </a:r>
            <a:endParaRPr lang="en-US" sz="1000" dirty="0">
              <a:latin typeface="Arial"/>
              <a:cs typeface="Arial"/>
            </a:endParaRPr>
          </a:p>
          <a:p>
            <a:pPr marL="171450" lvl="2" indent="-171450">
              <a:buFont typeface="Arial" panose="020B0604020202020204" pitchFamily="34" charset="0"/>
              <a:buChar char="•"/>
            </a:pPr>
            <a:r>
              <a:rPr lang="en-US" sz="1000" i="1" dirty="0">
                <a:latin typeface="Arial"/>
                <a:cs typeface="Arial"/>
              </a:rPr>
              <a:t>Source: Social Security Administration, </a:t>
            </a:r>
            <a:r>
              <a:rPr lang="en-US" sz="1000" i="1" dirty="0">
                <a:latin typeface="Arial"/>
                <a:cs typeface="Arial"/>
                <a:hlinkClick r:id="rId3"/>
              </a:rPr>
              <a:t>https://www.ssa.gov/history/taxationofbenefits.html</a:t>
            </a:r>
            <a:r>
              <a:rPr lang="en-US" sz="1000" i="1" dirty="0">
                <a:latin typeface="Arial"/>
                <a:cs typeface="Arial"/>
              </a:rPr>
              <a:t>, </a:t>
            </a:r>
            <a:r>
              <a:rPr lang="en-US" sz="1000" i="1" dirty="0">
                <a:latin typeface="Arial"/>
                <a:cs typeface="Arial"/>
                <a:hlinkClick r:id="rId4"/>
              </a:rPr>
              <a:t>https://www.ssa.gov/policy/docs/issuepapers/ip2015-02.html</a:t>
            </a:r>
            <a:r>
              <a:rPr lang="en-US" sz="1000" i="1" dirty="0">
                <a:latin typeface="Arial"/>
                <a:cs typeface="Arial"/>
              </a:rPr>
              <a:t>  </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Header Placeholder 3">
            <a:extLst>
              <a:ext uri="{FF2B5EF4-FFF2-40B4-BE49-F238E27FC236}">
                <a16:creationId xmlns:a16="http://schemas.microsoft.com/office/drawing/2014/main" id="{382FDFE5-615A-41AD-97FD-8B75C14E697D}"/>
              </a:ext>
            </a:extLst>
          </p:cNvPr>
          <p:cNvSpPr>
            <a:spLocks noGrp="1"/>
          </p:cNvSpPr>
          <p:nvPr>
            <p:ph type="hdr" sz="quarter"/>
          </p:nvPr>
        </p:nvSpPr>
        <p:spPr>
          <a:xfrm>
            <a:off x="227772" y="228288"/>
            <a:ext cx="5102087" cy="2739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Making It Last – Tax-Smart Withdrawals</a:t>
            </a:r>
          </a:p>
        </p:txBody>
      </p:sp>
      <p:sp>
        <p:nvSpPr>
          <p:cNvPr id="8" name="Date Placeholder 4">
            <a:extLst>
              <a:ext uri="{FF2B5EF4-FFF2-40B4-BE49-F238E27FC236}">
                <a16:creationId xmlns:a16="http://schemas.microsoft.com/office/drawing/2014/main" id="{AE8AEB74-198F-4656-8731-C029A060E4A4}"/>
              </a:ext>
            </a:extLst>
          </p:cNvPr>
          <p:cNvSpPr txBox="1">
            <a:spLocks/>
          </p:cNvSpPr>
          <p:nvPr/>
        </p:nvSpPr>
        <p:spPr>
          <a:xfrm>
            <a:off x="227772" y="8766248"/>
            <a:ext cx="1397000" cy="273945"/>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40A37D7-24F6-4590-A350-81FFA3708D61}"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ooter Placeholder 5">
            <a:extLst>
              <a:ext uri="{FF2B5EF4-FFF2-40B4-BE49-F238E27FC236}">
                <a16:creationId xmlns:a16="http://schemas.microsoft.com/office/drawing/2014/main" id="{A4D0C2E7-DA38-209C-CE7B-92375CF611EF}"/>
              </a:ext>
            </a:extLst>
          </p:cNvPr>
          <p:cNvSpPr>
            <a:spLocks noGrp="1"/>
          </p:cNvSpPr>
          <p:nvPr>
            <p:ph type="ftr" sz="quarter" idx="4"/>
          </p:nvPr>
        </p:nvSpPr>
        <p:spPr>
          <a:xfrm>
            <a:off x="5375413" y="228288"/>
            <a:ext cx="1366631" cy="2739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MIL4 PPT 06/23</a:t>
            </a:r>
          </a:p>
        </p:txBody>
      </p:sp>
    </p:spTree>
    <p:extLst>
      <p:ext uri="{BB962C8B-B14F-4D97-AF65-F5344CB8AC3E}">
        <p14:creationId xmlns:p14="http://schemas.microsoft.com/office/powerpoint/2010/main" val="2243328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We hope today’s topic has resonated with you and provided some insight as to how important it is to consider the different types of risk retirees face. </a:t>
            </a:r>
          </a:p>
          <a:p>
            <a:pPr marL="174296" indent="-174296">
              <a:buFont typeface="Arial" panose="020B0604020202020204" pitchFamily="34" charset="0"/>
              <a:buChar char="•"/>
            </a:pPr>
            <a:r>
              <a:rPr lang="en-US" dirty="0"/>
              <a:t>What's their big fear? Running out of money.</a:t>
            </a:r>
          </a:p>
          <a:p>
            <a:pPr marL="174296" indent="-174296">
              <a:buFont typeface="Arial" panose="020B0604020202020204" pitchFamily="34" charset="0"/>
              <a:buChar char="•"/>
            </a:pPr>
            <a:r>
              <a:rPr lang="en-US" dirty="0"/>
              <a:t>To deal with that fear, you have to understand how you're going to deal with risk for somebody who's down the distribution phase versus the accumulation phase. </a:t>
            </a:r>
          </a:p>
          <a:p>
            <a:pPr marL="174296" indent="-174296">
              <a:buFont typeface="Arial" panose="020B0604020202020204" pitchFamily="34" charset="0"/>
              <a:buChar char="•"/>
            </a:pPr>
            <a:r>
              <a:rPr lang="en-US" dirty="0"/>
              <a:t>It’s all about building a solid retirement strategy and helping to minimize the risks. </a:t>
            </a:r>
          </a:p>
          <a:p>
            <a:pPr marL="174296" indent="-174296">
              <a:buFont typeface="Arial" panose="020B0604020202020204" pitchFamily="34" charset="0"/>
              <a:buChar char="•"/>
            </a:pPr>
            <a:r>
              <a:rPr lang="en-US" dirty="0"/>
              <a:t>By considering how much you’re going to avoid, retain and transfer</a:t>
            </a:r>
            <a:r>
              <a:rPr lang="en-US" dirty="0">
                <a:latin typeface="Arial" panose="020B0604020202020204" pitchFamily="34" charset="0"/>
                <a:cs typeface="Arial" panose="020B0604020202020204" pitchFamily="34" charset="0"/>
              </a:rPr>
              <a:t>.</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And understanding the benefits of transferring risk to help boost the probably of a positive outcome.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812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8902F4-BA59-4E08-A8BD-CF330AC54C6F}" type="slidenum">
              <a:rPr lang="en-US" smtClean="0"/>
              <a:t>36</a:t>
            </a:fld>
            <a:endParaRPr lang="en-US"/>
          </a:p>
        </p:txBody>
      </p:sp>
    </p:spTree>
    <p:extLst>
      <p:ext uri="{BB962C8B-B14F-4D97-AF65-F5344CB8AC3E}">
        <p14:creationId xmlns:p14="http://schemas.microsoft.com/office/powerpoint/2010/main" val="1065908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25" y="723900"/>
            <a:ext cx="6391275" cy="3597275"/>
          </a:xfrm>
        </p:spPr>
      </p:sp>
      <p:sp>
        <p:nvSpPr>
          <p:cNvPr id="3" name="Notes Placeholder 2"/>
          <p:cNvSpPr>
            <a:spLocks noGrp="1"/>
          </p:cNvSpPr>
          <p:nvPr>
            <p:ph type="body" idx="1"/>
          </p:nvPr>
        </p:nvSpPr>
        <p:spPr>
          <a:xfrm>
            <a:off x="233254" y="4490024"/>
            <a:ext cx="6452394" cy="4182086"/>
          </a:xfrm>
        </p:spPr>
        <p:txBody>
          <a:bodyPr/>
          <a:lstStyle/>
          <a:p>
            <a:endParaRPr lang="en-US" dirty="0"/>
          </a:p>
        </p:txBody>
      </p:sp>
      <p:sp>
        <p:nvSpPr>
          <p:cNvPr id="12" name="Date Placeholder 4">
            <a:extLst>
              <a:ext uri="{FF2B5EF4-FFF2-40B4-BE49-F238E27FC236}">
                <a16:creationId xmlns:a16="http://schemas.microsoft.com/office/drawing/2014/main" id="{D84F3F2D-C3EC-461D-81CB-4321584A6DC6}"/>
              </a:ext>
            </a:extLst>
          </p:cNvPr>
          <p:cNvSpPr>
            <a:spLocks noGrp="1"/>
          </p:cNvSpPr>
          <p:nvPr>
            <p:ph type="dt" idx="1"/>
          </p:nvPr>
        </p:nvSpPr>
        <p:spPr>
          <a:xfrm>
            <a:off x="227772" y="8766248"/>
            <a:ext cx="1397000" cy="273945"/>
          </a:xfrm>
        </p:spPr>
        <p:txBody>
          <a:bodyPr/>
          <a:lstStyle/>
          <a:p>
            <a:pPr marL="0" marR="0" lvl="0" indent="0" algn="l" defTabSz="879378" rtl="0" eaLnBrk="1" fontAlgn="auto" latinLnBrk="0" hangingPunct="1">
              <a:lnSpc>
                <a:spcPct val="100000"/>
              </a:lnSpc>
              <a:spcBef>
                <a:spcPts val="0"/>
              </a:spcBef>
              <a:spcAft>
                <a:spcPts val="0"/>
              </a:spcAft>
              <a:buClrTx/>
              <a:buSzTx/>
              <a:buFontTx/>
              <a:buNone/>
              <a:tabLst/>
              <a:defRPr/>
            </a:pPr>
            <a:fld id="{C7DE4837-AB97-4EFA-A13A-F86C769FC4DF}"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879378" rtl="0" eaLnBrk="1" fontAlgn="auto" latinLnBrk="0" hangingPunct="1">
                <a:lnSpc>
                  <a:spcPct val="100000"/>
                </a:lnSpc>
                <a:spcBef>
                  <a:spcPts val="0"/>
                </a:spcBef>
                <a:spcAft>
                  <a:spcPts val="0"/>
                </a:spcAft>
                <a:buClrTx/>
                <a:buSzTx/>
                <a:buFontTx/>
                <a:buNone/>
                <a:tabLst/>
                <a:defRPr/>
              </a:pPr>
              <a:t>2/26/2024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Slide Number Placeholder 6">
            <a:extLst>
              <a:ext uri="{FF2B5EF4-FFF2-40B4-BE49-F238E27FC236}">
                <a16:creationId xmlns:a16="http://schemas.microsoft.com/office/drawing/2014/main" id="{F28A38BA-1A91-4EC9-A140-322305569431}"/>
              </a:ext>
            </a:extLst>
          </p:cNvPr>
          <p:cNvSpPr>
            <a:spLocks noGrp="1"/>
          </p:cNvSpPr>
          <p:nvPr>
            <p:ph type="sldNum" sz="quarter" idx="5"/>
          </p:nvPr>
        </p:nvSpPr>
        <p:spPr>
          <a:xfrm>
            <a:off x="5345043" y="8766248"/>
            <a:ext cx="1397000" cy="273945"/>
          </a:xfrm>
        </p:spPr>
        <p:txBody>
          <a:bodyPr/>
          <a:lstStyle/>
          <a:p>
            <a:pPr marL="0" marR="0" lvl="0" indent="0" algn="r" defTabSz="87937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79378"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Header Placeholder 1">
            <a:extLst>
              <a:ext uri="{FF2B5EF4-FFF2-40B4-BE49-F238E27FC236}">
                <a16:creationId xmlns:a16="http://schemas.microsoft.com/office/drawing/2014/main" id="{4F178C36-04A9-431B-84E2-94D2D53C9415}"/>
              </a:ext>
            </a:extLst>
          </p:cNvPr>
          <p:cNvSpPr>
            <a:spLocks noGrp="1"/>
          </p:cNvSpPr>
          <p:nvPr>
            <p:ph type="hdr" sz="quarter"/>
          </p:nvPr>
        </p:nvSpPr>
        <p:spPr>
          <a:xfrm>
            <a:off x="218281" y="221040"/>
            <a:ext cx="4889500" cy="265249"/>
          </a:xfrm>
          <a:prstGeom prst="rect">
            <a:avLst/>
          </a:prstGeom>
        </p:spPr>
        <p:txBody>
          <a:bodyPr vert="horz" lIns="0" tIns="0" rIns="0" bIns="0" rtlCol="0"/>
          <a:lstStyle>
            <a:lvl1pPr algn="l">
              <a:defRPr sz="1100" b="1" cap="all" baseline="0">
                <a:latin typeface="Arial" panose="020B0604020202020204" pitchFamily="34" charset="0"/>
                <a:cs typeface="Arial" panose="020B0604020202020204" pitchFamily="34" charset="0"/>
              </a:defRPr>
            </a:lvl1pPr>
            <a:lvl2pPr marL="0" marR="0" indent="0" algn="l" defTabSz="879378" rtl="0" eaLnBrk="1" fontAlgn="auto" latinLnBrk="0" hangingPunct="1">
              <a:lnSpc>
                <a:spcPct val="100000"/>
              </a:lnSpc>
              <a:spcBef>
                <a:spcPts val="0"/>
              </a:spcBef>
              <a:spcAft>
                <a:spcPts val="0"/>
              </a:spcAft>
              <a:buClrTx/>
              <a:buSzTx/>
              <a:buFontTx/>
              <a:buNone/>
              <a:tabLst/>
              <a:defRPr lang="en-US" sz="4200" smtClean="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Making It Last – Tax-Smart Withdrawals</a:t>
            </a:r>
          </a:p>
        </p:txBody>
      </p:sp>
      <p:sp>
        <p:nvSpPr>
          <p:cNvPr id="10" name="Footer Placeholder 5">
            <a:extLst>
              <a:ext uri="{FF2B5EF4-FFF2-40B4-BE49-F238E27FC236}">
                <a16:creationId xmlns:a16="http://schemas.microsoft.com/office/drawing/2014/main" id="{CE8887C4-E0E3-98C9-4C2F-DFCA678365BA}"/>
              </a:ext>
            </a:extLst>
          </p:cNvPr>
          <p:cNvSpPr>
            <a:spLocks noGrp="1"/>
          </p:cNvSpPr>
          <p:nvPr>
            <p:ph type="ftr" sz="quarter" idx="4"/>
          </p:nvPr>
        </p:nvSpPr>
        <p:spPr>
          <a:xfrm>
            <a:off x="5375413" y="228288"/>
            <a:ext cx="1366631" cy="2739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MIL4 PPT 06/23</a:t>
            </a:r>
          </a:p>
        </p:txBody>
      </p:sp>
    </p:spTree>
    <p:extLst>
      <p:ext uri="{BB962C8B-B14F-4D97-AF65-F5344CB8AC3E}">
        <p14:creationId xmlns:p14="http://schemas.microsoft.com/office/powerpoint/2010/main" val="4037819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99"/>
              </a:spcAft>
            </a:pPr>
            <a:r>
              <a:rPr lang="en-US" sz="1200" dirty="0">
                <a:latin typeface="+mn-lt"/>
                <a:ea typeface="Calibri" panose="020F0502020204030204" pitchFamily="34" charset="0"/>
                <a:cs typeface="Times New Roman" panose="02020603050405020304" pitchFamily="18" charset="0"/>
              </a:rPr>
              <a:t>We have a number of questions coming in now.  Please email any questions you have to </a:t>
            </a:r>
            <a:r>
              <a:rPr lang="en-US" sz="1200" u="sng" dirty="0">
                <a:solidFill>
                  <a:srgbClr val="0563C1"/>
                </a:solidFill>
                <a:latin typeface="+mn-lt"/>
                <a:ea typeface="Calibri" panose="020F0502020204030204" pitchFamily="34" charset="0"/>
                <a:cs typeface="Times New Roman" panose="02020603050405020304" pitchFamily="18" charset="0"/>
                <a:hlinkClick r:id="rId3"/>
              </a:rPr>
              <a:t>OneAZWealth@oneazcu.com</a:t>
            </a:r>
            <a:r>
              <a:rPr lang="en-US" sz="1200" dirty="0">
                <a:latin typeface="+mn-lt"/>
                <a:ea typeface="Calibri" panose="020F0502020204030204" pitchFamily="34" charset="0"/>
                <a:cs typeface="Times New Roman" panose="02020603050405020304" pitchFamily="18" charset="0"/>
              </a:rPr>
              <a:t>   ... And we will be sure to address them…</a:t>
            </a:r>
          </a:p>
          <a:p>
            <a:pPr>
              <a:lnSpc>
                <a:spcPct val="107000"/>
              </a:lnSpc>
              <a:spcAft>
                <a:spcPts val="899"/>
              </a:spcAft>
            </a:pPr>
            <a:r>
              <a:rPr lang="en-US" sz="1200" dirty="0">
                <a:latin typeface="+mn-lt"/>
                <a:ea typeface="Calibri" panose="020F0502020204030204" pitchFamily="34" charset="0"/>
                <a:cs typeface="Times New Roman" panose="02020603050405020304" pitchFamily="18" charset="0"/>
              </a:rPr>
              <a:t>So, our first question is: </a:t>
            </a:r>
            <a:r>
              <a:rPr lang="en-US" sz="1200" b="1" dirty="0">
                <a:latin typeface="+mn-lt"/>
                <a:ea typeface="Calibri" panose="020F0502020204030204" pitchFamily="34" charset="0"/>
                <a:cs typeface="Times New Roman" panose="02020603050405020304" pitchFamily="18" charset="0"/>
              </a:rPr>
              <a:t>(TBD)</a:t>
            </a:r>
          </a:p>
          <a:p>
            <a:pPr defTabSz="1112489">
              <a:defRPr/>
            </a:pPr>
            <a:endParaRPr lang="en-US" sz="1200" dirty="0">
              <a:latin typeface="+mn-lt"/>
              <a:ea typeface="Calibri" panose="020F0502020204030204" pitchFamily="34" charset="0"/>
              <a:cs typeface="Times New Roman" panose="02020603050405020304" pitchFamily="18" charset="0"/>
            </a:endParaRPr>
          </a:p>
          <a:p>
            <a:pPr defTabSz="1112489">
              <a:defRPr/>
            </a:pPr>
            <a:r>
              <a:rPr lang="en-US" sz="1200" dirty="0">
                <a:latin typeface="+mn-lt"/>
                <a:ea typeface="Calibri" panose="020F0502020204030204" pitchFamily="34" charset="0"/>
                <a:cs typeface="Times New Roman" panose="02020603050405020304" pitchFamily="18" charset="0"/>
              </a:rPr>
              <a:t>If we do not get to your question, I promise we will respond to you directly.   </a:t>
            </a:r>
          </a:p>
          <a:p>
            <a:endParaRPr lang="en-US" sz="1200" dirty="0">
              <a:latin typeface="+mn-lt"/>
            </a:endParaRPr>
          </a:p>
        </p:txBody>
      </p:sp>
      <p:sp>
        <p:nvSpPr>
          <p:cNvPr id="7" name="Slide Number Placeholder 6">
            <a:extLst>
              <a:ext uri="{FF2B5EF4-FFF2-40B4-BE49-F238E27FC236}">
                <a16:creationId xmlns:a16="http://schemas.microsoft.com/office/drawing/2014/main" id="{5FD49895-93EE-492B-A890-91062A9FC854}"/>
              </a:ext>
            </a:extLst>
          </p:cNvPr>
          <p:cNvSpPr>
            <a:spLocks noGrp="1"/>
          </p:cNvSpPr>
          <p:nvPr>
            <p:ph type="sldNum" sz="quarter" idx="5"/>
          </p:nvPr>
        </p:nvSpPr>
        <p:spPr/>
        <p:txBody>
          <a:bodyPr/>
          <a:lstStyle/>
          <a:p>
            <a:pPr marL="0" marR="0" lvl="0" indent="0" algn="r" defTabSz="1069933"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69933" rtl="0" eaLnBrk="1" fontAlgn="auto" latinLnBrk="0" hangingPunct="1">
                <a:lnSpc>
                  <a:spcPct val="100000"/>
                </a:lnSpc>
                <a:spcBef>
                  <a:spcPts val="0"/>
                </a:spcBef>
                <a:spcAft>
                  <a:spcPts val="0"/>
                </a:spcAft>
                <a:buClrTx/>
                <a:buSzTx/>
                <a:buFontTx/>
                <a:buNone/>
                <a:tabLst/>
                <a:defRPr/>
              </a:pPr>
              <a:t>38</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266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99"/>
              </a:spcAft>
            </a:pPr>
            <a:r>
              <a:rPr lang="en-US" sz="1100" dirty="0">
                <a:latin typeface="+mn-lt"/>
                <a:ea typeface="Calibri" panose="020F0502020204030204" pitchFamily="34" charset="0"/>
                <a:cs typeface="Times New Roman" panose="02020603050405020304" pitchFamily="18" charset="0"/>
              </a:rPr>
              <a:t>As a wrap-up, thank you, Robert for your presentation and insights.  </a:t>
            </a:r>
          </a:p>
          <a:p>
            <a:pPr>
              <a:lnSpc>
                <a:spcPct val="107000"/>
              </a:lnSpc>
              <a:spcAft>
                <a:spcPts val="899"/>
              </a:spcAft>
            </a:pPr>
            <a:r>
              <a:rPr lang="en-US" sz="1100" dirty="0">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99"/>
              </a:spcAft>
              <a:buClrTx/>
              <a:buSzTx/>
              <a:buFontTx/>
              <a:buNone/>
              <a:tabLst/>
              <a:defRPr/>
            </a:pPr>
            <a:r>
              <a:rPr lang="en-US" sz="1100" dirty="0">
                <a:latin typeface="+mn-lt"/>
                <a:ea typeface="Calibri" panose="020F0502020204030204" pitchFamily="34" charset="0"/>
                <a:cs typeface="Times New Roman" panose="02020603050405020304" pitchFamily="18" charset="0"/>
              </a:rPr>
              <a:t>For those watching and listening,  Thank you for joining, we hope our discussion today has helped to provide you some ideas on </a:t>
            </a:r>
            <a:r>
              <a:rPr lang="en-US" sz="1100" b="1" dirty="0">
                <a:solidFill>
                  <a:srgbClr val="1A2F59"/>
                </a:solidFill>
                <a:latin typeface="+mn-lt"/>
              </a:rPr>
              <a:t>7 Risks To Retirement Income: Strategies For Everyday Investors</a:t>
            </a:r>
            <a:r>
              <a:rPr lang="en-US" sz="1100" b="1" dirty="0">
                <a:solidFill>
                  <a:srgbClr val="1A2F59"/>
                </a:solidFill>
                <a:latin typeface="+mn-lt"/>
                <a:ea typeface="+mn-ea"/>
                <a:cs typeface="+mn-cs"/>
              </a:rPr>
              <a:t>. </a:t>
            </a:r>
            <a:r>
              <a:rPr lang="en-US" sz="1100" dirty="0">
                <a:latin typeface="+mn-lt"/>
                <a:ea typeface="Calibri" panose="020F0502020204030204" pitchFamily="34" charset="0"/>
                <a:cs typeface="Times New Roman" panose="02020603050405020304" pitchFamily="18" charset="0"/>
              </a:rPr>
              <a:t>We all here at OneAZ Wealth Management welcome your feedback and comments.  So, Please email us any suggestions you have for future webinar topics.  As always, our entire OneAZ Wealth team of Advisors stands ready to assist you in reviewing your current financial plan and portfolio in light of today’s economy.   There is no better time than the present for a 2</a:t>
            </a:r>
            <a:r>
              <a:rPr lang="en-US" sz="1100" baseline="30000" dirty="0">
                <a:latin typeface="+mn-lt"/>
                <a:ea typeface="Calibri" panose="020F0502020204030204" pitchFamily="34" charset="0"/>
                <a:cs typeface="Times New Roman" panose="02020603050405020304" pitchFamily="18" charset="0"/>
              </a:rPr>
              <a:t>nd</a:t>
            </a:r>
            <a:r>
              <a:rPr lang="en-US" sz="1100" dirty="0">
                <a:latin typeface="+mn-lt"/>
                <a:ea typeface="Calibri" panose="020F0502020204030204" pitchFamily="34" charset="0"/>
                <a:cs typeface="Times New Roman" panose="02020603050405020304" pitchFamily="18" charset="0"/>
              </a:rPr>
              <a:t> opinion on your current plan.   Many of our clients had other advisors when they first come to us, and they learned and discovered new ideas and new strategies that are better suited to their needs.   We welcome your </a:t>
            </a:r>
            <a:r>
              <a:rPr lang="en-US" sz="1100">
                <a:latin typeface="+mn-lt"/>
                <a:ea typeface="Calibri" panose="020F0502020204030204" pitchFamily="34" charset="0"/>
                <a:cs typeface="Times New Roman" panose="02020603050405020304" pitchFamily="18" charset="0"/>
              </a:rPr>
              <a:t>call! Please </a:t>
            </a:r>
            <a:r>
              <a:rPr lang="en-US" sz="1100" dirty="0">
                <a:latin typeface="+mn-lt"/>
                <a:ea typeface="Calibri" panose="020F0502020204030204" pitchFamily="34" charset="0"/>
                <a:cs typeface="Times New Roman" panose="02020603050405020304" pitchFamily="18" charset="0"/>
              </a:rPr>
              <a:t>call our toll-free number: </a:t>
            </a:r>
            <a:r>
              <a:rPr lang="en-US" sz="1100" b="1" dirty="0">
                <a:latin typeface="+mn-lt"/>
                <a:ea typeface="Calibri" panose="020F0502020204030204" pitchFamily="34" charset="0"/>
                <a:cs typeface="Times New Roman" panose="02020603050405020304" pitchFamily="18" charset="0"/>
              </a:rPr>
              <a:t>877-566-0517</a:t>
            </a:r>
            <a:r>
              <a:rPr lang="en-US" sz="1100" dirty="0">
                <a:latin typeface="+mn-lt"/>
                <a:ea typeface="Calibri" panose="020F0502020204030204" pitchFamily="34" charset="0"/>
                <a:cs typeface="Times New Roman" panose="02020603050405020304" pitchFamily="18" charset="0"/>
              </a:rPr>
              <a:t> and visit our </a:t>
            </a:r>
            <a:r>
              <a:rPr lang="en-US" sz="1100" b="1" dirty="0">
                <a:latin typeface="+mn-lt"/>
                <a:ea typeface="Calibri" panose="020F0502020204030204" pitchFamily="34" charset="0"/>
                <a:cs typeface="Times New Roman" panose="02020603050405020304" pitchFamily="18" charset="0"/>
              </a:rPr>
              <a:t>OneAZWealth.com website </a:t>
            </a:r>
            <a:r>
              <a:rPr lang="en-US" sz="1100" dirty="0">
                <a:latin typeface="+mn-lt"/>
                <a:ea typeface="Calibri" panose="020F0502020204030204" pitchFamily="34" charset="0"/>
                <a:cs typeface="Times New Roman" panose="02020603050405020304" pitchFamily="18" charset="0"/>
              </a:rPr>
              <a:t>for more information in creating your personal financial and retirement plan.      </a:t>
            </a:r>
          </a:p>
          <a:p>
            <a:pPr>
              <a:lnSpc>
                <a:spcPct val="107000"/>
              </a:lnSpc>
              <a:spcAft>
                <a:spcPts val="899"/>
              </a:spcAft>
            </a:pPr>
            <a:r>
              <a:rPr lang="en-US" sz="1100" dirty="0">
                <a:latin typeface="+mn-lt"/>
                <a:ea typeface="Calibri" panose="020F0502020204030204" pitchFamily="34" charset="0"/>
                <a:cs typeface="Times New Roman" panose="02020603050405020304" pitchFamily="18" charset="0"/>
              </a:rPr>
              <a:t>Again, Thank you for joining us…  From all of us at OneAZ Wealth, we wish you the best 2023 and start to 2024 for your Safety, Health and Wealth!   </a:t>
            </a:r>
          </a:p>
          <a:p>
            <a:endParaRPr lang="en-US" sz="1100" dirty="0">
              <a:latin typeface="+mn-lt"/>
            </a:endParaRPr>
          </a:p>
        </p:txBody>
      </p:sp>
      <p:sp>
        <p:nvSpPr>
          <p:cNvPr id="7" name="Slide Number Placeholder 6">
            <a:extLst>
              <a:ext uri="{FF2B5EF4-FFF2-40B4-BE49-F238E27FC236}">
                <a16:creationId xmlns:a16="http://schemas.microsoft.com/office/drawing/2014/main" id="{42FB991E-6E51-138D-CF02-88417149A619}"/>
              </a:ext>
            </a:extLst>
          </p:cNvPr>
          <p:cNvSpPr>
            <a:spLocks noGrp="1"/>
          </p:cNvSpPr>
          <p:nvPr>
            <p:ph type="sldNum" sz="quarter" idx="5"/>
          </p:nvPr>
        </p:nvSpPr>
        <p:spPr/>
        <p:txBody>
          <a:bodyPr/>
          <a:lstStyle/>
          <a:p>
            <a:pPr marL="0" marR="0" lvl="0" indent="0" algn="r" defTabSz="1069933"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69933" rtl="0" eaLnBrk="1" fontAlgn="auto" latinLnBrk="0" hangingPunct="1">
                <a:lnSpc>
                  <a:spcPct val="100000"/>
                </a:lnSpc>
                <a:spcBef>
                  <a:spcPts val="0"/>
                </a:spcBef>
                <a:spcAft>
                  <a:spcPts val="0"/>
                </a:spcAft>
                <a:buClrTx/>
                <a:buSzTx/>
                <a:buFontTx/>
                <a:buNone/>
                <a:tabLst/>
                <a:defRPr/>
              </a:pPr>
              <a:t>39</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13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936"/>
              </a:spcAft>
            </a:pPr>
            <a:r>
              <a:rPr lang="en-US" sz="1100" dirty="0">
                <a:latin typeface="+mn-lt"/>
                <a:ea typeface="Calibri" panose="020F0502020204030204" pitchFamily="34" charset="0"/>
                <a:cs typeface="Times New Roman" panose="02020603050405020304" pitchFamily="18" charset="0"/>
              </a:rPr>
              <a:t>First,</a:t>
            </a:r>
            <a:r>
              <a:rPr lang="en-US" sz="1100" b="1" dirty="0">
                <a:latin typeface="+mn-lt"/>
                <a:ea typeface="Calibri" panose="020F0502020204030204" pitchFamily="34" charset="0"/>
                <a:cs typeface="Times New Roman" panose="02020603050405020304" pitchFamily="18" charset="0"/>
              </a:rPr>
              <a:t> here is our Information page,  it contains our required legal disclosures for your convenience.  </a:t>
            </a:r>
            <a:endParaRPr lang="en-US" sz="1100" dirty="0">
              <a:latin typeface="+mn-lt"/>
              <a:ea typeface="Calibri" panose="020F0502020204030204" pitchFamily="34" charset="0"/>
              <a:cs typeface="Times New Roman" panose="02020603050405020304" pitchFamily="18" charset="0"/>
            </a:endParaRPr>
          </a:p>
          <a:p>
            <a:pPr>
              <a:lnSpc>
                <a:spcPct val="107000"/>
              </a:lnSpc>
              <a:spcAft>
                <a:spcPts val="936"/>
              </a:spcAft>
            </a:pPr>
            <a:r>
              <a:rPr lang="en-US" sz="1100" dirty="0">
                <a:latin typeface="+mn-lt"/>
                <a:ea typeface="Calibri" panose="020F0502020204030204" pitchFamily="34" charset="0"/>
                <a:cs typeface="Times New Roman" panose="02020603050405020304" pitchFamily="18" charset="0"/>
              </a:rPr>
              <a:t>Please always check out our </a:t>
            </a:r>
            <a:r>
              <a:rPr lang="en-US" sz="1100" b="1" dirty="0">
                <a:latin typeface="+mn-lt"/>
                <a:ea typeface="Calibri" panose="020F0502020204030204" pitchFamily="34" charset="0"/>
                <a:cs typeface="Times New Roman" panose="02020603050405020304" pitchFamily="18" charset="0"/>
              </a:rPr>
              <a:t>OneAZWealth.com</a:t>
            </a:r>
            <a:r>
              <a:rPr lang="en-US" sz="1100" dirty="0">
                <a:latin typeface="+mn-lt"/>
                <a:ea typeface="Calibri" panose="020F0502020204030204" pitchFamily="34" charset="0"/>
                <a:cs typeface="Times New Roman" panose="02020603050405020304" pitchFamily="18" charset="0"/>
              </a:rPr>
              <a:t> website for upcoming webinar events. </a:t>
            </a:r>
          </a:p>
          <a:p>
            <a:pPr>
              <a:lnSpc>
                <a:spcPct val="107000"/>
              </a:lnSpc>
              <a:spcAft>
                <a:spcPts val="936"/>
              </a:spcAft>
            </a:pPr>
            <a:endParaRPr lang="en-US" sz="1100" dirty="0">
              <a:latin typeface="+mn-lt"/>
              <a:ea typeface="Calibri" panose="020F0502020204030204" pitchFamily="34" charset="0"/>
              <a:cs typeface="Times New Roman" panose="02020603050405020304" pitchFamily="18" charset="0"/>
            </a:endParaRPr>
          </a:p>
          <a:p>
            <a:pPr defTabSz="1069881">
              <a:defRPr/>
            </a:pPr>
            <a:r>
              <a:rPr lang="en-US" sz="1100" dirty="0">
                <a:latin typeface="+mn-lt"/>
                <a:ea typeface="Calibri" panose="020F0502020204030204" pitchFamily="34" charset="0"/>
                <a:cs typeface="Times New Roman" panose="02020603050405020304" pitchFamily="18" charset="0"/>
              </a:rPr>
              <a:t>For better audio, the webinar will be </a:t>
            </a:r>
            <a:r>
              <a:rPr lang="en-US" sz="1100" b="1" dirty="0">
                <a:latin typeface="+mn-lt"/>
                <a:ea typeface="Calibri" panose="020F0502020204030204" pitchFamily="34" charset="0"/>
                <a:cs typeface="Times New Roman" panose="02020603050405020304" pitchFamily="18" charset="0"/>
              </a:rPr>
              <a:t>in “listen-only mode”…   </a:t>
            </a:r>
          </a:p>
          <a:p>
            <a:pPr defTabSz="1069881">
              <a:defRPr/>
            </a:pPr>
            <a:endParaRPr lang="en-US" sz="1100" dirty="0">
              <a:latin typeface="+mn-lt"/>
              <a:ea typeface="Calibri" panose="020F0502020204030204" pitchFamily="34" charset="0"/>
              <a:cs typeface="Times New Roman" panose="02020603050405020304" pitchFamily="18" charset="0"/>
            </a:endParaRPr>
          </a:p>
          <a:p>
            <a:pPr defTabSz="1069881">
              <a:defRPr/>
            </a:pPr>
            <a:r>
              <a:rPr lang="en-US" sz="1100" dirty="0">
                <a:latin typeface="+mn-lt"/>
                <a:ea typeface="Calibri" panose="020F0502020204030204" pitchFamily="34" charset="0"/>
                <a:cs typeface="Times New Roman" panose="02020603050405020304" pitchFamily="18" charset="0"/>
              </a:rPr>
              <a:t>We will be </a:t>
            </a:r>
            <a:r>
              <a:rPr lang="en-US" sz="1100" b="1" dirty="0">
                <a:latin typeface="+mn-lt"/>
                <a:ea typeface="Calibri" panose="020F0502020204030204" pitchFamily="34" charset="0"/>
                <a:cs typeface="Times New Roman" panose="02020603050405020304" pitchFamily="18" charset="0"/>
              </a:rPr>
              <a:t>fielding your questions at the end of the webinar</a:t>
            </a:r>
            <a:r>
              <a:rPr lang="en-US" sz="1100" dirty="0">
                <a:latin typeface="+mn-lt"/>
                <a:ea typeface="Calibri" panose="020F0502020204030204" pitchFamily="34" charset="0"/>
                <a:cs typeface="Times New Roman" panose="02020603050405020304" pitchFamily="18" charset="0"/>
              </a:rPr>
              <a:t>.  Please, </a:t>
            </a:r>
            <a:r>
              <a:rPr lang="en-US" sz="1100" b="1" dirty="0">
                <a:latin typeface="+mn-lt"/>
                <a:ea typeface="Calibri" panose="020F0502020204030204" pitchFamily="34" charset="0"/>
                <a:cs typeface="Times New Roman" panose="02020603050405020304" pitchFamily="18" charset="0"/>
              </a:rPr>
              <a:t>email any questions to:  </a:t>
            </a:r>
            <a:r>
              <a:rPr lang="en-US" sz="1100" b="1" u="sng" dirty="0">
                <a:solidFill>
                  <a:srgbClr val="0563C1"/>
                </a:solidFill>
                <a:latin typeface="+mn-lt"/>
                <a:ea typeface="Calibri" panose="020F0502020204030204" pitchFamily="34" charset="0"/>
                <a:cs typeface="Times New Roman" panose="02020603050405020304" pitchFamily="18" charset="0"/>
                <a:hlinkClick r:id="rId3"/>
              </a:rPr>
              <a:t>oneazwealth@oneazcu.com</a:t>
            </a:r>
            <a:r>
              <a:rPr lang="en-US" sz="1100" dirty="0">
                <a:latin typeface="+mn-lt"/>
                <a:ea typeface="Calibri" panose="020F0502020204030204" pitchFamily="34" charset="0"/>
                <a:cs typeface="Times New Roman" panose="02020603050405020304" pitchFamily="18" charset="0"/>
              </a:rPr>
              <a:t>.   We will be compiling your questions and will answer them at the end of today’s presentation.    If we do not get to your question, I promise we will respond to you directly.   </a:t>
            </a:r>
          </a:p>
          <a:p>
            <a:endParaRPr lang="en-US" sz="1100" dirty="0">
              <a:latin typeface="+mn-lt"/>
            </a:endParaRPr>
          </a:p>
          <a:p>
            <a:r>
              <a:rPr lang="en-US" sz="1100" dirty="0">
                <a:latin typeface="+mn-lt"/>
              </a:rPr>
              <a:t>Last, </a:t>
            </a:r>
            <a:r>
              <a:rPr lang="en-US" sz="1100" b="1" dirty="0">
                <a:latin typeface="+mn-lt"/>
              </a:rPr>
              <a:t>for more information about OneAZ Wealth Management </a:t>
            </a:r>
            <a:r>
              <a:rPr lang="en-US" sz="1100" dirty="0">
                <a:latin typeface="+mn-lt"/>
              </a:rPr>
              <a:t>and our team of wealth advisors, </a:t>
            </a:r>
            <a:r>
              <a:rPr lang="en-US" sz="1100" b="1" dirty="0">
                <a:latin typeface="+mn-lt"/>
              </a:rPr>
              <a:t>visit OneAZWealth.com or use your mobile device to scan the QR Code on the screen now.</a:t>
            </a:r>
          </a:p>
          <a:p>
            <a:endParaRPr lang="en-US" sz="1100" dirty="0">
              <a:latin typeface="+mn-lt"/>
            </a:endParaRPr>
          </a:p>
          <a:p>
            <a:r>
              <a:rPr lang="en-US" sz="1100" b="1" dirty="0">
                <a:latin typeface="+mn-lt"/>
              </a:rPr>
              <a:t>You can also connect with us on social media </a:t>
            </a:r>
            <a:r>
              <a:rPr lang="en-US" sz="1100" dirty="0">
                <a:latin typeface="+mn-lt"/>
              </a:rPr>
              <a:t>on Facebook, LinkedIn, and YouTube for more exciting resources and helpful information.</a:t>
            </a:r>
          </a:p>
          <a:p>
            <a:pPr>
              <a:lnSpc>
                <a:spcPct val="107000"/>
              </a:lnSpc>
              <a:spcAft>
                <a:spcPts val="936"/>
              </a:spcAft>
            </a:pPr>
            <a:endParaRPr lang="en-US" sz="1100" dirty="0">
              <a:latin typeface="+mn-lt"/>
              <a:ea typeface="Calibri" panose="020F0502020204030204" pitchFamily="34" charset="0"/>
              <a:cs typeface="Times New Roman" panose="02020603050405020304" pitchFamily="18" charset="0"/>
            </a:endParaRPr>
          </a:p>
          <a:p>
            <a:endParaRPr lang="en-US" sz="1100" dirty="0">
              <a:latin typeface="+mn-lt"/>
            </a:endParaRPr>
          </a:p>
        </p:txBody>
      </p:sp>
      <p:sp>
        <p:nvSpPr>
          <p:cNvPr id="7" name="Slide Number Placeholder 6">
            <a:extLst>
              <a:ext uri="{FF2B5EF4-FFF2-40B4-BE49-F238E27FC236}">
                <a16:creationId xmlns:a16="http://schemas.microsoft.com/office/drawing/2014/main" id="{4466B76B-BE24-59C9-5522-39A9D9BFA720}"/>
              </a:ext>
            </a:extLst>
          </p:cNvPr>
          <p:cNvSpPr>
            <a:spLocks noGrp="1"/>
          </p:cNvSpPr>
          <p:nvPr>
            <p:ph type="sldNum" sz="quarter" idx="5"/>
          </p:nvPr>
        </p:nvSpPr>
        <p:spPr/>
        <p:txBody>
          <a:bodyPr/>
          <a:lstStyle/>
          <a:p>
            <a:pPr marL="0" marR="0" lvl="0" indent="0" algn="r" defTabSz="1069906"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69906" rtl="0" eaLnBrk="1" fontAlgn="auto" latinLnBrk="0" hangingPunct="1">
                <a:lnSpc>
                  <a:spcPct val="100000"/>
                </a:lnSpc>
                <a:spcBef>
                  <a:spcPts val="0"/>
                </a:spcBef>
                <a:spcAft>
                  <a:spcPts val="0"/>
                </a:spcAft>
                <a:buClrTx/>
                <a:buSzTx/>
                <a:buFontTx/>
                <a:buNone/>
                <a:tabLst/>
                <a:defRPr/>
              </a:pPr>
              <a:t>4</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65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80"/>
              </a:spcAft>
            </a:pPr>
            <a:r>
              <a:rPr lang="en-US" sz="1050" dirty="0">
                <a:latin typeface="+mn-lt"/>
                <a:ea typeface="Calibri" panose="020F0502020204030204" pitchFamily="34" charset="0"/>
                <a:cs typeface="Times New Roman" panose="02020603050405020304" pitchFamily="18" charset="0"/>
              </a:rPr>
              <a:t>So, let’s get started…</a:t>
            </a:r>
          </a:p>
          <a:p>
            <a:pPr algn="l" defTabSz="914218" fontAlgn="base">
              <a:spcAft>
                <a:spcPct val="0"/>
              </a:spcAft>
              <a:defRPr/>
            </a:pPr>
            <a:r>
              <a:rPr lang="en-US" sz="1050" dirty="0">
                <a:latin typeface="+mn-lt"/>
                <a:ea typeface="Calibri" panose="020F0502020204030204" pitchFamily="34" charset="0"/>
                <a:cs typeface="Times New Roman" panose="02020603050405020304" pitchFamily="18" charset="0"/>
              </a:rPr>
              <a:t>Our OneAZ Wealth topic today: </a:t>
            </a:r>
            <a:r>
              <a:rPr lang="en-US" sz="1050" b="1" dirty="0">
                <a:solidFill>
                  <a:srgbClr val="1A2F59"/>
                </a:solidFill>
                <a:latin typeface="+mn-lt"/>
              </a:rPr>
              <a:t>7 Risks To Retirement Income: Strategies For Everyday Investors</a:t>
            </a:r>
          </a:p>
          <a:p>
            <a:pPr>
              <a:lnSpc>
                <a:spcPct val="107000"/>
              </a:lnSpc>
              <a:spcAft>
                <a:spcPts val="880"/>
              </a:spcAft>
            </a:pPr>
            <a:endParaRPr lang="en-US" sz="1050" b="1" dirty="0">
              <a:latin typeface="+mn-lt"/>
              <a:cs typeface="Times New Roman" panose="02020603050405020304" pitchFamily="18" charset="0"/>
            </a:endParaRPr>
          </a:p>
          <a:p>
            <a:pPr>
              <a:lnSpc>
                <a:spcPct val="107000"/>
              </a:lnSpc>
              <a:spcAft>
                <a:spcPts val="880"/>
              </a:spcAft>
            </a:pPr>
            <a:r>
              <a:rPr lang="en-US" sz="1050" b="1" dirty="0">
                <a:latin typeface="+mn-lt"/>
                <a:cs typeface="Times New Roman" panose="02020603050405020304" pitchFamily="18" charset="0"/>
              </a:rPr>
              <a:t>Robert Savage bio:</a:t>
            </a:r>
          </a:p>
          <a:p>
            <a:pPr>
              <a:lnSpc>
                <a:spcPct val="107000"/>
              </a:lnSpc>
              <a:spcAft>
                <a:spcPts val="880"/>
              </a:spcAft>
            </a:pPr>
            <a:r>
              <a:rPr lang="en-US" sz="1050" dirty="0">
                <a:solidFill>
                  <a:srgbClr val="232333"/>
                </a:solidFill>
                <a:latin typeface="+mn-lt"/>
              </a:rPr>
              <a:t>Robert joined OneAZ Wealth Management in 2023. Previously at Banker’s Life Securities, Robert focuses on detailed wealth management strategies for clients at all life stages. He takes the time to get to know each client and create actionable steps in addressing their financial goals. In 2021, he completed the rigorous curriculum to earn the respected Retirement Income Certified Professional (RICP®) designation from the American College of Financial Planning. Prior to becoming a Financial Advisor, Robert was an accomplished civil litigation attorney with multiple published appellate decisions. Robert graduated from the University of Arizona College of Law in 2000 with a Juris Doctorate. He also holds a Bachelor’s Degree in History from Portland State University. Robert enjoys the outdoors and can often be found boating on one of Arizona’s beautiful lakes or coaching competitive youth softball. Mr. Savage holds his Arizona Life and Health Insurance License. He is registered with LPL Financial with his SIE, Series 7, and Series 66 securities registrations.</a:t>
            </a:r>
          </a:p>
        </p:txBody>
      </p:sp>
      <p:sp>
        <p:nvSpPr>
          <p:cNvPr id="7" name="Slide Number Placeholder 6">
            <a:extLst>
              <a:ext uri="{FF2B5EF4-FFF2-40B4-BE49-F238E27FC236}">
                <a16:creationId xmlns:a16="http://schemas.microsoft.com/office/drawing/2014/main" id="{83B41FEA-157B-203B-DE66-1CF4BF832A50}"/>
              </a:ext>
            </a:extLst>
          </p:cNvPr>
          <p:cNvSpPr>
            <a:spLocks noGrp="1"/>
          </p:cNvSpPr>
          <p:nvPr>
            <p:ph type="sldNum" sz="quarter" idx="5"/>
          </p:nvPr>
        </p:nvSpPr>
        <p:spPr/>
        <p:txBody>
          <a:bodyPr/>
          <a:lstStyle/>
          <a:p>
            <a:pPr marL="0" marR="0" lvl="0" indent="0" algn="r" defTabSz="1069892"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400" b="0" i="0" u="none" strike="noStrike" kern="1200" cap="none" spc="0" normalizeH="0" baseline="0" noProof="0">
                <a:ln>
                  <a:noFill/>
                </a:ln>
                <a:solidFill>
                  <a:prstClr val="black"/>
                </a:solidFill>
                <a:effectLst/>
                <a:uLnTx/>
                <a:uFillTx/>
                <a:latin typeface="Calibri"/>
                <a:ea typeface="+mn-ea"/>
                <a:cs typeface="Arial"/>
                <a:sym typeface="Arial"/>
              </a:rPr>
              <a:pPr marL="0" marR="0" lvl="0" indent="0" algn="r" defTabSz="1069892"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69012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75B77-F94D-731E-C2AC-7B33F2096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8F22D-FF0E-A958-F161-A8791E73C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A7C2F-80D8-931F-29D8-A74BC493B039}"/>
              </a:ext>
            </a:extLst>
          </p:cNvPr>
          <p:cNvSpPr>
            <a:spLocks noGrp="1"/>
          </p:cNvSpPr>
          <p:nvPr>
            <p:ph type="body" idx="1"/>
          </p:nvPr>
        </p:nvSpPr>
        <p:spPr/>
        <p:txBody>
          <a:bodyPr/>
          <a:lstStyle/>
          <a:p>
            <a:pPr algn="l" defTabSz="914218" fontAlgn="base">
              <a:spcAft>
                <a:spcPct val="0"/>
              </a:spcAft>
              <a:defRPr/>
            </a:pPr>
            <a:r>
              <a:rPr lang="en-US" sz="1100" b="1" dirty="0">
                <a:solidFill>
                  <a:srgbClr val="1A2F59"/>
                </a:solidFill>
                <a:latin typeface="+mn-lt"/>
              </a:rPr>
              <a:t>7 Risks To Retirement Income: Strategies For Everyday Investors</a:t>
            </a:r>
          </a:p>
          <a:p>
            <a:pPr algn="l"/>
            <a:endParaRPr lang="en-US" sz="1100" dirty="0">
              <a:latin typeface="+mn-lt"/>
            </a:endParaRPr>
          </a:p>
        </p:txBody>
      </p:sp>
      <p:sp>
        <p:nvSpPr>
          <p:cNvPr id="7" name="Slide Number Placeholder 6">
            <a:extLst>
              <a:ext uri="{FF2B5EF4-FFF2-40B4-BE49-F238E27FC236}">
                <a16:creationId xmlns:a16="http://schemas.microsoft.com/office/drawing/2014/main" id="{6159C1B4-981A-D220-FDBE-1D13CC8F43C9}"/>
              </a:ext>
            </a:extLst>
          </p:cNvPr>
          <p:cNvSpPr>
            <a:spLocks noGrp="1"/>
          </p:cNvSpPr>
          <p:nvPr>
            <p:ph type="sldNum" sz="quarter" idx="5"/>
          </p:nvPr>
        </p:nvSpPr>
        <p:spPr/>
        <p:txBody>
          <a:bodyPr/>
          <a:lstStyle/>
          <a:p>
            <a:pPr marL="0" marR="0" lvl="0" indent="0" algn="r" defTabSz="1069866" rtl="0" eaLnBrk="1" fontAlgn="auto" latinLnBrk="0" hangingPunct="1">
              <a:lnSpc>
                <a:spcPct val="100000"/>
              </a:lnSpc>
              <a:spcBef>
                <a:spcPts val="0"/>
              </a:spcBef>
              <a:spcAft>
                <a:spcPts val="0"/>
              </a:spcAft>
              <a:buClrTx/>
              <a:buSzTx/>
              <a:buFontTx/>
              <a:buNone/>
              <a:tabLst/>
              <a:defRPr/>
            </a:pPr>
            <a:fld id="{FA41E740-A33C-4EDC-A7FF-54C6BCFC745E}" type="slidenum">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69866"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22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When we look at retirement yesterday versus today — we can go back to our parents or grandparents — the main differentiator between then and now is the role of a pension.</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Historically, people worked for a company, maybe two different companies, their entire lives — 20 or 30 years — then retired. They were getting a paycheck when they worked, and continued to get a paycheck from their employer in retirement.</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That just doesn’t exist anymore, for the most part.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30 years ago, savings didn’t play as much of a role. It’s flipped on its head today.</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Social Security is still important, but the bulk of your retirement dollars are going to be generated from savings.</a:t>
            </a:r>
          </a:p>
          <a:p>
            <a:pPr marL="174296" indent="-174296" defTabSz="929579">
              <a:buFont typeface="Arial" panose="020B0604020202020204" pitchFamily="34" charset="0"/>
              <a:buChar char="•"/>
              <a:defRPr/>
            </a:pPr>
            <a:r>
              <a:rPr lang="en-US" dirty="0">
                <a:latin typeface="Arial" panose="020B0604020202020204" pitchFamily="34" charset="0"/>
                <a:cs typeface="Arial" panose="020B0604020202020204" pitchFamily="34" charset="0"/>
              </a:rPr>
              <a:t>Our job is to take that asset and use it to </a:t>
            </a:r>
            <a:r>
              <a:rPr lang="en-US" sz="1400" dirty="0">
                <a:latin typeface="Arial" panose="020B0604020202020204" pitchFamily="34" charset="0"/>
              </a:rPr>
              <a:t>create lifetime income for ourselves, similar to what the previous generation had</a:t>
            </a:r>
            <a:r>
              <a:rPr lang="en-US" dirty="0">
                <a:latin typeface="Arial" panose="020B0604020202020204" pitchFamily="34" charset="0"/>
                <a:cs typeface="Arial" panose="020B0604020202020204" pitchFamily="34" charset="0"/>
              </a:rPr>
              <a:t>.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The bottom line is a lot of people will still need a certain amount of guaranteed income every month. Where will that come from?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We’ll get to that shortly.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84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723900"/>
            <a:ext cx="6397625" cy="3598863"/>
          </a:xfrm>
        </p:spPr>
      </p:sp>
      <p:sp>
        <p:nvSpPr>
          <p:cNvPr id="3" name="Notes Placeholder 2"/>
          <p:cNvSpPr>
            <a:spLocks noGrp="1"/>
          </p:cNvSpPr>
          <p:nvPr>
            <p:ph type="body" idx="1"/>
          </p:nvPr>
        </p:nvSpPr>
        <p:spPr>
          <a:xfrm>
            <a:off x="235744" y="4491541"/>
            <a:ext cx="6453533" cy="4182086"/>
          </a:xfrm>
        </p:spPr>
        <p:txBody>
          <a:bodyPr/>
          <a:lstStyle/>
          <a:p>
            <a:pPr lvl="2"/>
            <a:r>
              <a:rPr lang="en-US" b="0" dirty="0"/>
              <a:t>Back in the early 1980s, people generally funded their retirement from just three potential sources, Social Security, a company pension, and any personal bank or brokerage savings they may have accumulated, usually in some sort of taxable investment account.</a:t>
            </a:r>
          </a:p>
          <a:p>
            <a:pPr lvl="2"/>
            <a:r>
              <a:rPr lang="en-US" b="0" dirty="0"/>
              <a:t>This is what was commonly referred to as “the three-legged stool of retirement.</a:t>
            </a:r>
            <a:r>
              <a:rPr lang="en-US" dirty="0"/>
              <a:t>”</a:t>
            </a:r>
            <a:endParaRPr lang="en-US" b="0" dirty="0"/>
          </a:p>
          <a:p>
            <a:pPr lvl="2"/>
            <a:r>
              <a:rPr lang="en-US" b="0" dirty="0"/>
              <a:t>By the early 2000s, we started to see some significant changes in the types of accounts available to retirement savers</a:t>
            </a:r>
            <a:r>
              <a:rPr lang="en-US" dirty="0"/>
              <a:t>.</a:t>
            </a:r>
            <a:endParaRPr lang="en-US" b="0" dirty="0"/>
          </a:p>
          <a:p>
            <a:pPr lvl="2"/>
            <a:r>
              <a:rPr lang="en-US" dirty="0"/>
              <a:t>While worker pensions were on the decline, new retirement savings options gained in popularity</a:t>
            </a:r>
            <a:r>
              <a:rPr lang="en-US" b="0" dirty="0"/>
              <a:t>.</a:t>
            </a:r>
          </a:p>
          <a:p>
            <a:pPr lvl="2"/>
            <a:r>
              <a:rPr lang="en-US" dirty="0"/>
              <a:t>Tax-deferred retirement accounts like 401(k)s and IRAs were created by legislation in the mid-1970s and really grew in popularity through the 80s and 90s.</a:t>
            </a:r>
          </a:p>
          <a:p>
            <a:pPr lvl="2"/>
            <a:r>
              <a:rPr lang="en-US" b="0" dirty="0"/>
              <a:t>In 1997, tax-exempt Roth savings accounts were introduced, offering a different way to save for retirement—pay your federal income taxes on your contributions up front and never have to pay them again.</a:t>
            </a:r>
          </a:p>
          <a:p>
            <a:pPr lvl="2"/>
            <a:r>
              <a:rPr lang="en-US" b="0" dirty="0"/>
              <a:t>Today, tax-deferred 401(k)s and IRAs have mostly displaced pensions as the predominant retirement savings vehicles available to workers.</a:t>
            </a:r>
          </a:p>
          <a:p>
            <a:pPr lvl="2"/>
            <a:r>
              <a:rPr lang="en-US" b="0" dirty="0"/>
              <a:t>Tax-exempt (Roth) accounts continue to grow in popularity and in 2003 health savings accounts (HSAs) were introduced as a tax-advantaged way to save for health expenses</a:t>
            </a:r>
            <a:r>
              <a:rPr lang="en-US" dirty="0"/>
              <a:t>.</a:t>
            </a:r>
            <a:endParaRPr lang="en-US" b="0" dirty="0"/>
          </a:p>
          <a:p>
            <a:pPr lvl="2"/>
            <a:r>
              <a:rPr lang="en-US" b="0" dirty="0"/>
              <a:t>Each account type comes with different tax implications. While today’s retirement account options are more complex, they may also provide greater flexibility to </a:t>
            </a:r>
            <a:r>
              <a:rPr lang="en-US" dirty="0"/>
              <a:t>manage when, and potentially how much, taxes are owed</a:t>
            </a:r>
            <a:r>
              <a:rPr lang="en-US" b="0" dirty="0"/>
              <a:t>.</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Header Placeholder 3">
            <a:extLst>
              <a:ext uri="{FF2B5EF4-FFF2-40B4-BE49-F238E27FC236}">
                <a16:creationId xmlns:a16="http://schemas.microsoft.com/office/drawing/2014/main" id="{8C845577-E4FC-4AF8-A45B-D4095442AA54}"/>
              </a:ext>
            </a:extLst>
          </p:cNvPr>
          <p:cNvSpPr>
            <a:spLocks noGrp="1"/>
          </p:cNvSpPr>
          <p:nvPr>
            <p:ph type="hdr" sz="quarter"/>
          </p:nvPr>
        </p:nvSpPr>
        <p:spPr>
          <a:xfrm>
            <a:off x="227772" y="228288"/>
            <a:ext cx="5102087" cy="2739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Making It Last – Tax-Smart Withdrawals</a:t>
            </a:r>
          </a:p>
        </p:txBody>
      </p:sp>
      <p:sp>
        <p:nvSpPr>
          <p:cNvPr id="8" name="Date Placeholder 4">
            <a:extLst>
              <a:ext uri="{FF2B5EF4-FFF2-40B4-BE49-F238E27FC236}">
                <a16:creationId xmlns:a16="http://schemas.microsoft.com/office/drawing/2014/main" id="{287EF2EC-E250-4A93-AA2B-4F319210403D}"/>
              </a:ext>
            </a:extLst>
          </p:cNvPr>
          <p:cNvSpPr txBox="1">
            <a:spLocks/>
          </p:cNvSpPr>
          <p:nvPr/>
        </p:nvSpPr>
        <p:spPr>
          <a:xfrm>
            <a:off x="227772" y="8766248"/>
            <a:ext cx="1397000" cy="273945"/>
          </a:xfrm>
          <a:prstGeom prst="rect">
            <a:avLst/>
          </a:prstGeom>
        </p:spPr>
        <p:txBody>
          <a:bodyPr vert="horz" lIns="0" tIns="0" rIns="0" bIns="0" rtlCol="0" anchor="b" anchorCtr="0"/>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40A37D7-24F6-4590-A350-81FFA3708D61}"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ooter Placeholder 5">
            <a:extLst>
              <a:ext uri="{FF2B5EF4-FFF2-40B4-BE49-F238E27FC236}">
                <a16:creationId xmlns:a16="http://schemas.microsoft.com/office/drawing/2014/main" id="{AB9F5AC4-390D-6634-25A6-81E4CB2BFF21}"/>
              </a:ext>
            </a:extLst>
          </p:cNvPr>
          <p:cNvSpPr>
            <a:spLocks noGrp="1"/>
          </p:cNvSpPr>
          <p:nvPr>
            <p:ph type="ftr" sz="quarter" idx="4"/>
          </p:nvPr>
        </p:nvSpPr>
        <p:spPr>
          <a:xfrm>
            <a:off x="5375413" y="228288"/>
            <a:ext cx="1366631" cy="27394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MIL4 PPT 06/23</a:t>
            </a:r>
          </a:p>
        </p:txBody>
      </p:sp>
    </p:spTree>
    <p:extLst>
      <p:ext uri="{BB962C8B-B14F-4D97-AF65-F5344CB8AC3E}">
        <p14:creationId xmlns:p14="http://schemas.microsoft.com/office/powerpoint/2010/main" val="321381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We’ve talked about the changing landscape of retirement. Let’s see what retirees themselves are most concerned about.</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These are numbers from the Insurance Retirement Institute, or IRI.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As you can see, retirees are most worried about… [go over slide] </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These really boil down to two major concerns: having enough money and dealing with health care costs.</a:t>
            </a:r>
          </a:p>
          <a:p>
            <a:pPr marL="174296" indent="-174296">
              <a:buFont typeface="Arial" panose="020B0604020202020204" pitchFamily="34" charset="0"/>
              <a:buChar char="•"/>
            </a:pPr>
            <a:r>
              <a:rPr lang="en-US" dirty="0">
                <a:latin typeface="Arial" panose="020B0604020202020204" pitchFamily="34" charset="0"/>
                <a:cs typeface="Arial" panose="020B0604020202020204" pitchFamily="34" charset="0"/>
              </a:rPr>
              <a:t>We’ll get into these a little deeper in a moment.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2E0E0-C2BE-47F2-AD7C-F73128772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82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04E8-51CB-A4B3-2FB8-7B9C3E42F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0A05AC-4ADA-4F5F-200F-80FECC526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894644-0534-5435-0C80-C50EC6AF1B26}"/>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5" name="Footer Placeholder 4">
            <a:extLst>
              <a:ext uri="{FF2B5EF4-FFF2-40B4-BE49-F238E27FC236}">
                <a16:creationId xmlns:a16="http://schemas.microsoft.com/office/drawing/2014/main" id="{2C797361-06AB-315A-3A3E-FD4D5F274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E785B-4CB7-E665-C246-B6DBD4906D6A}"/>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219505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AE4D9-00DE-6ED6-A4B4-914A13DB31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2B86AF-379E-916E-DDEE-78C1B87695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13014-8474-882E-5C82-6DB57E50EF6F}"/>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5" name="Footer Placeholder 4">
            <a:extLst>
              <a:ext uri="{FF2B5EF4-FFF2-40B4-BE49-F238E27FC236}">
                <a16:creationId xmlns:a16="http://schemas.microsoft.com/office/drawing/2014/main" id="{B7772C4D-F1F5-D187-5561-2618A2B67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F5809-C56E-D313-56C5-9CA89B0C4F12}"/>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16433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 Content :: Right with No Titles (projecte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B4ECEBC9-A4BE-4E03-A467-FCAC871F881C}"/>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25" name="Picture 24">
            <a:extLst>
              <a:ext uri="{FF2B5EF4-FFF2-40B4-BE49-F238E27FC236}">
                <a16:creationId xmlns:a16="http://schemas.microsoft.com/office/drawing/2014/main" id="{0D78C1EE-EF20-4CC9-B9CA-F92964E9A17D}"/>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28" name="Text Placeholder 3">
            <a:extLst>
              <a:ext uri="{FF2B5EF4-FFF2-40B4-BE49-F238E27FC236}">
                <a16:creationId xmlns:a16="http://schemas.microsoft.com/office/drawing/2014/main" id="{2A6D6FB7-36E6-4A02-BBFC-9E579C944ED7}"/>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9" name="Slide Number Placeholder 9">
            <a:extLst>
              <a:ext uri="{FF2B5EF4-FFF2-40B4-BE49-F238E27FC236}">
                <a16:creationId xmlns:a16="http://schemas.microsoft.com/office/drawing/2014/main" id="{AC0A0BC3-35E0-495A-BA22-788CE2893AB3}"/>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0" name="Text Placeholder 20">
            <a:extLst>
              <a:ext uri="{FF2B5EF4-FFF2-40B4-BE49-F238E27FC236}">
                <a16:creationId xmlns:a16="http://schemas.microsoft.com/office/drawing/2014/main" id="{CEA00731-5FEF-4461-9D34-71F0A8ADC074}"/>
              </a:ext>
            </a:extLst>
          </p:cNvPr>
          <p:cNvSpPr>
            <a:spLocks noGrp="1"/>
          </p:cNvSpPr>
          <p:nvPr>
            <p:ph type="body" sz="quarter" idx="36" hasCustomPrompt="1"/>
          </p:nvPr>
        </p:nvSpPr>
        <p:spPr>
          <a:xfrm>
            <a:off x="4294555" y="1280159"/>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1" name="Content Placeholder 2">
            <a:extLst>
              <a:ext uri="{FF2B5EF4-FFF2-40B4-BE49-F238E27FC236}">
                <a16:creationId xmlns:a16="http://schemas.microsoft.com/office/drawing/2014/main" id="{8D7C2C6C-56F0-41D7-B983-E59354AFE9D5}"/>
              </a:ext>
            </a:extLst>
          </p:cNvPr>
          <p:cNvSpPr>
            <a:spLocks noGrp="1"/>
          </p:cNvSpPr>
          <p:nvPr>
            <p:ph sz="quarter" idx="37" hasCustomPrompt="1"/>
          </p:nvPr>
        </p:nvSpPr>
        <p:spPr>
          <a:xfrm>
            <a:off x="4300582" y="1840522"/>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3" name="Content Placeholder 2">
            <a:extLst>
              <a:ext uri="{FF2B5EF4-FFF2-40B4-BE49-F238E27FC236}">
                <a16:creationId xmlns:a16="http://schemas.microsoft.com/office/drawing/2014/main" id="{E7746719-DF35-4400-BEDD-24F76EC21335}"/>
              </a:ext>
            </a:extLst>
          </p:cNvPr>
          <p:cNvSpPr>
            <a:spLocks noGrp="1"/>
          </p:cNvSpPr>
          <p:nvPr>
            <p:ph sz="quarter" idx="41" hasCustomPrompt="1"/>
          </p:nvPr>
        </p:nvSpPr>
        <p:spPr>
          <a:xfrm>
            <a:off x="4311226" y="4206240"/>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4" name="Text Placeholder 20">
            <a:extLst>
              <a:ext uri="{FF2B5EF4-FFF2-40B4-BE49-F238E27FC236}">
                <a16:creationId xmlns:a16="http://schemas.microsoft.com/office/drawing/2014/main" id="{AF8BAF42-5B17-4CC4-9C28-36532215082D}"/>
              </a:ext>
            </a:extLst>
          </p:cNvPr>
          <p:cNvSpPr>
            <a:spLocks noGrp="1"/>
          </p:cNvSpPr>
          <p:nvPr>
            <p:ph type="body" sz="quarter" idx="42" hasCustomPrompt="1"/>
          </p:nvPr>
        </p:nvSpPr>
        <p:spPr>
          <a:xfrm>
            <a:off x="4311226" y="3637371"/>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5" name="Text Placeholder 20">
            <a:extLst>
              <a:ext uri="{FF2B5EF4-FFF2-40B4-BE49-F238E27FC236}">
                <a16:creationId xmlns:a16="http://schemas.microsoft.com/office/drawing/2014/main" id="{A4B3DD48-7D3F-4C84-820C-65BF136BD50A}"/>
              </a:ext>
            </a:extLst>
          </p:cNvPr>
          <p:cNvSpPr>
            <a:spLocks noGrp="1"/>
          </p:cNvSpPr>
          <p:nvPr>
            <p:ph type="body" sz="quarter" idx="43" hasCustomPrompt="1"/>
          </p:nvPr>
        </p:nvSpPr>
        <p:spPr>
          <a:xfrm>
            <a:off x="455696" y="1280159"/>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6" name="Content Placeholder 2">
            <a:extLst>
              <a:ext uri="{FF2B5EF4-FFF2-40B4-BE49-F238E27FC236}">
                <a16:creationId xmlns:a16="http://schemas.microsoft.com/office/drawing/2014/main" id="{FDDDFAED-E860-4735-BE6E-8AE49607DDA4}"/>
              </a:ext>
            </a:extLst>
          </p:cNvPr>
          <p:cNvSpPr>
            <a:spLocks noGrp="1"/>
          </p:cNvSpPr>
          <p:nvPr>
            <p:ph sz="quarter" idx="44" hasCustomPrompt="1"/>
          </p:nvPr>
        </p:nvSpPr>
        <p:spPr>
          <a:xfrm>
            <a:off x="457318" y="1840522"/>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0" name="Content Placeholder 2">
            <a:extLst>
              <a:ext uri="{FF2B5EF4-FFF2-40B4-BE49-F238E27FC236}">
                <a16:creationId xmlns:a16="http://schemas.microsoft.com/office/drawing/2014/main" id="{465B7239-D7C6-422D-B234-52F0D2E5FC2F}"/>
              </a:ext>
            </a:extLst>
          </p:cNvPr>
          <p:cNvSpPr>
            <a:spLocks noGrp="1"/>
          </p:cNvSpPr>
          <p:nvPr>
            <p:ph sz="quarter" idx="29" hasCustomPrompt="1"/>
          </p:nvPr>
        </p:nvSpPr>
        <p:spPr>
          <a:xfrm>
            <a:off x="8133415" y="1280160"/>
            <a:ext cx="3564958"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1" name="Content Placeholder 2">
            <a:extLst>
              <a:ext uri="{FF2B5EF4-FFF2-40B4-BE49-F238E27FC236}">
                <a16:creationId xmlns:a16="http://schemas.microsoft.com/office/drawing/2014/main" id="{E425CCF5-78F0-4BD7-ABE2-6526ED64CE7E}"/>
              </a:ext>
            </a:extLst>
          </p:cNvPr>
          <p:cNvSpPr>
            <a:spLocks noGrp="1"/>
          </p:cNvSpPr>
          <p:nvPr>
            <p:ph sz="quarter" idx="47" hasCustomPrompt="1"/>
          </p:nvPr>
        </p:nvSpPr>
        <p:spPr>
          <a:xfrm>
            <a:off x="457319" y="4206240"/>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2" name="Text Placeholder 20">
            <a:extLst>
              <a:ext uri="{FF2B5EF4-FFF2-40B4-BE49-F238E27FC236}">
                <a16:creationId xmlns:a16="http://schemas.microsoft.com/office/drawing/2014/main" id="{A23BC699-9C10-4C1A-ADD0-B40D14F2D5B5}"/>
              </a:ext>
            </a:extLst>
          </p:cNvPr>
          <p:cNvSpPr>
            <a:spLocks noGrp="1"/>
          </p:cNvSpPr>
          <p:nvPr>
            <p:ph type="body" sz="quarter" idx="48" hasCustomPrompt="1"/>
          </p:nvPr>
        </p:nvSpPr>
        <p:spPr>
          <a:xfrm>
            <a:off x="457319" y="3637371"/>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37629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7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 Content with Titles (projected)">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20A7AC27-A83D-4FE6-9B83-F5AD8326BE81}"/>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21" name="Picture 20">
            <a:extLst>
              <a:ext uri="{FF2B5EF4-FFF2-40B4-BE49-F238E27FC236}">
                <a16:creationId xmlns:a16="http://schemas.microsoft.com/office/drawing/2014/main" id="{B59CB765-000C-4EB7-8CF7-4D0C2ACFD080}"/>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22" name="Text Placeholder 3">
            <a:extLst>
              <a:ext uri="{FF2B5EF4-FFF2-40B4-BE49-F238E27FC236}">
                <a16:creationId xmlns:a16="http://schemas.microsoft.com/office/drawing/2014/main" id="{BF77176E-956D-44F5-B0B0-8CD0D9D15780}"/>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51BE2A92-EB80-4F9D-AC6B-8C4936917969}"/>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7" name="Text Placeholder 20">
            <a:extLst>
              <a:ext uri="{FF2B5EF4-FFF2-40B4-BE49-F238E27FC236}">
                <a16:creationId xmlns:a16="http://schemas.microsoft.com/office/drawing/2014/main" id="{F19B7245-5823-4090-8BAC-91949492590F}"/>
              </a:ext>
            </a:extLst>
          </p:cNvPr>
          <p:cNvSpPr>
            <a:spLocks noGrp="1"/>
          </p:cNvSpPr>
          <p:nvPr>
            <p:ph type="body" sz="quarter" idx="36" hasCustomPrompt="1"/>
          </p:nvPr>
        </p:nvSpPr>
        <p:spPr>
          <a:xfrm>
            <a:off x="4293637" y="1280159"/>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0" name="Content Placeholder 2">
            <a:extLst>
              <a:ext uri="{FF2B5EF4-FFF2-40B4-BE49-F238E27FC236}">
                <a16:creationId xmlns:a16="http://schemas.microsoft.com/office/drawing/2014/main" id="{233890DE-213C-43D1-B98A-44CE7504DD60}"/>
              </a:ext>
            </a:extLst>
          </p:cNvPr>
          <p:cNvSpPr>
            <a:spLocks noGrp="1"/>
          </p:cNvSpPr>
          <p:nvPr>
            <p:ph sz="quarter" idx="43" hasCustomPrompt="1"/>
          </p:nvPr>
        </p:nvSpPr>
        <p:spPr>
          <a:xfrm>
            <a:off x="4300582" y="1840522"/>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4" name="Content Placeholder 2">
            <a:extLst>
              <a:ext uri="{FF2B5EF4-FFF2-40B4-BE49-F238E27FC236}">
                <a16:creationId xmlns:a16="http://schemas.microsoft.com/office/drawing/2014/main" id="{7E586331-25E5-457C-BEFB-CC5CAC1CDABF}"/>
              </a:ext>
            </a:extLst>
          </p:cNvPr>
          <p:cNvSpPr>
            <a:spLocks noGrp="1"/>
          </p:cNvSpPr>
          <p:nvPr>
            <p:ph sz="quarter" idx="41" hasCustomPrompt="1"/>
          </p:nvPr>
        </p:nvSpPr>
        <p:spPr>
          <a:xfrm>
            <a:off x="4311226" y="4206240"/>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7" name="Text Placeholder 20">
            <a:extLst>
              <a:ext uri="{FF2B5EF4-FFF2-40B4-BE49-F238E27FC236}">
                <a16:creationId xmlns:a16="http://schemas.microsoft.com/office/drawing/2014/main" id="{6ECAA396-B08D-45FC-A315-342183641853}"/>
              </a:ext>
            </a:extLst>
          </p:cNvPr>
          <p:cNvSpPr>
            <a:spLocks noGrp="1"/>
          </p:cNvSpPr>
          <p:nvPr>
            <p:ph type="body" sz="quarter" idx="44" hasCustomPrompt="1"/>
          </p:nvPr>
        </p:nvSpPr>
        <p:spPr>
          <a:xfrm>
            <a:off x="4311226" y="3637371"/>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9" name="Text Placeholder 20">
            <a:extLst>
              <a:ext uri="{FF2B5EF4-FFF2-40B4-BE49-F238E27FC236}">
                <a16:creationId xmlns:a16="http://schemas.microsoft.com/office/drawing/2014/main" id="{08528126-DBB8-4D2B-8EF7-1AC389AF3E4A}"/>
              </a:ext>
            </a:extLst>
          </p:cNvPr>
          <p:cNvSpPr>
            <a:spLocks noGrp="1"/>
          </p:cNvSpPr>
          <p:nvPr>
            <p:ph type="body" sz="quarter" idx="45" hasCustomPrompt="1"/>
          </p:nvPr>
        </p:nvSpPr>
        <p:spPr>
          <a:xfrm>
            <a:off x="457319" y="1280159"/>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0" name="Content Placeholder 2">
            <a:extLst>
              <a:ext uri="{FF2B5EF4-FFF2-40B4-BE49-F238E27FC236}">
                <a16:creationId xmlns:a16="http://schemas.microsoft.com/office/drawing/2014/main" id="{01B08143-5ABB-4FF4-993D-8FC1B334E172}"/>
              </a:ext>
            </a:extLst>
          </p:cNvPr>
          <p:cNvSpPr>
            <a:spLocks noGrp="1"/>
          </p:cNvSpPr>
          <p:nvPr>
            <p:ph sz="quarter" idx="46" hasCustomPrompt="1"/>
          </p:nvPr>
        </p:nvSpPr>
        <p:spPr>
          <a:xfrm>
            <a:off x="457319" y="1840522"/>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1" name="Content Placeholder 2">
            <a:extLst>
              <a:ext uri="{FF2B5EF4-FFF2-40B4-BE49-F238E27FC236}">
                <a16:creationId xmlns:a16="http://schemas.microsoft.com/office/drawing/2014/main" id="{0E819042-ECED-403D-BF80-C41CA875A5DC}"/>
              </a:ext>
            </a:extLst>
          </p:cNvPr>
          <p:cNvSpPr>
            <a:spLocks noGrp="1"/>
          </p:cNvSpPr>
          <p:nvPr>
            <p:ph sz="quarter" idx="47" hasCustomPrompt="1"/>
          </p:nvPr>
        </p:nvSpPr>
        <p:spPr>
          <a:xfrm>
            <a:off x="457319" y="4206240"/>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2" name="Text Placeholder 20">
            <a:extLst>
              <a:ext uri="{FF2B5EF4-FFF2-40B4-BE49-F238E27FC236}">
                <a16:creationId xmlns:a16="http://schemas.microsoft.com/office/drawing/2014/main" id="{C3EC620F-1244-4F72-82FF-AE233E136F91}"/>
              </a:ext>
            </a:extLst>
          </p:cNvPr>
          <p:cNvSpPr>
            <a:spLocks noGrp="1"/>
          </p:cNvSpPr>
          <p:nvPr>
            <p:ph type="body" sz="quarter" idx="48" hasCustomPrompt="1"/>
          </p:nvPr>
        </p:nvSpPr>
        <p:spPr>
          <a:xfrm>
            <a:off x="457319" y="3637371"/>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3" name="Text Placeholder 20">
            <a:extLst>
              <a:ext uri="{FF2B5EF4-FFF2-40B4-BE49-F238E27FC236}">
                <a16:creationId xmlns:a16="http://schemas.microsoft.com/office/drawing/2014/main" id="{EE7B2D53-8BAB-4BC3-B529-8385702B4799}"/>
              </a:ext>
            </a:extLst>
          </p:cNvPr>
          <p:cNvSpPr>
            <a:spLocks noGrp="1"/>
          </p:cNvSpPr>
          <p:nvPr>
            <p:ph type="body" sz="quarter" idx="49" hasCustomPrompt="1"/>
          </p:nvPr>
        </p:nvSpPr>
        <p:spPr>
          <a:xfrm>
            <a:off x="8129955" y="1280159"/>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4" name="Content Placeholder 2">
            <a:extLst>
              <a:ext uri="{FF2B5EF4-FFF2-40B4-BE49-F238E27FC236}">
                <a16:creationId xmlns:a16="http://schemas.microsoft.com/office/drawing/2014/main" id="{035046A8-188F-4818-99D3-5F8B967CD8C3}"/>
              </a:ext>
            </a:extLst>
          </p:cNvPr>
          <p:cNvSpPr>
            <a:spLocks noGrp="1"/>
          </p:cNvSpPr>
          <p:nvPr>
            <p:ph sz="quarter" idx="50" hasCustomPrompt="1"/>
          </p:nvPr>
        </p:nvSpPr>
        <p:spPr>
          <a:xfrm>
            <a:off x="8131037" y="1840522"/>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7" name="Content Placeholder 2">
            <a:extLst>
              <a:ext uri="{FF2B5EF4-FFF2-40B4-BE49-F238E27FC236}">
                <a16:creationId xmlns:a16="http://schemas.microsoft.com/office/drawing/2014/main" id="{6B07090B-2187-4ECE-A9EC-F22180C97489}"/>
              </a:ext>
            </a:extLst>
          </p:cNvPr>
          <p:cNvSpPr>
            <a:spLocks noGrp="1"/>
          </p:cNvSpPr>
          <p:nvPr>
            <p:ph sz="quarter" idx="51" hasCustomPrompt="1"/>
          </p:nvPr>
        </p:nvSpPr>
        <p:spPr>
          <a:xfrm>
            <a:off x="8141681" y="4206240"/>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8" name="Text Placeholder 20">
            <a:extLst>
              <a:ext uri="{FF2B5EF4-FFF2-40B4-BE49-F238E27FC236}">
                <a16:creationId xmlns:a16="http://schemas.microsoft.com/office/drawing/2014/main" id="{A8B2293E-504C-4673-B21C-A10248495054}"/>
              </a:ext>
            </a:extLst>
          </p:cNvPr>
          <p:cNvSpPr>
            <a:spLocks noGrp="1"/>
          </p:cNvSpPr>
          <p:nvPr>
            <p:ph type="body" sz="quarter" idx="52" hasCustomPrompt="1"/>
          </p:nvPr>
        </p:nvSpPr>
        <p:spPr>
          <a:xfrm>
            <a:off x="8141681" y="3637371"/>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261885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7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H Content :: Bottom with Titles (projecte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75E3C44-3940-44AB-9CD6-27F8F06FD9E8}"/>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EEB65C76-7EDF-4C16-AB54-46C582F20B48}"/>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5" name="Text Placeholder 3">
            <a:extLst>
              <a:ext uri="{FF2B5EF4-FFF2-40B4-BE49-F238E27FC236}">
                <a16:creationId xmlns:a16="http://schemas.microsoft.com/office/drawing/2014/main" id="{F59CE2B1-EB0C-46F1-A1DA-D94E5C09E3BD}"/>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Slide Number Placeholder 9">
            <a:extLst>
              <a:ext uri="{FF2B5EF4-FFF2-40B4-BE49-F238E27FC236}">
                <a16:creationId xmlns:a16="http://schemas.microsoft.com/office/drawing/2014/main" id="{1F34EE6E-1103-4864-BBFC-A82CA2FEE2CD}"/>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Content Placeholder 2">
            <a:extLst>
              <a:ext uri="{FF2B5EF4-FFF2-40B4-BE49-F238E27FC236}">
                <a16:creationId xmlns:a16="http://schemas.microsoft.com/office/drawing/2014/main" id="{730A51E5-BF4A-4DCC-BAE2-5C1A618A4377}"/>
              </a:ext>
            </a:extLst>
          </p:cNvPr>
          <p:cNvSpPr>
            <a:spLocks noGrp="1"/>
          </p:cNvSpPr>
          <p:nvPr>
            <p:ph sz="quarter" idx="33" hasCustomPrompt="1"/>
          </p:nvPr>
        </p:nvSpPr>
        <p:spPr>
          <a:xfrm>
            <a:off x="457317" y="1280160"/>
            <a:ext cx="10152484" cy="16459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Text Placeholder 20">
            <a:extLst>
              <a:ext uri="{FF2B5EF4-FFF2-40B4-BE49-F238E27FC236}">
                <a16:creationId xmlns:a16="http://schemas.microsoft.com/office/drawing/2014/main" id="{C78B0903-FC0D-4CD5-A89A-2761B091160A}"/>
              </a:ext>
            </a:extLst>
          </p:cNvPr>
          <p:cNvSpPr>
            <a:spLocks noGrp="1"/>
          </p:cNvSpPr>
          <p:nvPr>
            <p:ph type="body" sz="quarter" idx="49" hasCustomPrompt="1"/>
          </p:nvPr>
        </p:nvSpPr>
        <p:spPr>
          <a:xfrm>
            <a:off x="457319" y="3833553"/>
            <a:ext cx="10152482"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3" name="Content Placeholder 2">
            <a:extLst>
              <a:ext uri="{FF2B5EF4-FFF2-40B4-BE49-F238E27FC236}">
                <a16:creationId xmlns:a16="http://schemas.microsoft.com/office/drawing/2014/main" id="{D22EFD9D-ECC6-41A8-9BA5-A2E2C2B40BAE}"/>
              </a:ext>
            </a:extLst>
          </p:cNvPr>
          <p:cNvSpPr>
            <a:spLocks noGrp="1"/>
          </p:cNvSpPr>
          <p:nvPr>
            <p:ph sz="quarter" idx="50" hasCustomPrompt="1"/>
          </p:nvPr>
        </p:nvSpPr>
        <p:spPr>
          <a:xfrm>
            <a:off x="457317" y="4385602"/>
            <a:ext cx="10152484" cy="16459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0669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8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H Content :: Top with Titles (projecte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149B9574-B70B-477E-B8E4-8A347572D3A3}"/>
              </a:ext>
            </a:extLst>
          </p:cNvPr>
          <p:cNvSpPr>
            <a:spLocks noGrp="1"/>
          </p:cNvSpPr>
          <p:nvPr>
            <p:ph sz="quarter" idx="47" hasCustomPrompt="1"/>
          </p:nvPr>
        </p:nvSpPr>
        <p:spPr>
          <a:xfrm>
            <a:off x="457319" y="1837306"/>
            <a:ext cx="10152482"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a:extLst>
              <a:ext uri="{FF2B5EF4-FFF2-40B4-BE49-F238E27FC236}">
                <a16:creationId xmlns:a16="http://schemas.microsoft.com/office/drawing/2014/main" id="{64D63F35-FFDC-4693-97EC-F2DD4312B9E2}"/>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F9B3EF6E-CA7D-4147-8DF0-2FB3B8CE61B8}"/>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3" name="Text Placeholder 3">
            <a:extLst>
              <a:ext uri="{FF2B5EF4-FFF2-40B4-BE49-F238E27FC236}">
                <a16:creationId xmlns:a16="http://schemas.microsoft.com/office/drawing/2014/main" id="{9CBA821E-1F88-44D6-86E4-7A623E98C721}"/>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89A652AC-E88A-4DF9-8B87-B9427D5AE35F}"/>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Content Placeholder 2">
            <a:extLst>
              <a:ext uri="{FF2B5EF4-FFF2-40B4-BE49-F238E27FC236}">
                <a16:creationId xmlns:a16="http://schemas.microsoft.com/office/drawing/2014/main" id="{7A03E340-739A-4955-BD94-F3C93DD6D3BE}"/>
              </a:ext>
            </a:extLst>
          </p:cNvPr>
          <p:cNvSpPr>
            <a:spLocks noGrp="1"/>
          </p:cNvSpPr>
          <p:nvPr>
            <p:ph sz="quarter" idx="33" hasCustomPrompt="1"/>
          </p:nvPr>
        </p:nvSpPr>
        <p:spPr>
          <a:xfrm>
            <a:off x="457317" y="4092527"/>
            <a:ext cx="10152484" cy="16459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0" name="Text Placeholder 20">
            <a:extLst>
              <a:ext uri="{FF2B5EF4-FFF2-40B4-BE49-F238E27FC236}">
                <a16:creationId xmlns:a16="http://schemas.microsoft.com/office/drawing/2014/main" id="{3725B74A-A92C-4D67-A145-2112F8518207}"/>
              </a:ext>
            </a:extLst>
          </p:cNvPr>
          <p:cNvSpPr>
            <a:spLocks noGrp="1"/>
          </p:cNvSpPr>
          <p:nvPr>
            <p:ph type="body" sz="quarter" idx="48" hasCustomPrompt="1"/>
          </p:nvPr>
        </p:nvSpPr>
        <p:spPr>
          <a:xfrm>
            <a:off x="457319" y="1280160"/>
            <a:ext cx="10152482"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171868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8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H Content with Titles (projecte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776A46E-19EF-4D82-A8EC-F36356901FB5}"/>
              </a:ext>
            </a:extLst>
          </p:cNvPr>
          <p:cNvSpPr>
            <a:spLocks noGrp="1"/>
          </p:cNvSpPr>
          <p:nvPr>
            <p:ph sz="quarter" idx="47" hasCustomPrompt="1"/>
          </p:nvPr>
        </p:nvSpPr>
        <p:spPr>
          <a:xfrm>
            <a:off x="457319" y="1837306"/>
            <a:ext cx="10152482" cy="16459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a:extLst>
              <a:ext uri="{FF2B5EF4-FFF2-40B4-BE49-F238E27FC236}">
                <a16:creationId xmlns:a16="http://schemas.microsoft.com/office/drawing/2014/main" id="{E4B59D72-01E3-4152-8ECE-44D2855EE8DF}"/>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DBBD0CC3-8AA9-4D48-8123-F7F9405BED62}"/>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5" name="Text Placeholder 3">
            <a:extLst>
              <a:ext uri="{FF2B5EF4-FFF2-40B4-BE49-F238E27FC236}">
                <a16:creationId xmlns:a16="http://schemas.microsoft.com/office/drawing/2014/main" id="{596F5B8C-4B46-4433-B6C6-6B4BDDCD88A5}"/>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D45B171F-4867-43EC-AE32-7FAB66CE55DC}"/>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3" name="Text Placeholder 20">
            <a:extLst>
              <a:ext uri="{FF2B5EF4-FFF2-40B4-BE49-F238E27FC236}">
                <a16:creationId xmlns:a16="http://schemas.microsoft.com/office/drawing/2014/main" id="{AE738D03-8116-48CF-BD2D-6C0DFFC6A8A6}"/>
              </a:ext>
            </a:extLst>
          </p:cNvPr>
          <p:cNvSpPr>
            <a:spLocks noGrp="1"/>
          </p:cNvSpPr>
          <p:nvPr>
            <p:ph type="body" sz="quarter" idx="48" hasCustomPrompt="1"/>
          </p:nvPr>
        </p:nvSpPr>
        <p:spPr>
          <a:xfrm>
            <a:off x="457319" y="1280160"/>
            <a:ext cx="10152482"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4" name="Text Placeholder 20">
            <a:extLst>
              <a:ext uri="{FF2B5EF4-FFF2-40B4-BE49-F238E27FC236}">
                <a16:creationId xmlns:a16="http://schemas.microsoft.com/office/drawing/2014/main" id="{045A15C0-3F48-4350-A54B-94B42C572B76}"/>
              </a:ext>
            </a:extLst>
          </p:cNvPr>
          <p:cNvSpPr>
            <a:spLocks noGrp="1"/>
          </p:cNvSpPr>
          <p:nvPr>
            <p:ph type="body" sz="quarter" idx="49" hasCustomPrompt="1"/>
          </p:nvPr>
        </p:nvSpPr>
        <p:spPr>
          <a:xfrm>
            <a:off x="457319" y="3833553"/>
            <a:ext cx="10152482"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6" name="Content Placeholder 2">
            <a:extLst>
              <a:ext uri="{FF2B5EF4-FFF2-40B4-BE49-F238E27FC236}">
                <a16:creationId xmlns:a16="http://schemas.microsoft.com/office/drawing/2014/main" id="{1F04EFE8-3ACB-4A26-B433-6819CE11D952}"/>
              </a:ext>
            </a:extLst>
          </p:cNvPr>
          <p:cNvSpPr>
            <a:spLocks noGrp="1"/>
          </p:cNvSpPr>
          <p:nvPr>
            <p:ph sz="quarter" idx="33" hasCustomPrompt="1"/>
          </p:nvPr>
        </p:nvSpPr>
        <p:spPr>
          <a:xfrm>
            <a:off x="457317" y="4385602"/>
            <a:ext cx="10152484" cy="16459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425684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Table medium (print)">
    <p:spTree>
      <p:nvGrpSpPr>
        <p:cNvPr id="1" name=""/>
        <p:cNvGrpSpPr/>
        <p:nvPr/>
      </p:nvGrpSpPr>
      <p:grpSpPr>
        <a:xfrm>
          <a:off x="0" y="0"/>
          <a:ext cx="0" cy="0"/>
          <a:chOff x="0" y="0"/>
          <a:chExt cx="0" cy="0"/>
        </a:xfrm>
      </p:grpSpPr>
      <p:sp>
        <p:nvSpPr>
          <p:cNvPr id="8" name="Text Placeholder 20"/>
          <p:cNvSpPr>
            <a:spLocks noGrp="1"/>
          </p:cNvSpPr>
          <p:nvPr>
            <p:ph type="body" sz="quarter" idx="10" hasCustomPrompt="1"/>
          </p:nvPr>
        </p:nvSpPr>
        <p:spPr>
          <a:xfrm>
            <a:off x="457319" y="1280160"/>
            <a:ext cx="5396365"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3" name="Table Placeholder 2"/>
          <p:cNvSpPr>
            <a:spLocks noGrp="1"/>
          </p:cNvSpPr>
          <p:nvPr>
            <p:ph type="tbl" sz="quarter" idx="24"/>
          </p:nvPr>
        </p:nvSpPr>
        <p:spPr>
          <a:xfrm>
            <a:off x="457319" y="1737362"/>
            <a:ext cx="5396365" cy="3976687"/>
          </a:xfrm>
          <a:prstGeom prst="rect">
            <a:avLst/>
          </a:prstGeom>
        </p:spPr>
        <p:txBody>
          <a:bodyPr lIns="0" tIns="0" rIns="0" bIns="0"/>
          <a:lstStyle>
            <a:lvl1pPr marL="0" indent="0">
              <a:buNone/>
              <a:defRPr sz="1000"/>
            </a:lvl1pPr>
          </a:lstStyle>
          <a:p>
            <a:r>
              <a:rPr lang="en-US"/>
              <a:t>Click icon to add table</a:t>
            </a:r>
          </a:p>
        </p:txBody>
      </p:sp>
      <p:sp>
        <p:nvSpPr>
          <p:cNvPr id="11" name="Table Placeholder 2"/>
          <p:cNvSpPr>
            <a:spLocks noGrp="1"/>
          </p:cNvSpPr>
          <p:nvPr>
            <p:ph type="tbl" sz="quarter" idx="25"/>
          </p:nvPr>
        </p:nvSpPr>
        <p:spPr>
          <a:xfrm>
            <a:off x="6311004" y="1737362"/>
            <a:ext cx="5396365" cy="3976687"/>
          </a:xfrm>
          <a:prstGeom prst="rect">
            <a:avLst/>
          </a:prstGeom>
        </p:spPr>
        <p:txBody>
          <a:bodyPr lIns="0" tIns="0" rIns="0" bIns="0"/>
          <a:lstStyle>
            <a:lvl1pPr marL="0" indent="0">
              <a:buNone/>
              <a:defRPr sz="1000"/>
            </a:lvl1pPr>
          </a:lstStyle>
          <a:p>
            <a:r>
              <a:rPr lang="en-US"/>
              <a:t>Click icon to add table</a:t>
            </a:r>
          </a:p>
        </p:txBody>
      </p:sp>
      <p:sp>
        <p:nvSpPr>
          <p:cNvPr id="9" name="Text Placeholder 3">
            <a:extLst>
              <a:ext uri="{FF2B5EF4-FFF2-40B4-BE49-F238E27FC236}">
                <a16:creationId xmlns:a16="http://schemas.microsoft.com/office/drawing/2014/main" id="{F9903F90-46F1-4E09-A785-626256AF4EA3}"/>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0" name="Picture 9">
            <a:extLst>
              <a:ext uri="{FF2B5EF4-FFF2-40B4-BE49-F238E27FC236}">
                <a16:creationId xmlns:a16="http://schemas.microsoft.com/office/drawing/2014/main" id="{2CABF8F8-A4C5-40E5-9B21-61F5D6F70430}"/>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2" name="Slide Number Placeholder 9">
            <a:extLst>
              <a:ext uri="{FF2B5EF4-FFF2-40B4-BE49-F238E27FC236}">
                <a16:creationId xmlns:a16="http://schemas.microsoft.com/office/drawing/2014/main" id="{2805E174-C1A1-4B30-9929-6E0462B39BA4}"/>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Text Placeholder 3">
            <a:extLst>
              <a:ext uri="{FF2B5EF4-FFF2-40B4-BE49-F238E27FC236}">
                <a16:creationId xmlns:a16="http://schemas.microsoft.com/office/drawing/2014/main" id="{78A4F4B4-4B7D-4E3B-A250-D1EF0E6B36DF}"/>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95311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Table w/subhead (print)">
    <p:spTree>
      <p:nvGrpSpPr>
        <p:cNvPr id="1" name=""/>
        <p:cNvGrpSpPr/>
        <p:nvPr/>
      </p:nvGrpSpPr>
      <p:grpSpPr>
        <a:xfrm>
          <a:off x="0" y="0"/>
          <a:ext cx="0" cy="0"/>
          <a:chOff x="0" y="0"/>
          <a:chExt cx="0" cy="0"/>
        </a:xfrm>
      </p:grpSpPr>
      <p:sp>
        <p:nvSpPr>
          <p:cNvPr id="3" name="Table Placeholder 2"/>
          <p:cNvSpPr>
            <a:spLocks noGrp="1"/>
          </p:cNvSpPr>
          <p:nvPr>
            <p:ph type="tbl" sz="quarter" idx="16"/>
          </p:nvPr>
        </p:nvSpPr>
        <p:spPr>
          <a:xfrm>
            <a:off x="455795" y="1828802"/>
            <a:ext cx="5396365" cy="2281797"/>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6311004" y="1828802"/>
            <a:ext cx="5396365" cy="2281797"/>
          </a:xfrm>
          <a:prstGeom prst="rect">
            <a:avLst/>
          </a:prstGeom>
        </p:spPr>
        <p:txBody>
          <a:bodyPr lIns="0" tIns="0" rIns="0" bIns="0" rtlCol="0"/>
          <a:lstStyle>
            <a:lvl1pPr marL="0" indent="0">
              <a:buNone/>
              <a:defRPr sz="1000"/>
            </a:lvl1pPr>
          </a:lstStyle>
          <a:p>
            <a:pPr lvl="0"/>
            <a:r>
              <a:rPr lang="en-US" noProof="0"/>
              <a:t>Click icon to add table</a:t>
            </a:r>
          </a:p>
        </p:txBody>
      </p:sp>
      <p:sp>
        <p:nvSpPr>
          <p:cNvPr id="10" name="Text Placeholder 20"/>
          <p:cNvSpPr>
            <a:spLocks noGrp="1"/>
          </p:cNvSpPr>
          <p:nvPr>
            <p:ph type="body" sz="quarter" idx="19" hasCustomPrompt="1"/>
          </p:nvPr>
        </p:nvSpPr>
        <p:spPr>
          <a:xfrm>
            <a:off x="457319" y="1691640"/>
            <a:ext cx="5396365" cy="135784"/>
          </a:xfrm>
          <a:prstGeom prst="rect">
            <a:avLst/>
          </a:prstGeom>
        </p:spPr>
        <p:txBody>
          <a:bodyPr lIns="0" tIns="0" rIns="0" bIns="0"/>
          <a:lstStyle>
            <a:lvl1pPr marL="0" indent="0">
              <a:lnSpc>
                <a:spcPts val="1059"/>
              </a:lnSpc>
              <a:spcAft>
                <a:spcPts val="0"/>
              </a:spcAft>
              <a:buNone/>
              <a:defRPr sz="1000" b="1" baseline="0">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15" name="Text Placeholder 20"/>
          <p:cNvSpPr>
            <a:spLocks noGrp="1"/>
          </p:cNvSpPr>
          <p:nvPr>
            <p:ph type="body" sz="quarter" idx="10" hasCustomPrompt="1"/>
          </p:nvPr>
        </p:nvSpPr>
        <p:spPr>
          <a:xfrm>
            <a:off x="455795" y="1280160"/>
            <a:ext cx="5396365"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0E8F4724-FEF0-4856-B65B-AF0CB798B867}"/>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38E5C619-F608-4143-A0E7-ED9EDF80B869}"/>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3" name="Slide Number Placeholder 9">
            <a:extLst>
              <a:ext uri="{FF2B5EF4-FFF2-40B4-BE49-F238E27FC236}">
                <a16:creationId xmlns:a16="http://schemas.microsoft.com/office/drawing/2014/main" id="{A77A284B-0E3B-4968-BF65-FE766BCCA8D6}"/>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FBC3F3F2-6862-42A8-90DA-AC51360A94AF}"/>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8555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2 Table (print)">
    <p:spTree>
      <p:nvGrpSpPr>
        <p:cNvPr id="1" name=""/>
        <p:cNvGrpSpPr/>
        <p:nvPr/>
      </p:nvGrpSpPr>
      <p:grpSpPr>
        <a:xfrm>
          <a:off x="0" y="0"/>
          <a:ext cx="0" cy="0"/>
          <a:chOff x="0" y="0"/>
          <a:chExt cx="0" cy="0"/>
        </a:xfrm>
      </p:grpSpPr>
      <p:sp>
        <p:nvSpPr>
          <p:cNvPr id="22" name="Table Placeholder 2"/>
          <p:cNvSpPr>
            <a:spLocks noGrp="1"/>
          </p:cNvSpPr>
          <p:nvPr>
            <p:ph type="tbl" sz="quarter" idx="19"/>
          </p:nvPr>
        </p:nvSpPr>
        <p:spPr>
          <a:xfrm>
            <a:off x="457319" y="3886560"/>
            <a:ext cx="3750017"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1" name="Table Placeholder 2"/>
          <p:cNvSpPr>
            <a:spLocks noGrp="1"/>
          </p:cNvSpPr>
          <p:nvPr>
            <p:ph type="tbl" sz="quarter" idx="18"/>
          </p:nvPr>
        </p:nvSpPr>
        <p:spPr>
          <a:xfrm>
            <a:off x="457319" y="2423280"/>
            <a:ext cx="3750017"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3" name="Table Placeholder 2"/>
          <p:cNvSpPr>
            <a:spLocks noGrp="1"/>
          </p:cNvSpPr>
          <p:nvPr>
            <p:ph type="tbl" sz="quarter" idx="16"/>
          </p:nvPr>
        </p:nvSpPr>
        <p:spPr>
          <a:xfrm>
            <a:off x="457319" y="1691640"/>
            <a:ext cx="3750017"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6298395" y="1691640"/>
            <a:ext cx="3750017" cy="968188"/>
          </a:xfrm>
          <a:prstGeom prst="rect">
            <a:avLst/>
          </a:prstGeom>
        </p:spPr>
        <p:txBody>
          <a:bodyPr lIns="0" tIns="0" rIns="0" bIns="0" rtlCol="0"/>
          <a:lstStyle>
            <a:lvl1pPr marL="0" indent="0">
              <a:buNone/>
              <a:defRPr sz="1000"/>
            </a:lvl1pPr>
          </a:lstStyle>
          <a:p>
            <a:pPr lvl="0"/>
            <a:r>
              <a:rPr lang="en-US" noProof="0"/>
              <a:t>Click icon to add table</a:t>
            </a:r>
          </a:p>
        </p:txBody>
      </p:sp>
      <p:sp>
        <p:nvSpPr>
          <p:cNvPr id="23" name="Table Placeholder 2"/>
          <p:cNvSpPr>
            <a:spLocks noGrp="1"/>
          </p:cNvSpPr>
          <p:nvPr>
            <p:ph type="tbl" sz="quarter" idx="20"/>
          </p:nvPr>
        </p:nvSpPr>
        <p:spPr>
          <a:xfrm>
            <a:off x="457319" y="3154920"/>
            <a:ext cx="3750017"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5" name="Table Placeholder 2"/>
          <p:cNvSpPr>
            <a:spLocks noGrp="1"/>
          </p:cNvSpPr>
          <p:nvPr>
            <p:ph type="tbl" sz="quarter" idx="21"/>
          </p:nvPr>
        </p:nvSpPr>
        <p:spPr>
          <a:xfrm>
            <a:off x="6298395" y="3083430"/>
            <a:ext cx="3750017" cy="1371600"/>
          </a:xfrm>
          <a:prstGeom prst="rect">
            <a:avLst/>
          </a:prstGeom>
        </p:spPr>
        <p:txBody>
          <a:bodyPr lIns="0" tIns="0" rIns="0" bIns="0" rtlCol="0"/>
          <a:lstStyle>
            <a:lvl1pPr marL="0" indent="0">
              <a:buNone/>
              <a:defRPr sz="1000"/>
            </a:lvl1pPr>
          </a:lstStyle>
          <a:p>
            <a:pPr lvl="0"/>
            <a:r>
              <a:rPr lang="en-US" noProof="0"/>
              <a:t>Click icon to add table</a:t>
            </a:r>
          </a:p>
        </p:txBody>
      </p:sp>
      <p:sp>
        <p:nvSpPr>
          <p:cNvPr id="18" name="Text Placeholder 20"/>
          <p:cNvSpPr>
            <a:spLocks noGrp="1"/>
          </p:cNvSpPr>
          <p:nvPr>
            <p:ph type="body" sz="quarter" idx="10" hasCustomPrompt="1"/>
          </p:nvPr>
        </p:nvSpPr>
        <p:spPr>
          <a:xfrm>
            <a:off x="457321" y="1280160"/>
            <a:ext cx="5396365"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3" name="Text Placeholder 3">
            <a:extLst>
              <a:ext uri="{FF2B5EF4-FFF2-40B4-BE49-F238E27FC236}">
                <a16:creationId xmlns:a16="http://schemas.microsoft.com/office/drawing/2014/main" id="{E8B11B09-288B-4555-B972-61E0D302D115}"/>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C322495F-4BEC-407A-A8F3-72D8F7D3A169}"/>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5" name="Slide Number Placeholder 9">
            <a:extLst>
              <a:ext uri="{FF2B5EF4-FFF2-40B4-BE49-F238E27FC236}">
                <a16:creationId xmlns:a16="http://schemas.microsoft.com/office/drawing/2014/main" id="{7824D492-E6DF-4E3E-94D3-5621BF883330}"/>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6B9E88E6-488E-4431-8D2B-2ED58767442D}"/>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62537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2 Table (print)">
    <p:spTree>
      <p:nvGrpSpPr>
        <p:cNvPr id="1" name=""/>
        <p:cNvGrpSpPr/>
        <p:nvPr/>
      </p:nvGrpSpPr>
      <p:grpSpPr>
        <a:xfrm>
          <a:off x="0" y="0"/>
          <a:ext cx="0" cy="0"/>
          <a:chOff x="0" y="0"/>
          <a:chExt cx="0" cy="0"/>
        </a:xfrm>
      </p:grpSpPr>
      <p:sp>
        <p:nvSpPr>
          <p:cNvPr id="22" name="Table Placeholder 2"/>
          <p:cNvSpPr>
            <a:spLocks noGrp="1"/>
          </p:cNvSpPr>
          <p:nvPr>
            <p:ph type="tbl" sz="quarter" idx="19"/>
          </p:nvPr>
        </p:nvSpPr>
        <p:spPr>
          <a:xfrm>
            <a:off x="457319" y="4085868"/>
            <a:ext cx="5396365"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1" name="Table Placeholder 2"/>
          <p:cNvSpPr>
            <a:spLocks noGrp="1"/>
          </p:cNvSpPr>
          <p:nvPr>
            <p:ph type="tbl" sz="quarter" idx="18"/>
          </p:nvPr>
        </p:nvSpPr>
        <p:spPr>
          <a:xfrm>
            <a:off x="457319" y="2624299"/>
            <a:ext cx="5396365"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3" name="Table Placeholder 2"/>
          <p:cNvSpPr>
            <a:spLocks noGrp="1"/>
          </p:cNvSpPr>
          <p:nvPr>
            <p:ph type="tbl" sz="quarter" idx="16"/>
          </p:nvPr>
        </p:nvSpPr>
        <p:spPr>
          <a:xfrm>
            <a:off x="457319" y="1892808"/>
            <a:ext cx="5396365"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0" name="Table Placeholder 2"/>
          <p:cNvSpPr>
            <a:spLocks noGrp="1"/>
          </p:cNvSpPr>
          <p:nvPr>
            <p:ph type="tbl" sz="quarter" idx="17"/>
          </p:nvPr>
        </p:nvSpPr>
        <p:spPr>
          <a:xfrm>
            <a:off x="6311004" y="1893515"/>
            <a:ext cx="5396365" cy="943984"/>
          </a:xfrm>
          <a:prstGeom prst="rect">
            <a:avLst/>
          </a:prstGeom>
        </p:spPr>
        <p:txBody>
          <a:bodyPr lIns="0" tIns="0" rIns="0" bIns="0" rtlCol="0"/>
          <a:lstStyle>
            <a:lvl1pPr marL="0" indent="0">
              <a:buNone/>
              <a:defRPr sz="1000"/>
            </a:lvl1pPr>
          </a:lstStyle>
          <a:p>
            <a:pPr lvl="0"/>
            <a:r>
              <a:rPr lang="en-US" noProof="0"/>
              <a:t>Click icon to add table</a:t>
            </a:r>
          </a:p>
        </p:txBody>
      </p:sp>
      <p:sp>
        <p:nvSpPr>
          <p:cNvPr id="23" name="Table Placeholder 2"/>
          <p:cNvSpPr>
            <a:spLocks noGrp="1"/>
          </p:cNvSpPr>
          <p:nvPr>
            <p:ph type="tbl" sz="quarter" idx="20"/>
          </p:nvPr>
        </p:nvSpPr>
        <p:spPr>
          <a:xfrm>
            <a:off x="457319" y="3355083"/>
            <a:ext cx="5396365" cy="564776"/>
          </a:xfrm>
          <a:prstGeom prst="rect">
            <a:avLst/>
          </a:prstGeom>
        </p:spPr>
        <p:txBody>
          <a:bodyPr lIns="0" tIns="0" rIns="0" bIns="0" rtlCol="0"/>
          <a:lstStyle>
            <a:lvl1pPr marL="0" indent="0">
              <a:buNone/>
              <a:defRPr sz="1000"/>
            </a:lvl1pPr>
          </a:lstStyle>
          <a:p>
            <a:pPr lvl="0"/>
            <a:r>
              <a:rPr lang="en-US" noProof="0"/>
              <a:t>Click icon to add table</a:t>
            </a:r>
          </a:p>
        </p:txBody>
      </p:sp>
      <p:sp>
        <p:nvSpPr>
          <p:cNvPr id="25" name="Table Placeholder 2"/>
          <p:cNvSpPr>
            <a:spLocks noGrp="1"/>
          </p:cNvSpPr>
          <p:nvPr>
            <p:ph type="tbl" sz="quarter" idx="21"/>
          </p:nvPr>
        </p:nvSpPr>
        <p:spPr>
          <a:xfrm>
            <a:off x="6311004" y="3364988"/>
            <a:ext cx="5396365" cy="1290918"/>
          </a:xfrm>
          <a:prstGeom prst="rect">
            <a:avLst/>
          </a:prstGeom>
        </p:spPr>
        <p:txBody>
          <a:bodyPr lIns="0" tIns="0" rIns="0" bIns="0" rtlCol="0"/>
          <a:lstStyle>
            <a:lvl1pPr marL="0" indent="0">
              <a:buNone/>
              <a:defRPr sz="1000"/>
            </a:lvl1pPr>
          </a:lstStyle>
          <a:p>
            <a:pPr lvl="0"/>
            <a:r>
              <a:rPr lang="en-US" noProof="0"/>
              <a:t>Click icon to add table</a:t>
            </a:r>
          </a:p>
        </p:txBody>
      </p:sp>
      <p:sp>
        <p:nvSpPr>
          <p:cNvPr id="28" name="Text Placeholder 20"/>
          <p:cNvSpPr>
            <a:spLocks noGrp="1"/>
          </p:cNvSpPr>
          <p:nvPr>
            <p:ph type="body" sz="quarter" idx="10" hasCustomPrompt="1"/>
          </p:nvPr>
        </p:nvSpPr>
        <p:spPr>
          <a:xfrm>
            <a:off x="457319" y="1280160"/>
            <a:ext cx="5396365"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3" name="Text Placeholder 3">
            <a:extLst>
              <a:ext uri="{FF2B5EF4-FFF2-40B4-BE49-F238E27FC236}">
                <a16:creationId xmlns:a16="http://schemas.microsoft.com/office/drawing/2014/main" id="{DEA90A6B-18CA-4F39-84EF-C3A8BC61C7C1}"/>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EF71D800-2F69-402E-A896-530DC7049736}"/>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5" name="Slide Number Placeholder 9">
            <a:extLst>
              <a:ext uri="{FF2B5EF4-FFF2-40B4-BE49-F238E27FC236}">
                <a16:creationId xmlns:a16="http://schemas.microsoft.com/office/drawing/2014/main" id="{C37E7F9B-0B3D-4109-AF7F-6273015D510C}"/>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D5D11E1F-DC50-4F95-BF45-BCBC5BDD8745}"/>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602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08">
          <p15:clr>
            <a:srgbClr val="FBAE40"/>
          </p15:clr>
        </p15:guide>
        <p15:guide id="2" pos="7367">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io ">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6" name="Picture Placeholder 2">
            <a:extLst>
              <a:ext uri="{FF2B5EF4-FFF2-40B4-BE49-F238E27FC236}">
                <a16:creationId xmlns:a16="http://schemas.microsoft.com/office/drawing/2014/main" id="{2D22EB6E-0C37-405B-9169-A88D98815B96}"/>
              </a:ext>
            </a:extLst>
          </p:cNvPr>
          <p:cNvSpPr>
            <a:spLocks noGrp="1"/>
          </p:cNvSpPr>
          <p:nvPr>
            <p:ph type="pic" sz="quarter" idx="38"/>
          </p:nvPr>
        </p:nvSpPr>
        <p:spPr>
          <a:xfrm>
            <a:off x="457319" y="1276350"/>
            <a:ext cx="914638" cy="1280160"/>
          </a:xfrm>
          <a:prstGeom prst="rect">
            <a:avLst/>
          </a:prstGeom>
        </p:spPr>
        <p:txBody>
          <a:bodyPr/>
          <a:lstStyle>
            <a:lvl1pPr marL="0" indent="0">
              <a:buNone/>
              <a:defRPr sz="800"/>
            </a:lvl1pPr>
          </a:lstStyle>
          <a:p>
            <a:r>
              <a:rPr lang="en-US"/>
              <a:t>Click icon to add picture</a:t>
            </a:r>
          </a:p>
        </p:txBody>
      </p:sp>
      <p:sp>
        <p:nvSpPr>
          <p:cNvPr id="8" name="Text Placeholder 2">
            <a:extLst>
              <a:ext uri="{FF2B5EF4-FFF2-40B4-BE49-F238E27FC236}">
                <a16:creationId xmlns:a16="http://schemas.microsoft.com/office/drawing/2014/main" id="{1A984615-9E19-484D-9BFD-BB57D88D39FA}"/>
              </a:ext>
            </a:extLst>
          </p:cNvPr>
          <p:cNvSpPr>
            <a:spLocks noGrp="1"/>
          </p:cNvSpPr>
          <p:nvPr>
            <p:ph type="body" sz="quarter" idx="37" hasCustomPrompt="1"/>
          </p:nvPr>
        </p:nvSpPr>
        <p:spPr>
          <a:xfrm>
            <a:off x="1510422" y="1276350"/>
            <a:ext cx="8689063"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12" name="Text Placeholder 3">
            <a:extLst>
              <a:ext uri="{FF2B5EF4-FFF2-40B4-BE49-F238E27FC236}">
                <a16:creationId xmlns:a16="http://schemas.microsoft.com/office/drawing/2014/main" id="{C454B2E7-DF26-41E4-99FA-93295EB9B495}"/>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6829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1F4076-4750-1D27-99D5-17A3671505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5592A1-5450-BA85-E8AB-8BAC59AEA3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28219-E2E0-2DB6-1D72-6E43C4B1F705}"/>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5" name="Footer Placeholder 4">
            <a:extLst>
              <a:ext uri="{FF2B5EF4-FFF2-40B4-BE49-F238E27FC236}">
                <a16:creationId xmlns:a16="http://schemas.microsoft.com/office/drawing/2014/main" id="{63937138-331D-A84D-53A2-384520E01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041A4-3AEA-B968-F37F-4FFD3E107109}"/>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361247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bios (prin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E3805CE-74CB-4098-A2B7-5875344AD43A}"/>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E421FA67-A435-4C6F-AEE0-8FAD47CC934B}"/>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4" name="Slide Number Placeholder 9">
            <a:extLst>
              <a:ext uri="{FF2B5EF4-FFF2-40B4-BE49-F238E27FC236}">
                <a16:creationId xmlns:a16="http://schemas.microsoft.com/office/drawing/2014/main" id="{BD75C6AA-B130-4923-9AF6-5FD40CE659C3}"/>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975561CC-EB92-4972-A500-5E098F78A3C2}"/>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17" name="Picture Placeholder 2">
            <a:extLst>
              <a:ext uri="{FF2B5EF4-FFF2-40B4-BE49-F238E27FC236}">
                <a16:creationId xmlns:a16="http://schemas.microsoft.com/office/drawing/2014/main" id="{6D2776D6-1B7C-4831-B478-2F599134F868}"/>
              </a:ext>
            </a:extLst>
          </p:cNvPr>
          <p:cNvSpPr>
            <a:spLocks noGrp="1"/>
          </p:cNvSpPr>
          <p:nvPr>
            <p:ph type="pic" sz="quarter" idx="43"/>
          </p:nvPr>
        </p:nvSpPr>
        <p:spPr>
          <a:xfrm>
            <a:off x="457319" y="1276350"/>
            <a:ext cx="914638" cy="1280160"/>
          </a:xfrm>
          <a:prstGeom prst="rect">
            <a:avLst/>
          </a:prstGeom>
        </p:spPr>
        <p:txBody>
          <a:bodyPr/>
          <a:lstStyle>
            <a:lvl1pPr marL="0" indent="0">
              <a:buNone/>
              <a:defRPr sz="800"/>
            </a:lvl1pPr>
          </a:lstStyle>
          <a:p>
            <a:r>
              <a:rPr lang="en-US"/>
              <a:t>Click icon to add picture</a:t>
            </a:r>
          </a:p>
        </p:txBody>
      </p:sp>
      <p:sp>
        <p:nvSpPr>
          <p:cNvPr id="18" name="Text Placeholder 2">
            <a:extLst>
              <a:ext uri="{FF2B5EF4-FFF2-40B4-BE49-F238E27FC236}">
                <a16:creationId xmlns:a16="http://schemas.microsoft.com/office/drawing/2014/main" id="{F208E0DC-B864-4EF7-8100-0BC4ABE11A1D}"/>
              </a:ext>
            </a:extLst>
          </p:cNvPr>
          <p:cNvSpPr>
            <a:spLocks noGrp="1"/>
          </p:cNvSpPr>
          <p:nvPr>
            <p:ph type="body" sz="quarter" idx="37" hasCustomPrompt="1"/>
          </p:nvPr>
        </p:nvSpPr>
        <p:spPr>
          <a:xfrm>
            <a:off x="1510422" y="1276350"/>
            <a:ext cx="1018773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19" name="Picture Placeholder 2">
            <a:extLst>
              <a:ext uri="{FF2B5EF4-FFF2-40B4-BE49-F238E27FC236}">
                <a16:creationId xmlns:a16="http://schemas.microsoft.com/office/drawing/2014/main" id="{FC144B84-6DF8-4C30-828D-FA7776ECC251}"/>
              </a:ext>
            </a:extLst>
          </p:cNvPr>
          <p:cNvSpPr>
            <a:spLocks noGrp="1"/>
          </p:cNvSpPr>
          <p:nvPr>
            <p:ph type="pic" sz="quarter" idx="44"/>
          </p:nvPr>
        </p:nvSpPr>
        <p:spPr>
          <a:xfrm>
            <a:off x="457319" y="2974249"/>
            <a:ext cx="914638" cy="1280160"/>
          </a:xfrm>
          <a:prstGeom prst="rect">
            <a:avLst/>
          </a:prstGeom>
        </p:spPr>
        <p:txBody>
          <a:bodyPr/>
          <a:lstStyle>
            <a:lvl1pPr marL="0" indent="0">
              <a:buNone/>
              <a:defRPr sz="800"/>
            </a:lvl1pPr>
          </a:lstStyle>
          <a:p>
            <a:r>
              <a:rPr lang="en-US"/>
              <a:t>Click icon to add picture</a:t>
            </a:r>
          </a:p>
        </p:txBody>
      </p:sp>
      <p:sp>
        <p:nvSpPr>
          <p:cNvPr id="23" name="Text Placeholder 2">
            <a:extLst>
              <a:ext uri="{FF2B5EF4-FFF2-40B4-BE49-F238E27FC236}">
                <a16:creationId xmlns:a16="http://schemas.microsoft.com/office/drawing/2014/main" id="{B7E15015-9D40-4A1F-82D1-62DA01CCBAC3}"/>
              </a:ext>
            </a:extLst>
          </p:cNvPr>
          <p:cNvSpPr>
            <a:spLocks noGrp="1"/>
          </p:cNvSpPr>
          <p:nvPr>
            <p:ph type="body" sz="quarter" idx="45" hasCustomPrompt="1"/>
          </p:nvPr>
        </p:nvSpPr>
        <p:spPr>
          <a:xfrm>
            <a:off x="1510422" y="2974250"/>
            <a:ext cx="1018773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4" name="Picture Placeholder 2">
            <a:extLst>
              <a:ext uri="{FF2B5EF4-FFF2-40B4-BE49-F238E27FC236}">
                <a16:creationId xmlns:a16="http://schemas.microsoft.com/office/drawing/2014/main" id="{E2E611EC-53CA-4127-B5C7-1149AECE38B7}"/>
              </a:ext>
            </a:extLst>
          </p:cNvPr>
          <p:cNvSpPr>
            <a:spLocks noGrp="1"/>
          </p:cNvSpPr>
          <p:nvPr>
            <p:ph type="pic" sz="quarter" idx="46"/>
          </p:nvPr>
        </p:nvSpPr>
        <p:spPr>
          <a:xfrm>
            <a:off x="457319" y="4672148"/>
            <a:ext cx="914638" cy="1280160"/>
          </a:xfrm>
          <a:prstGeom prst="rect">
            <a:avLst/>
          </a:prstGeom>
        </p:spPr>
        <p:txBody>
          <a:bodyPr/>
          <a:lstStyle>
            <a:lvl1pPr marL="0" indent="0">
              <a:buNone/>
              <a:defRPr sz="800"/>
            </a:lvl1pPr>
          </a:lstStyle>
          <a:p>
            <a:r>
              <a:rPr lang="en-US"/>
              <a:t>Click icon to add picture</a:t>
            </a:r>
          </a:p>
        </p:txBody>
      </p:sp>
      <p:sp>
        <p:nvSpPr>
          <p:cNvPr id="25" name="Text Placeholder 2">
            <a:extLst>
              <a:ext uri="{FF2B5EF4-FFF2-40B4-BE49-F238E27FC236}">
                <a16:creationId xmlns:a16="http://schemas.microsoft.com/office/drawing/2014/main" id="{F1E93B0D-25EE-4667-9863-C30EF88AC581}"/>
              </a:ext>
            </a:extLst>
          </p:cNvPr>
          <p:cNvSpPr>
            <a:spLocks noGrp="1"/>
          </p:cNvSpPr>
          <p:nvPr>
            <p:ph type="body" sz="quarter" idx="47" hasCustomPrompt="1"/>
          </p:nvPr>
        </p:nvSpPr>
        <p:spPr>
          <a:xfrm>
            <a:off x="1510422" y="4672149"/>
            <a:ext cx="1018773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Tree>
    <p:extLst>
      <p:ext uri="{BB962C8B-B14F-4D97-AF65-F5344CB8AC3E}">
        <p14:creationId xmlns:p14="http://schemas.microsoft.com/office/powerpoint/2010/main" val="232731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611">
          <p15:clr>
            <a:srgbClr val="FBAE40"/>
          </p15:clr>
        </p15:guide>
        <p15:guide id="2" pos="8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 bios (print)">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6A9F2945-465A-46B1-B499-4269BD5FB559}"/>
              </a:ext>
            </a:extLst>
          </p:cNvPr>
          <p:cNvSpPr>
            <a:spLocks noGrp="1"/>
          </p:cNvSpPr>
          <p:nvPr>
            <p:ph type="pic" sz="quarter" idx="49"/>
          </p:nvPr>
        </p:nvSpPr>
        <p:spPr>
          <a:xfrm>
            <a:off x="457319" y="1276350"/>
            <a:ext cx="914638" cy="1280160"/>
          </a:xfrm>
          <a:prstGeom prst="rect">
            <a:avLst/>
          </a:prstGeom>
        </p:spPr>
        <p:txBody>
          <a:bodyPr/>
          <a:lstStyle>
            <a:lvl1pPr marL="0" indent="0">
              <a:buNone/>
              <a:defRPr sz="800"/>
            </a:lvl1pPr>
          </a:lstStyle>
          <a:p>
            <a:r>
              <a:rPr lang="en-US"/>
              <a:t>Click icon to add picture</a:t>
            </a:r>
          </a:p>
        </p:txBody>
      </p:sp>
      <p:sp>
        <p:nvSpPr>
          <p:cNvPr id="19" name="Text Placeholder 2">
            <a:extLst>
              <a:ext uri="{FF2B5EF4-FFF2-40B4-BE49-F238E27FC236}">
                <a16:creationId xmlns:a16="http://schemas.microsoft.com/office/drawing/2014/main" id="{E1180728-90B4-42BC-A1C5-9EFF61EFD3F4}"/>
              </a:ext>
            </a:extLst>
          </p:cNvPr>
          <p:cNvSpPr>
            <a:spLocks noGrp="1"/>
          </p:cNvSpPr>
          <p:nvPr>
            <p:ph type="body" sz="quarter" idx="37" hasCustomPrompt="1"/>
          </p:nvPr>
        </p:nvSpPr>
        <p:spPr>
          <a:xfrm>
            <a:off x="1510421" y="1276350"/>
            <a:ext cx="448172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0" name="Picture Placeholder 2">
            <a:extLst>
              <a:ext uri="{FF2B5EF4-FFF2-40B4-BE49-F238E27FC236}">
                <a16:creationId xmlns:a16="http://schemas.microsoft.com/office/drawing/2014/main" id="{5535A07B-0D6C-4727-9260-30D192278B3A}"/>
              </a:ext>
            </a:extLst>
          </p:cNvPr>
          <p:cNvSpPr>
            <a:spLocks noGrp="1"/>
          </p:cNvSpPr>
          <p:nvPr>
            <p:ph type="pic" sz="quarter" idx="50"/>
          </p:nvPr>
        </p:nvSpPr>
        <p:spPr>
          <a:xfrm>
            <a:off x="457319" y="2976511"/>
            <a:ext cx="914638" cy="1280160"/>
          </a:xfrm>
          <a:prstGeom prst="rect">
            <a:avLst/>
          </a:prstGeom>
        </p:spPr>
        <p:txBody>
          <a:bodyPr/>
          <a:lstStyle>
            <a:lvl1pPr marL="0" indent="0">
              <a:buNone/>
              <a:defRPr sz="800"/>
            </a:lvl1pPr>
          </a:lstStyle>
          <a:p>
            <a:r>
              <a:rPr lang="en-US"/>
              <a:t>Click icon to add picture</a:t>
            </a:r>
          </a:p>
        </p:txBody>
      </p:sp>
      <p:sp>
        <p:nvSpPr>
          <p:cNvPr id="22" name="Text Placeholder 2">
            <a:extLst>
              <a:ext uri="{FF2B5EF4-FFF2-40B4-BE49-F238E27FC236}">
                <a16:creationId xmlns:a16="http://schemas.microsoft.com/office/drawing/2014/main" id="{44D79978-1057-4398-A986-1EB08AEF4654}"/>
              </a:ext>
            </a:extLst>
          </p:cNvPr>
          <p:cNvSpPr>
            <a:spLocks noGrp="1"/>
          </p:cNvSpPr>
          <p:nvPr>
            <p:ph type="body" sz="quarter" idx="51" hasCustomPrompt="1"/>
          </p:nvPr>
        </p:nvSpPr>
        <p:spPr>
          <a:xfrm>
            <a:off x="1510421" y="2976511"/>
            <a:ext cx="448172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4" name="Text Placeholder 2">
            <a:extLst>
              <a:ext uri="{FF2B5EF4-FFF2-40B4-BE49-F238E27FC236}">
                <a16:creationId xmlns:a16="http://schemas.microsoft.com/office/drawing/2014/main" id="{01F15568-6794-4F02-927A-D6D89647CF2D}"/>
              </a:ext>
            </a:extLst>
          </p:cNvPr>
          <p:cNvSpPr>
            <a:spLocks noGrp="1"/>
          </p:cNvSpPr>
          <p:nvPr>
            <p:ph type="body" sz="quarter" idx="53" hasCustomPrompt="1"/>
          </p:nvPr>
        </p:nvSpPr>
        <p:spPr>
          <a:xfrm>
            <a:off x="1513674" y="4672149"/>
            <a:ext cx="448172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25" name="Picture Placeholder 2">
            <a:extLst>
              <a:ext uri="{FF2B5EF4-FFF2-40B4-BE49-F238E27FC236}">
                <a16:creationId xmlns:a16="http://schemas.microsoft.com/office/drawing/2014/main" id="{F0515EB2-D52D-48BD-92E4-A98609EB24CA}"/>
              </a:ext>
            </a:extLst>
          </p:cNvPr>
          <p:cNvSpPr>
            <a:spLocks noGrp="1"/>
          </p:cNvSpPr>
          <p:nvPr>
            <p:ph type="pic" sz="quarter" idx="54"/>
          </p:nvPr>
        </p:nvSpPr>
        <p:spPr>
          <a:xfrm>
            <a:off x="6160077" y="1276350"/>
            <a:ext cx="914638" cy="1280160"/>
          </a:xfrm>
          <a:prstGeom prst="rect">
            <a:avLst/>
          </a:prstGeom>
        </p:spPr>
        <p:txBody>
          <a:bodyPr/>
          <a:lstStyle>
            <a:lvl1pPr marL="0" indent="0">
              <a:buNone/>
              <a:defRPr sz="800"/>
            </a:lvl1pPr>
          </a:lstStyle>
          <a:p>
            <a:r>
              <a:rPr lang="en-US"/>
              <a:t>Click icon to add picture</a:t>
            </a:r>
          </a:p>
        </p:txBody>
      </p:sp>
      <p:sp>
        <p:nvSpPr>
          <p:cNvPr id="29" name="Text Placeholder 2">
            <a:extLst>
              <a:ext uri="{FF2B5EF4-FFF2-40B4-BE49-F238E27FC236}">
                <a16:creationId xmlns:a16="http://schemas.microsoft.com/office/drawing/2014/main" id="{9218969C-CE7F-4E92-9456-D09122D31578}"/>
              </a:ext>
            </a:extLst>
          </p:cNvPr>
          <p:cNvSpPr>
            <a:spLocks noGrp="1"/>
          </p:cNvSpPr>
          <p:nvPr>
            <p:ph type="body" sz="quarter" idx="55" hasCustomPrompt="1"/>
          </p:nvPr>
        </p:nvSpPr>
        <p:spPr>
          <a:xfrm>
            <a:off x="7213179" y="1276350"/>
            <a:ext cx="448172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0" name="Picture Placeholder 2">
            <a:extLst>
              <a:ext uri="{FF2B5EF4-FFF2-40B4-BE49-F238E27FC236}">
                <a16:creationId xmlns:a16="http://schemas.microsoft.com/office/drawing/2014/main" id="{0E133ACE-FC45-44F9-A323-8D2D06FAFEC9}"/>
              </a:ext>
            </a:extLst>
          </p:cNvPr>
          <p:cNvSpPr>
            <a:spLocks noGrp="1"/>
          </p:cNvSpPr>
          <p:nvPr>
            <p:ph type="pic" sz="quarter" idx="56"/>
          </p:nvPr>
        </p:nvSpPr>
        <p:spPr>
          <a:xfrm>
            <a:off x="6160077" y="2976511"/>
            <a:ext cx="914638" cy="1280160"/>
          </a:xfrm>
          <a:prstGeom prst="rect">
            <a:avLst/>
          </a:prstGeom>
        </p:spPr>
        <p:txBody>
          <a:bodyPr/>
          <a:lstStyle>
            <a:lvl1pPr marL="0" indent="0">
              <a:buNone/>
              <a:defRPr sz="800"/>
            </a:lvl1pPr>
          </a:lstStyle>
          <a:p>
            <a:r>
              <a:rPr lang="en-US"/>
              <a:t>Click icon to add picture</a:t>
            </a:r>
          </a:p>
        </p:txBody>
      </p:sp>
      <p:sp>
        <p:nvSpPr>
          <p:cNvPr id="31" name="Text Placeholder 2">
            <a:extLst>
              <a:ext uri="{FF2B5EF4-FFF2-40B4-BE49-F238E27FC236}">
                <a16:creationId xmlns:a16="http://schemas.microsoft.com/office/drawing/2014/main" id="{CDB260F7-E147-4F5B-8B05-8F6AB28C3EE6}"/>
              </a:ext>
            </a:extLst>
          </p:cNvPr>
          <p:cNvSpPr>
            <a:spLocks noGrp="1"/>
          </p:cNvSpPr>
          <p:nvPr>
            <p:ph type="body" sz="quarter" idx="57" hasCustomPrompt="1"/>
          </p:nvPr>
        </p:nvSpPr>
        <p:spPr>
          <a:xfrm>
            <a:off x="7213179" y="2976511"/>
            <a:ext cx="448172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2" name="Picture Placeholder 2">
            <a:extLst>
              <a:ext uri="{FF2B5EF4-FFF2-40B4-BE49-F238E27FC236}">
                <a16:creationId xmlns:a16="http://schemas.microsoft.com/office/drawing/2014/main" id="{CCB45216-848D-4971-805E-FB31C18BAA70}"/>
              </a:ext>
            </a:extLst>
          </p:cNvPr>
          <p:cNvSpPr>
            <a:spLocks noGrp="1"/>
          </p:cNvSpPr>
          <p:nvPr>
            <p:ph type="pic" sz="quarter" idx="58"/>
          </p:nvPr>
        </p:nvSpPr>
        <p:spPr>
          <a:xfrm>
            <a:off x="6163330" y="4662817"/>
            <a:ext cx="914638" cy="1280160"/>
          </a:xfrm>
          <a:prstGeom prst="rect">
            <a:avLst/>
          </a:prstGeom>
        </p:spPr>
        <p:txBody>
          <a:bodyPr/>
          <a:lstStyle>
            <a:lvl1pPr marL="0" indent="0">
              <a:buNone/>
              <a:defRPr sz="800"/>
            </a:lvl1pPr>
          </a:lstStyle>
          <a:p>
            <a:r>
              <a:rPr lang="en-US"/>
              <a:t>Click icon to add picture</a:t>
            </a:r>
          </a:p>
        </p:txBody>
      </p:sp>
      <p:sp>
        <p:nvSpPr>
          <p:cNvPr id="33" name="Text Placeholder 2">
            <a:extLst>
              <a:ext uri="{FF2B5EF4-FFF2-40B4-BE49-F238E27FC236}">
                <a16:creationId xmlns:a16="http://schemas.microsoft.com/office/drawing/2014/main" id="{0A377F25-8FFF-415D-86FC-DB897F17375B}"/>
              </a:ext>
            </a:extLst>
          </p:cNvPr>
          <p:cNvSpPr>
            <a:spLocks noGrp="1"/>
          </p:cNvSpPr>
          <p:nvPr>
            <p:ph type="body" sz="quarter" idx="59" hasCustomPrompt="1"/>
          </p:nvPr>
        </p:nvSpPr>
        <p:spPr>
          <a:xfrm>
            <a:off x="7216432" y="4662818"/>
            <a:ext cx="4481727" cy="1244603"/>
          </a:xfrm>
          <a:prstGeom prst="rect">
            <a:avLst/>
          </a:prstGeom>
        </p:spPr>
        <p:txBody>
          <a:bodyPr lIns="0" tIns="0" rIns="0" bIns="0"/>
          <a:lstStyle>
            <a:lvl1pPr marL="0" marR="0" indent="0" algn="l" defTabSz="806867" rtl="0" eaLnBrk="1" fontAlgn="auto" latinLnBrk="0" hangingPunct="1">
              <a:lnSpc>
                <a:spcPct val="100000"/>
              </a:lnSpc>
              <a:spcBef>
                <a:spcPts val="0"/>
              </a:spcBef>
              <a:spcAft>
                <a:spcPts val="0"/>
              </a:spcAft>
              <a:buClr>
                <a:srgbClr val="0055B6"/>
              </a:buClr>
              <a:buSzPct val="120000"/>
              <a:buFont typeface="Arial" panose="020B0604020202020204" pitchFamily="34" charset="0"/>
              <a:buNone/>
              <a:tabLst/>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0"/>
              </a:spcAft>
              <a:buClr>
                <a:srgbClr val="002856"/>
              </a:buClr>
              <a:buSzPct val="120000"/>
              <a:buFont typeface="Arial" panose="020B0604020202020204" pitchFamily="34" charset="0"/>
              <a:buNone/>
              <a:tabLst/>
              <a:defRPr sz="1200" baseline="0">
                <a:latin typeface="Arial" panose="020B0604020202020204" pitchFamily="34" charset="0"/>
                <a:cs typeface="Arial" panose="020B0604020202020204" pitchFamily="34" charset="0"/>
              </a:defRPr>
            </a:lvl2pPr>
            <a:lvl3pPr marL="0" indent="0">
              <a:lnSpc>
                <a:spcPct val="100000"/>
              </a:lnSpc>
              <a:spcBef>
                <a:spcPts val="800"/>
              </a:spcBef>
              <a:spcAft>
                <a:spcPts val="0"/>
              </a:spcAft>
              <a:buClr>
                <a:schemeClr val="tx1"/>
              </a:buClr>
              <a:buSzPct val="120000"/>
              <a:buFont typeface="Arial" panose="020B0604020202020204" pitchFamily="34" charset="0"/>
              <a:buNone/>
              <a:defRPr sz="1200" baseline="0">
                <a:latin typeface="Arial" panose="020B0604020202020204" pitchFamily="34" charset="0"/>
                <a:cs typeface="Arial" panose="020B0604020202020204" pitchFamily="34" charset="0"/>
              </a:defRPr>
            </a:lvl3pPr>
            <a:lvl4pPr marL="351604" indent="-107863">
              <a:lnSpc>
                <a:spcPts val="1324"/>
              </a:lnSpc>
              <a:spcBef>
                <a:spcPts val="353"/>
              </a:spcBef>
              <a:spcAft>
                <a:spcPts val="0"/>
              </a:spcAft>
              <a:buClr>
                <a:srgbClr val="002856"/>
              </a:buClr>
              <a:buSzPct val="120000"/>
              <a:buFont typeface="Arial" panose="020B0604020202020204" pitchFamily="34" charset="0"/>
              <a:buChar char="•"/>
              <a:defRPr sz="971">
                <a:latin typeface="Arial" panose="020B0604020202020204" pitchFamily="34" charset="0"/>
                <a:cs typeface="Arial" panose="020B0604020202020204" pitchFamily="34" charset="0"/>
              </a:defRPr>
            </a:lvl4pPr>
            <a:lvl5pPr marL="494486" indent="-140081">
              <a:lnSpc>
                <a:spcPts val="1324"/>
              </a:lnSpc>
              <a:spcBef>
                <a:spcPts val="353"/>
              </a:spcBef>
              <a:spcAft>
                <a:spcPts val="0"/>
              </a:spcAft>
              <a:buClrTx/>
              <a:buSzPct val="120000"/>
              <a:buFont typeface="Arial" panose="020B0604020202020204" pitchFamily="34" charset="0"/>
              <a:buChar char="–"/>
              <a:defRPr lang="en-US" sz="971" kern="1200" dirty="0">
                <a:solidFill>
                  <a:schemeClr val="tx1"/>
                </a:solidFill>
                <a:latin typeface="Arial" panose="020B0604020202020204" pitchFamily="34" charset="0"/>
                <a:ea typeface="+mn-ea"/>
                <a:cs typeface="Arial" panose="020B0604020202020204" pitchFamily="34" charset="0"/>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atin typeface="Arial" panose="020B0604020202020204" pitchFamily="34" charset="0"/>
                <a:cs typeface="Arial" panose="020B0604020202020204" pitchFamily="34" charset="0"/>
              </a:defRPr>
            </a:lvl6pPr>
          </a:lstStyle>
          <a:p>
            <a:pPr lvl="0"/>
            <a:r>
              <a:rPr lang="en-US"/>
              <a:t>Name</a:t>
            </a:r>
          </a:p>
          <a:p>
            <a:pPr lvl="1"/>
            <a:r>
              <a:rPr lang="en-US"/>
              <a:t>Title/Investment Group</a:t>
            </a:r>
          </a:p>
          <a:p>
            <a:pPr lvl="2"/>
            <a:r>
              <a:rPr lang="en-US"/>
              <a:t>Body Content</a:t>
            </a:r>
          </a:p>
        </p:txBody>
      </p:sp>
      <p:sp>
        <p:nvSpPr>
          <p:cNvPr id="35" name="Text Placeholder 3">
            <a:extLst>
              <a:ext uri="{FF2B5EF4-FFF2-40B4-BE49-F238E27FC236}">
                <a16:creationId xmlns:a16="http://schemas.microsoft.com/office/drawing/2014/main" id="{FC92437E-7D5F-4116-A29C-0000AF82E489}"/>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36" name="Picture 35">
            <a:extLst>
              <a:ext uri="{FF2B5EF4-FFF2-40B4-BE49-F238E27FC236}">
                <a16:creationId xmlns:a16="http://schemas.microsoft.com/office/drawing/2014/main" id="{3B24ED89-7B64-4EA6-B104-C32EED5E6816}"/>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37" name="Slide Number Placeholder 9">
            <a:extLst>
              <a:ext uri="{FF2B5EF4-FFF2-40B4-BE49-F238E27FC236}">
                <a16:creationId xmlns:a16="http://schemas.microsoft.com/office/drawing/2014/main" id="{55A7E2CD-43F5-499D-8EF2-3A71228FE1E3}"/>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8" name="Text Placeholder 3">
            <a:extLst>
              <a:ext uri="{FF2B5EF4-FFF2-40B4-BE49-F238E27FC236}">
                <a16:creationId xmlns:a16="http://schemas.microsoft.com/office/drawing/2014/main" id="{C48932A6-5F4F-4719-90F6-CD6D43CF4895}"/>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39" name="Picture Placeholder 2">
            <a:extLst>
              <a:ext uri="{FF2B5EF4-FFF2-40B4-BE49-F238E27FC236}">
                <a16:creationId xmlns:a16="http://schemas.microsoft.com/office/drawing/2014/main" id="{67BB6D6E-DE57-4B38-A4B5-C0D32A3C1B85}"/>
              </a:ext>
            </a:extLst>
          </p:cNvPr>
          <p:cNvSpPr>
            <a:spLocks noGrp="1"/>
          </p:cNvSpPr>
          <p:nvPr>
            <p:ph type="pic" sz="quarter" idx="46"/>
          </p:nvPr>
        </p:nvSpPr>
        <p:spPr>
          <a:xfrm>
            <a:off x="457319" y="4672148"/>
            <a:ext cx="914638" cy="1280160"/>
          </a:xfrm>
          <a:prstGeom prst="rect">
            <a:avLst/>
          </a:prstGeom>
        </p:spPr>
        <p:txBody>
          <a:bodyPr/>
          <a:lstStyle>
            <a:lvl1pPr marL="0" indent="0">
              <a:buNone/>
              <a:defRPr sz="800"/>
            </a:lvl1pPr>
          </a:lstStyle>
          <a:p>
            <a:r>
              <a:rPr lang="en-US"/>
              <a:t>Click icon to add picture</a:t>
            </a:r>
          </a:p>
        </p:txBody>
      </p:sp>
    </p:spTree>
    <p:extLst>
      <p:ext uri="{BB962C8B-B14F-4D97-AF65-F5344CB8AC3E}">
        <p14:creationId xmlns:p14="http://schemas.microsoft.com/office/powerpoint/2010/main" val="195110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67">
          <p15:clr>
            <a:srgbClr val="FBAE40"/>
          </p15:clr>
        </p15:guide>
        <p15:guide id="2" pos="816">
          <p15:clr>
            <a:srgbClr val="FBAE40"/>
          </p15:clr>
        </p15:guide>
        <p15:guide id="3" pos="162">
          <p15:clr>
            <a:srgbClr val="FBAE40"/>
          </p15:clr>
        </p15:guide>
        <p15:guide id="4" pos="3839">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liance/Disclosure (print)">
    <p:spTree>
      <p:nvGrpSpPr>
        <p:cNvPr id="1" name=""/>
        <p:cNvGrpSpPr/>
        <p:nvPr/>
      </p:nvGrpSpPr>
      <p:grpSpPr>
        <a:xfrm>
          <a:off x="0" y="0"/>
          <a:ext cx="0" cy="0"/>
          <a:chOff x="0" y="0"/>
          <a:chExt cx="0" cy="0"/>
        </a:xfrm>
      </p:grpSpPr>
      <p:sp>
        <p:nvSpPr>
          <p:cNvPr id="8" name="Text Placeholder 7"/>
          <p:cNvSpPr>
            <a:spLocks noGrp="1"/>
          </p:cNvSpPr>
          <p:nvPr>
            <p:ph type="body" sz="quarter" idx="15" hasCustomPrompt="1"/>
          </p:nvPr>
        </p:nvSpPr>
        <p:spPr>
          <a:xfrm>
            <a:off x="457319" y="1280160"/>
            <a:ext cx="11083636" cy="160144"/>
          </a:xfrm>
          <a:prstGeom prst="rect">
            <a:avLst/>
          </a:prstGeom>
        </p:spPr>
        <p:txBody>
          <a:bodyPr lIns="0"/>
          <a:lstStyle>
            <a:lvl1pPr marL="0" indent="0">
              <a:lnSpc>
                <a:spcPct val="100000"/>
              </a:lnSpc>
              <a:spcBef>
                <a:spcPts val="0"/>
              </a:spcBef>
              <a:spcAft>
                <a:spcPts val="529"/>
              </a:spcAft>
              <a:buNone/>
              <a:defRPr sz="900" b="0" baseline="0">
                <a:latin typeface="Arial Narrow" panose="020B0606020202030204" pitchFamily="34" charset="0"/>
                <a:cs typeface="Arial" panose="020B0604020202020204" pitchFamily="34" charset="0"/>
              </a:defRPr>
            </a:lvl1pPr>
          </a:lstStyle>
          <a:p>
            <a:pPr lvl="0"/>
            <a:r>
              <a:rPr lang="en-US"/>
              <a:t>Important Information/Disclosure here</a:t>
            </a:r>
          </a:p>
        </p:txBody>
      </p:sp>
      <p:sp>
        <p:nvSpPr>
          <p:cNvPr id="6" name="Text Placeholder 3">
            <a:extLst>
              <a:ext uri="{FF2B5EF4-FFF2-40B4-BE49-F238E27FC236}">
                <a16:creationId xmlns:a16="http://schemas.microsoft.com/office/drawing/2014/main" id="{8B35C552-C4E2-4DDA-9441-C925C6D31A54}"/>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7" name="Picture 6">
            <a:extLst>
              <a:ext uri="{FF2B5EF4-FFF2-40B4-BE49-F238E27FC236}">
                <a16:creationId xmlns:a16="http://schemas.microsoft.com/office/drawing/2014/main" id="{09505EB4-D625-47D8-B838-CB87D34D1234}"/>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9" name="Slide Number Placeholder 9">
            <a:extLst>
              <a:ext uri="{FF2B5EF4-FFF2-40B4-BE49-F238E27FC236}">
                <a16:creationId xmlns:a16="http://schemas.microsoft.com/office/drawing/2014/main" id="{9AD5028E-3F7C-4F5B-88B0-8998FCE6E06C}"/>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0" name="Text Placeholder 3">
            <a:extLst>
              <a:ext uri="{FF2B5EF4-FFF2-40B4-BE49-F238E27FC236}">
                <a16:creationId xmlns:a16="http://schemas.microsoft.com/office/drawing/2014/main" id="{DC19D5AC-1AC9-4EEA-B2E5-2FCE49402714}"/>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416099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rporate Back Wrapper Standard">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457319" y="5380936"/>
            <a:ext cx="112500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190748F-F6BD-41E3-B858-B196C6979EAF}"/>
              </a:ext>
            </a:extLst>
          </p:cNvPr>
          <p:cNvPicPr>
            <a:picLocks noChangeAspect="1"/>
          </p:cNvPicPr>
          <p:nvPr userDrawn="1"/>
        </p:nvPicPr>
        <p:blipFill rotWithShape="1">
          <a:blip r:embed="rId2"/>
          <a:stretch/>
        </p:blipFill>
        <p:spPr>
          <a:xfrm>
            <a:off x="247953" y="5469930"/>
            <a:ext cx="2115075" cy="779101"/>
          </a:xfrm>
          <a:prstGeom prst="rect">
            <a:avLst/>
          </a:prstGeom>
        </p:spPr>
      </p:pic>
      <p:sp>
        <p:nvSpPr>
          <p:cNvPr id="13" name="Text Placeholder 7">
            <a:extLst>
              <a:ext uri="{FF2B5EF4-FFF2-40B4-BE49-F238E27FC236}">
                <a16:creationId xmlns:a16="http://schemas.microsoft.com/office/drawing/2014/main" id="{45D548D0-32FA-4775-9040-A6233D61E135}"/>
              </a:ext>
            </a:extLst>
          </p:cNvPr>
          <p:cNvSpPr>
            <a:spLocks noGrp="1"/>
          </p:cNvSpPr>
          <p:nvPr>
            <p:ph type="body" sz="quarter" idx="10" hasCustomPrompt="1"/>
          </p:nvPr>
        </p:nvSpPr>
        <p:spPr>
          <a:xfrm>
            <a:off x="2984915" y="5747257"/>
            <a:ext cx="4115872" cy="224444"/>
          </a:xfrm>
          <a:prstGeom prst="rect">
            <a:avLst/>
          </a:prstGeom>
        </p:spPr>
        <p:txBody>
          <a:bodyPr lIns="0" tIns="0" rIns="0" bIns="0"/>
          <a:lstStyle>
            <a:lvl1pPr marL="0" indent="0">
              <a:lnSpc>
                <a:spcPct val="100000"/>
              </a:lnSpc>
              <a:spcBef>
                <a:spcPts val="0"/>
              </a:spcBef>
              <a:buNone/>
              <a:defRPr sz="1200" baseline="0">
                <a:latin typeface="Arial" panose="020B0604020202020204" pitchFamily="34" charset="0"/>
                <a:cs typeface="Arial" panose="020B0604020202020204" pitchFamily="34" charset="0"/>
              </a:defRPr>
            </a:lvl1pPr>
            <a:lvl2pPr marL="0" indent="0">
              <a:lnSpc>
                <a:spcPct val="100000"/>
              </a:lnSpc>
              <a:spcBef>
                <a:spcPts val="0"/>
              </a:spcBef>
              <a:buNone/>
              <a:defRPr sz="1400">
                <a:solidFill>
                  <a:schemeClr val="accent1"/>
                </a:solidFill>
              </a:defRPr>
            </a:lvl2pPr>
          </a:lstStyle>
          <a:p>
            <a:pPr lvl="1"/>
            <a:r>
              <a:rPr lang="en-US" dirty="0"/>
              <a:t>URL</a:t>
            </a:r>
          </a:p>
        </p:txBody>
      </p:sp>
      <p:sp>
        <p:nvSpPr>
          <p:cNvPr id="14" name="Text Placeholder 9">
            <a:extLst>
              <a:ext uri="{FF2B5EF4-FFF2-40B4-BE49-F238E27FC236}">
                <a16:creationId xmlns:a16="http://schemas.microsoft.com/office/drawing/2014/main" id="{D09B6504-5FDC-4FF6-9817-095B896AD652}"/>
              </a:ext>
            </a:extLst>
          </p:cNvPr>
          <p:cNvSpPr>
            <a:spLocks noGrp="1"/>
          </p:cNvSpPr>
          <p:nvPr>
            <p:ph type="body" sz="quarter" idx="11" hasCustomPrompt="1"/>
          </p:nvPr>
        </p:nvSpPr>
        <p:spPr>
          <a:xfrm>
            <a:off x="9894643" y="6537960"/>
            <a:ext cx="1829276"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XX/19</a:t>
            </a:r>
          </a:p>
        </p:txBody>
      </p:sp>
      <p:sp>
        <p:nvSpPr>
          <p:cNvPr id="15" name="Text Placeholder 3">
            <a:extLst>
              <a:ext uri="{FF2B5EF4-FFF2-40B4-BE49-F238E27FC236}">
                <a16:creationId xmlns:a16="http://schemas.microsoft.com/office/drawing/2014/main" id="{F01C4CEF-62C7-4032-827E-65E41B944567}"/>
              </a:ext>
            </a:extLst>
          </p:cNvPr>
          <p:cNvSpPr>
            <a:spLocks noGrp="1"/>
          </p:cNvSpPr>
          <p:nvPr>
            <p:ph type="body" sz="quarter" idx="26" hasCustomPrompt="1"/>
          </p:nvPr>
        </p:nvSpPr>
        <p:spPr>
          <a:xfrm>
            <a:off x="457319" y="4684431"/>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Rectangle 20">
            <a:extLst>
              <a:ext uri="{FF2B5EF4-FFF2-40B4-BE49-F238E27FC236}">
                <a16:creationId xmlns:a16="http://schemas.microsoft.com/office/drawing/2014/main" id="{F0B33408-5B29-49EE-AC7F-7EA76394FCF6}"/>
              </a:ext>
            </a:extLst>
          </p:cNvPr>
          <p:cNvSpPr/>
          <p:nvPr userDrawn="1"/>
        </p:nvSpPr>
        <p:spPr>
          <a:xfrm>
            <a:off x="483736" y="6537960"/>
            <a:ext cx="6203554" cy="182880"/>
          </a:xfrm>
          <a:prstGeom prst="rect">
            <a:avLst/>
          </a:prstGeom>
        </p:spPr>
        <p:txBody>
          <a:bodyPr wrap="square" lIns="0" tIns="0" rIns="0" bIns="0" anchor="b">
            <a:noAutofit/>
          </a:bodyPr>
          <a:lstStyle/>
          <a:p>
            <a:r>
              <a:rPr lang="en-US" sz="800" dirty="0">
                <a:solidFill>
                  <a:srgbClr val="211D1E"/>
                </a:solidFill>
                <a:effectLst/>
                <a:latin typeface="Arial" panose="020B0604020202020204" pitchFamily="34" charset="0"/>
                <a:cs typeface="Arial" panose="020B0604020202020204" pitchFamily="34" charset="0"/>
              </a:rPr>
              <a:t>© 2023 Franklin Distributors, LLC. Member FINRA/SIPC. All rights reserved. </a:t>
            </a:r>
          </a:p>
        </p:txBody>
      </p:sp>
      <p:cxnSp>
        <p:nvCxnSpPr>
          <p:cNvPr id="3" name="Straight Connector 2">
            <a:extLst>
              <a:ext uri="{FF2B5EF4-FFF2-40B4-BE49-F238E27FC236}">
                <a16:creationId xmlns:a16="http://schemas.microsoft.com/office/drawing/2014/main" id="{24047680-1606-8349-BDCA-1A12EFE5EF76}"/>
              </a:ext>
            </a:extLst>
          </p:cNvPr>
          <p:cNvCxnSpPr>
            <a:cxnSpLocks/>
          </p:cNvCxnSpPr>
          <p:nvPr userDrawn="1"/>
        </p:nvCxnSpPr>
        <p:spPr>
          <a:xfrm flipV="1">
            <a:off x="2558938"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96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2">
          <p15:clr>
            <a:srgbClr val="FBAE40"/>
          </p15:clr>
        </p15:guide>
        <p15:guide id="2" pos="928">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Corporate Back Wrapper Extended A">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457319" y="5380936"/>
            <a:ext cx="112500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190748F-F6BD-41E3-B858-B196C6979EAF}"/>
              </a:ext>
            </a:extLst>
          </p:cNvPr>
          <p:cNvPicPr>
            <a:picLocks noChangeAspect="1"/>
          </p:cNvPicPr>
          <p:nvPr userDrawn="1"/>
        </p:nvPicPr>
        <p:blipFill rotWithShape="1">
          <a:blip r:embed="rId2"/>
          <a:stretch/>
        </p:blipFill>
        <p:spPr>
          <a:xfrm>
            <a:off x="247953" y="5469930"/>
            <a:ext cx="2115075" cy="779101"/>
          </a:xfrm>
          <a:prstGeom prst="rect">
            <a:avLst/>
          </a:prstGeom>
        </p:spPr>
      </p:pic>
      <p:sp>
        <p:nvSpPr>
          <p:cNvPr id="13" name="Text Placeholder 7">
            <a:extLst>
              <a:ext uri="{FF2B5EF4-FFF2-40B4-BE49-F238E27FC236}">
                <a16:creationId xmlns:a16="http://schemas.microsoft.com/office/drawing/2014/main" id="{45D548D0-32FA-4775-9040-A6233D61E135}"/>
              </a:ext>
            </a:extLst>
          </p:cNvPr>
          <p:cNvSpPr>
            <a:spLocks noGrp="1"/>
          </p:cNvSpPr>
          <p:nvPr>
            <p:ph type="body" sz="quarter" idx="10" hasCustomPrompt="1"/>
          </p:nvPr>
        </p:nvSpPr>
        <p:spPr>
          <a:xfrm>
            <a:off x="2984915" y="5747257"/>
            <a:ext cx="4115872" cy="224444"/>
          </a:xfrm>
          <a:prstGeom prst="rect">
            <a:avLst/>
          </a:prstGeom>
        </p:spPr>
        <p:txBody>
          <a:bodyPr lIns="0" tIns="0" rIns="0" bIns="0"/>
          <a:lstStyle>
            <a:lvl1pPr marL="0" indent="0">
              <a:lnSpc>
                <a:spcPct val="100000"/>
              </a:lnSpc>
              <a:spcBef>
                <a:spcPts val="0"/>
              </a:spcBef>
              <a:buNone/>
              <a:defRPr sz="1200" baseline="0">
                <a:latin typeface="Arial" panose="020B0604020202020204" pitchFamily="34" charset="0"/>
                <a:cs typeface="Arial" panose="020B0604020202020204" pitchFamily="34" charset="0"/>
              </a:defRPr>
            </a:lvl1pPr>
            <a:lvl2pPr marL="0" indent="0">
              <a:lnSpc>
                <a:spcPct val="100000"/>
              </a:lnSpc>
              <a:spcBef>
                <a:spcPts val="0"/>
              </a:spcBef>
              <a:buNone/>
              <a:defRPr sz="1400">
                <a:solidFill>
                  <a:schemeClr val="accent1"/>
                </a:solidFill>
              </a:defRPr>
            </a:lvl2pPr>
          </a:lstStyle>
          <a:p>
            <a:pPr lvl="1"/>
            <a:r>
              <a:rPr lang="en-US" dirty="0"/>
              <a:t>URL</a:t>
            </a:r>
          </a:p>
        </p:txBody>
      </p:sp>
      <p:sp>
        <p:nvSpPr>
          <p:cNvPr id="14" name="Text Placeholder 9">
            <a:extLst>
              <a:ext uri="{FF2B5EF4-FFF2-40B4-BE49-F238E27FC236}">
                <a16:creationId xmlns:a16="http://schemas.microsoft.com/office/drawing/2014/main" id="{D09B6504-5FDC-4FF6-9817-095B896AD652}"/>
              </a:ext>
            </a:extLst>
          </p:cNvPr>
          <p:cNvSpPr>
            <a:spLocks noGrp="1"/>
          </p:cNvSpPr>
          <p:nvPr>
            <p:ph type="body" sz="quarter" idx="11" hasCustomPrompt="1"/>
          </p:nvPr>
        </p:nvSpPr>
        <p:spPr>
          <a:xfrm>
            <a:off x="9894643" y="6537960"/>
            <a:ext cx="1829276"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XX/19</a:t>
            </a:r>
          </a:p>
        </p:txBody>
      </p:sp>
      <p:sp>
        <p:nvSpPr>
          <p:cNvPr id="15" name="Text Placeholder 3">
            <a:extLst>
              <a:ext uri="{FF2B5EF4-FFF2-40B4-BE49-F238E27FC236}">
                <a16:creationId xmlns:a16="http://schemas.microsoft.com/office/drawing/2014/main" id="{F01C4CEF-62C7-4032-827E-65E41B944567}"/>
              </a:ext>
            </a:extLst>
          </p:cNvPr>
          <p:cNvSpPr>
            <a:spLocks noGrp="1"/>
          </p:cNvSpPr>
          <p:nvPr>
            <p:ph type="body" sz="quarter" idx="26" hasCustomPrompt="1"/>
          </p:nvPr>
        </p:nvSpPr>
        <p:spPr>
          <a:xfrm>
            <a:off x="457319" y="4684431"/>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Text Box 9">
            <a:extLst>
              <a:ext uri="{FF2B5EF4-FFF2-40B4-BE49-F238E27FC236}">
                <a16:creationId xmlns:a16="http://schemas.microsoft.com/office/drawing/2014/main" id="{5351D09A-3B59-47D7-B06B-9E39B5E47619}"/>
              </a:ext>
            </a:extLst>
          </p:cNvPr>
          <p:cNvSpPr txBox="1">
            <a:spLocks noChangeArrowheads="1"/>
          </p:cNvSpPr>
          <p:nvPr userDrawn="1"/>
        </p:nvSpPr>
        <p:spPr bwMode="auto">
          <a:xfrm>
            <a:off x="483736" y="6537960"/>
            <a:ext cx="4115872"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rgbClr val="000000"/>
                </a:solidFill>
                <a:latin typeface="Arial Narrow" pitchFamily="34" charset="0"/>
                <a:ea typeface="ＭＳ Ｐゴシック" charset="0"/>
              </a:rPr>
              <a:t>For Financial Professional Use Only / Not for Distribution to the Public</a:t>
            </a:r>
          </a:p>
        </p:txBody>
      </p:sp>
      <p:sp>
        <p:nvSpPr>
          <p:cNvPr id="21" name="Rectangle 20">
            <a:extLst>
              <a:ext uri="{FF2B5EF4-FFF2-40B4-BE49-F238E27FC236}">
                <a16:creationId xmlns:a16="http://schemas.microsoft.com/office/drawing/2014/main" id="{F0B33408-5B29-49EE-AC7F-7EA76394FCF6}"/>
              </a:ext>
            </a:extLst>
          </p:cNvPr>
          <p:cNvSpPr/>
          <p:nvPr userDrawn="1"/>
        </p:nvSpPr>
        <p:spPr>
          <a:xfrm>
            <a:off x="483735" y="6400801"/>
            <a:ext cx="6538646" cy="147941"/>
          </a:xfrm>
          <a:prstGeom prst="rect">
            <a:avLst/>
          </a:prstGeom>
        </p:spPr>
        <p:txBody>
          <a:bodyPr wrap="square" lIns="0" tIns="0" rIns="0" bIns="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211D1E"/>
                </a:solidFill>
                <a:effectLst/>
                <a:latin typeface="Helvetica" pitchFamily="2" charset="0"/>
              </a:rPr>
              <a:t>© 2021 Franklin Distributors, LLC. Member FINRA/SIPC. All rights reserved. </a:t>
            </a:r>
            <a:r>
              <a:rPr lang="en-US" sz="800" b="0" i="0" u="none" strike="noStrike" dirty="0">
                <a:solidFill>
                  <a:srgbClr val="000000"/>
                </a:solidFill>
                <a:effectLst/>
                <a:latin typeface="Calibri" panose="020F0502020204030204" pitchFamily="34" charset="0"/>
              </a:rPr>
              <a:t>All entities mentioned are Franklin Templeton affiliated companies.</a:t>
            </a:r>
            <a:endParaRPr lang="en-US" sz="800" dirty="0">
              <a:solidFill>
                <a:srgbClr val="211D1E"/>
              </a:solidFill>
              <a:effectLst/>
              <a:latin typeface="Helvetica" pitchFamily="2" charset="0"/>
            </a:endParaRPr>
          </a:p>
        </p:txBody>
      </p:sp>
      <p:cxnSp>
        <p:nvCxnSpPr>
          <p:cNvPr id="3" name="Straight Connector 2">
            <a:extLst>
              <a:ext uri="{FF2B5EF4-FFF2-40B4-BE49-F238E27FC236}">
                <a16:creationId xmlns:a16="http://schemas.microsoft.com/office/drawing/2014/main" id="{24047680-1606-8349-BDCA-1A12EFE5EF76}"/>
              </a:ext>
            </a:extLst>
          </p:cNvPr>
          <p:cNvCxnSpPr>
            <a:cxnSpLocks/>
          </p:cNvCxnSpPr>
          <p:nvPr userDrawn="1"/>
        </p:nvCxnSpPr>
        <p:spPr>
          <a:xfrm flipV="1">
            <a:off x="2558938"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33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2">
          <p15:clr>
            <a:srgbClr val="FBAE40"/>
          </p15:clr>
        </p15:guide>
        <p15:guide id="2" pos="92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2_Corporate Back Wrapper Extended B">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457319" y="5380936"/>
            <a:ext cx="112500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190748F-F6BD-41E3-B858-B196C6979EAF}"/>
              </a:ext>
            </a:extLst>
          </p:cNvPr>
          <p:cNvPicPr>
            <a:picLocks noChangeAspect="1"/>
          </p:cNvPicPr>
          <p:nvPr userDrawn="1"/>
        </p:nvPicPr>
        <p:blipFill rotWithShape="1">
          <a:blip r:embed="rId2"/>
          <a:stretch/>
        </p:blipFill>
        <p:spPr>
          <a:xfrm>
            <a:off x="247953" y="5469930"/>
            <a:ext cx="2115075" cy="779101"/>
          </a:xfrm>
          <a:prstGeom prst="rect">
            <a:avLst/>
          </a:prstGeom>
        </p:spPr>
      </p:pic>
      <p:sp>
        <p:nvSpPr>
          <p:cNvPr id="13" name="Text Placeholder 7">
            <a:extLst>
              <a:ext uri="{FF2B5EF4-FFF2-40B4-BE49-F238E27FC236}">
                <a16:creationId xmlns:a16="http://schemas.microsoft.com/office/drawing/2014/main" id="{45D548D0-32FA-4775-9040-A6233D61E135}"/>
              </a:ext>
            </a:extLst>
          </p:cNvPr>
          <p:cNvSpPr>
            <a:spLocks noGrp="1"/>
          </p:cNvSpPr>
          <p:nvPr>
            <p:ph type="body" sz="quarter" idx="10" hasCustomPrompt="1"/>
          </p:nvPr>
        </p:nvSpPr>
        <p:spPr>
          <a:xfrm>
            <a:off x="2984915" y="5747257"/>
            <a:ext cx="4115872" cy="224444"/>
          </a:xfrm>
          <a:prstGeom prst="rect">
            <a:avLst/>
          </a:prstGeom>
        </p:spPr>
        <p:txBody>
          <a:bodyPr lIns="0" tIns="0" rIns="0" bIns="0"/>
          <a:lstStyle>
            <a:lvl1pPr marL="0" indent="0">
              <a:lnSpc>
                <a:spcPct val="100000"/>
              </a:lnSpc>
              <a:spcBef>
                <a:spcPts val="0"/>
              </a:spcBef>
              <a:buNone/>
              <a:defRPr sz="1200" baseline="0">
                <a:latin typeface="Arial" panose="020B0604020202020204" pitchFamily="34" charset="0"/>
                <a:cs typeface="Arial" panose="020B0604020202020204" pitchFamily="34" charset="0"/>
              </a:defRPr>
            </a:lvl1pPr>
            <a:lvl2pPr marL="0" indent="0">
              <a:lnSpc>
                <a:spcPct val="100000"/>
              </a:lnSpc>
              <a:spcBef>
                <a:spcPts val="0"/>
              </a:spcBef>
              <a:buNone/>
              <a:defRPr sz="1400">
                <a:solidFill>
                  <a:schemeClr val="accent1"/>
                </a:solidFill>
              </a:defRPr>
            </a:lvl2pPr>
          </a:lstStyle>
          <a:p>
            <a:pPr lvl="1"/>
            <a:r>
              <a:rPr lang="en-US" dirty="0"/>
              <a:t>URL</a:t>
            </a:r>
          </a:p>
        </p:txBody>
      </p:sp>
      <p:sp>
        <p:nvSpPr>
          <p:cNvPr id="14" name="Text Placeholder 9">
            <a:extLst>
              <a:ext uri="{FF2B5EF4-FFF2-40B4-BE49-F238E27FC236}">
                <a16:creationId xmlns:a16="http://schemas.microsoft.com/office/drawing/2014/main" id="{D09B6504-5FDC-4FF6-9817-095B896AD652}"/>
              </a:ext>
            </a:extLst>
          </p:cNvPr>
          <p:cNvSpPr>
            <a:spLocks noGrp="1"/>
          </p:cNvSpPr>
          <p:nvPr>
            <p:ph type="body" sz="quarter" idx="11" hasCustomPrompt="1"/>
          </p:nvPr>
        </p:nvSpPr>
        <p:spPr>
          <a:xfrm>
            <a:off x="9894643" y="6537960"/>
            <a:ext cx="1829276"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XX/19</a:t>
            </a:r>
          </a:p>
        </p:txBody>
      </p:sp>
      <p:sp>
        <p:nvSpPr>
          <p:cNvPr id="15" name="Text Placeholder 3">
            <a:extLst>
              <a:ext uri="{FF2B5EF4-FFF2-40B4-BE49-F238E27FC236}">
                <a16:creationId xmlns:a16="http://schemas.microsoft.com/office/drawing/2014/main" id="{F01C4CEF-62C7-4032-827E-65E41B944567}"/>
              </a:ext>
            </a:extLst>
          </p:cNvPr>
          <p:cNvSpPr>
            <a:spLocks noGrp="1"/>
          </p:cNvSpPr>
          <p:nvPr>
            <p:ph type="body" sz="quarter" idx="26" hasCustomPrompt="1"/>
          </p:nvPr>
        </p:nvSpPr>
        <p:spPr>
          <a:xfrm>
            <a:off x="457319" y="4684431"/>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Text Box 9">
            <a:extLst>
              <a:ext uri="{FF2B5EF4-FFF2-40B4-BE49-F238E27FC236}">
                <a16:creationId xmlns:a16="http://schemas.microsoft.com/office/drawing/2014/main" id="{5351D09A-3B59-47D7-B06B-9E39B5E47619}"/>
              </a:ext>
            </a:extLst>
          </p:cNvPr>
          <p:cNvSpPr txBox="1">
            <a:spLocks noChangeArrowheads="1"/>
          </p:cNvSpPr>
          <p:nvPr userDrawn="1"/>
        </p:nvSpPr>
        <p:spPr bwMode="auto">
          <a:xfrm>
            <a:off x="483736" y="6537960"/>
            <a:ext cx="4115872"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rgbClr val="000000"/>
                </a:solidFill>
                <a:latin typeface="Arial Narrow" pitchFamily="34" charset="0"/>
                <a:ea typeface="ＭＳ Ｐゴシック" charset="0"/>
              </a:rPr>
              <a:t>For Financial Professional Use Only / Not for Distribution to the Public</a:t>
            </a:r>
          </a:p>
        </p:txBody>
      </p:sp>
      <p:sp>
        <p:nvSpPr>
          <p:cNvPr id="21" name="Rectangle 20">
            <a:extLst>
              <a:ext uri="{FF2B5EF4-FFF2-40B4-BE49-F238E27FC236}">
                <a16:creationId xmlns:a16="http://schemas.microsoft.com/office/drawing/2014/main" id="{F0B33408-5B29-49EE-AC7F-7EA76394FCF6}"/>
              </a:ext>
            </a:extLst>
          </p:cNvPr>
          <p:cNvSpPr/>
          <p:nvPr userDrawn="1"/>
        </p:nvSpPr>
        <p:spPr>
          <a:xfrm>
            <a:off x="483735" y="6400801"/>
            <a:ext cx="6538646" cy="147941"/>
          </a:xfrm>
          <a:prstGeom prst="rect">
            <a:avLst/>
          </a:prstGeom>
        </p:spPr>
        <p:txBody>
          <a:bodyPr wrap="square" lIns="0" tIns="0" rIns="0" bIns="0">
            <a:noAutofit/>
          </a:bodyPr>
          <a:lstStyle/>
          <a:p>
            <a:r>
              <a:rPr lang="en-US" sz="800" dirty="0">
                <a:solidFill>
                  <a:srgbClr val="211D1E"/>
                </a:solidFill>
                <a:effectLst/>
                <a:latin typeface="Helvetica" pitchFamily="2" charset="0"/>
              </a:rPr>
              <a:t>© 2021 Franklin Distributors, LLC. Member FINRA/SIPC. All rights reserved. [SIO] and [SIO] are Franklin Templeton affiliated companies. </a:t>
            </a:r>
          </a:p>
        </p:txBody>
      </p:sp>
      <p:cxnSp>
        <p:nvCxnSpPr>
          <p:cNvPr id="3" name="Straight Connector 2">
            <a:extLst>
              <a:ext uri="{FF2B5EF4-FFF2-40B4-BE49-F238E27FC236}">
                <a16:creationId xmlns:a16="http://schemas.microsoft.com/office/drawing/2014/main" id="{24047680-1606-8349-BDCA-1A12EFE5EF76}"/>
              </a:ext>
            </a:extLst>
          </p:cNvPr>
          <p:cNvCxnSpPr>
            <a:cxnSpLocks/>
          </p:cNvCxnSpPr>
          <p:nvPr userDrawn="1"/>
        </p:nvCxnSpPr>
        <p:spPr>
          <a:xfrm flipV="1">
            <a:off x="2558938"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11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92">
          <p15:clr>
            <a:srgbClr val="FBAE40"/>
          </p15:clr>
        </p15:guide>
        <p15:guide id="2" pos="928">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89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age numb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CAF368-9DE4-E683-D20B-03277E8A69ED}"/>
              </a:ext>
            </a:extLst>
          </p:cNvPr>
          <p:cNvSpPr>
            <a:spLocks noGrp="1"/>
          </p:cNvSpPr>
          <p:nvPr>
            <p:ph type="sldNum" sz="quarter" idx="10"/>
          </p:nvPr>
        </p:nvSpPr>
        <p:spPr>
          <a:xfrm>
            <a:off x="9144000" y="6315076"/>
            <a:ext cx="2743200" cy="228600"/>
          </a:xfrm>
        </p:spPr>
        <p:txBody>
          <a:bodyPr/>
          <a:lstStyle>
            <a:lvl1pPr algn="r">
              <a:defRPr sz="900" baseline="0" smtClean="0">
                <a:solidFill>
                  <a:schemeClr val="tx1">
                    <a:lumMod val="65000"/>
                    <a:lumOff val="35000"/>
                  </a:schemeClr>
                </a:solidFill>
                <a:latin typeface="Arial" charset="0"/>
              </a:defRPr>
            </a:lvl1pPr>
          </a:lstStyle>
          <a:p>
            <a:pPr>
              <a:defRPr/>
            </a:pPr>
            <a:fld id="{56999B07-6F52-4E5E-924A-22253860E800}" type="slidenum">
              <a:rPr lang="en-US"/>
              <a:pPr>
                <a:defRPr/>
              </a:pPr>
              <a:t>‹#›</a:t>
            </a:fld>
            <a:endParaRPr lang="en-US" dirty="0"/>
          </a:p>
        </p:txBody>
      </p:sp>
    </p:spTree>
    <p:extLst>
      <p:ext uri="{BB962C8B-B14F-4D97-AF65-F5344CB8AC3E}">
        <p14:creationId xmlns:p14="http://schemas.microsoft.com/office/powerpoint/2010/main" val="22656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1: The retirement landscape tod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7C99E-B594-D647-71E3-45A292169A21}"/>
              </a:ext>
            </a:extLst>
          </p:cNvPr>
          <p:cNvSpPr/>
          <p:nvPr userDrawn="1"/>
        </p:nvSpPr>
        <p:spPr>
          <a:xfrm>
            <a:off x="4159251" y="0"/>
            <a:ext cx="3635375" cy="417514"/>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sp>
        <p:nvSpPr>
          <p:cNvPr id="3" name="Content Placeholder 2">
            <a:extLst>
              <a:ext uri="{FF2B5EF4-FFF2-40B4-BE49-F238E27FC236}">
                <a16:creationId xmlns:a16="http://schemas.microsoft.com/office/drawing/2014/main" id="{039773A8-964E-1778-ED1A-0B710E7D7E78}"/>
              </a:ext>
            </a:extLst>
          </p:cNvPr>
          <p:cNvSpPr txBox="1">
            <a:spLocks/>
          </p:cNvSpPr>
          <p:nvPr userDrawn="1"/>
        </p:nvSpPr>
        <p:spPr>
          <a:xfrm>
            <a:off x="4159251" y="0"/>
            <a:ext cx="3635375" cy="417514"/>
          </a:xfrm>
          <a:prstGeom prst="rect">
            <a:avLst/>
          </a:prstGeom>
          <a:noFill/>
        </p:spPr>
        <p:txBody>
          <a:bodyPr lIns="0" tIns="0" rIns="0" bIns="0"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a:buNone/>
              <a:defRPr/>
            </a:pPr>
            <a:r>
              <a:rPr lang="en-US" sz="1400" b="1" dirty="0">
                <a:solidFill>
                  <a:srgbClr val="FF671D"/>
                </a:solidFill>
                <a:latin typeface="Arial" panose="020B0604020202020204" pitchFamily="34" charset="0"/>
                <a:cs typeface="Arial" panose="020B0604020202020204" pitchFamily="34" charset="0"/>
              </a:rPr>
              <a:t>1</a:t>
            </a:r>
            <a:r>
              <a:rPr lang="en-US" sz="1100" b="1" spc="100" dirty="0">
                <a:solidFill>
                  <a:srgbClr val="FFFFFF"/>
                </a:solidFill>
                <a:latin typeface="Arial" panose="020B0604020202020204" pitchFamily="34" charset="0"/>
                <a:cs typeface="Arial" panose="020B0604020202020204" pitchFamily="34" charset="0"/>
              </a:rPr>
              <a:t> </a:t>
            </a:r>
            <a:r>
              <a:rPr lang="en-US" sz="1800" spc="100" dirty="0">
                <a:solidFill>
                  <a:srgbClr val="FFFFFF"/>
                </a:solidFill>
                <a:latin typeface="Arial" panose="020B0604020202020204" pitchFamily="34" charset="0"/>
                <a:cs typeface="Arial" panose="020B0604020202020204" pitchFamily="34" charset="0"/>
              </a:rPr>
              <a:t>|</a:t>
            </a:r>
            <a:r>
              <a:rPr lang="en-US" sz="1400" spc="100" dirty="0">
                <a:solidFill>
                  <a:srgbClr val="FFFFFF"/>
                </a:solidFill>
                <a:latin typeface="Arial" panose="020B0604020202020204" pitchFamily="34" charset="0"/>
                <a:cs typeface="Arial" panose="020B0604020202020204" pitchFamily="34" charset="0"/>
              </a:rPr>
              <a:t> </a:t>
            </a:r>
            <a:r>
              <a:rPr lang="en-US" sz="1200" b="1" dirty="0">
                <a:solidFill>
                  <a:srgbClr val="FFFFFF"/>
                </a:solidFill>
                <a:latin typeface="Arial" panose="020B0604020202020204" pitchFamily="34" charset="0"/>
                <a:cs typeface="Arial" panose="020B0604020202020204" pitchFamily="34" charset="0"/>
              </a:rPr>
              <a:t>What is Medicare and when do you enroll?</a:t>
            </a:r>
          </a:p>
        </p:txBody>
      </p:sp>
      <p:sp>
        <p:nvSpPr>
          <p:cNvPr id="4" name="Slide Number Placeholder 5">
            <a:extLst>
              <a:ext uri="{FF2B5EF4-FFF2-40B4-BE49-F238E27FC236}">
                <a16:creationId xmlns:a16="http://schemas.microsoft.com/office/drawing/2014/main" id="{5A2A21E6-0D8F-9E00-FE4D-9D9DE7E21172}"/>
              </a:ext>
            </a:extLst>
          </p:cNvPr>
          <p:cNvSpPr>
            <a:spLocks noGrp="1"/>
          </p:cNvSpPr>
          <p:nvPr>
            <p:ph type="sldNum" sz="quarter" idx="10"/>
          </p:nvPr>
        </p:nvSpPr>
        <p:spPr>
          <a:xfrm>
            <a:off x="9144000" y="6315076"/>
            <a:ext cx="2743200" cy="228600"/>
          </a:xfrm>
        </p:spPr>
        <p:txBody>
          <a:bodyPr/>
          <a:lstStyle>
            <a:lvl1pPr algn="r">
              <a:defRPr sz="900" baseline="0" smtClean="0">
                <a:solidFill>
                  <a:schemeClr val="tx1">
                    <a:lumMod val="65000"/>
                    <a:lumOff val="35000"/>
                  </a:schemeClr>
                </a:solidFill>
                <a:latin typeface="Arial" charset="0"/>
              </a:defRPr>
            </a:lvl1pPr>
          </a:lstStyle>
          <a:p>
            <a:pPr>
              <a:defRPr/>
            </a:pPr>
            <a:fld id="{6D5814D1-F5BE-4F92-8A8F-12BD40E6658A}" type="slidenum">
              <a:rPr lang="en-US"/>
              <a:pPr>
                <a:defRPr/>
              </a:pPr>
              <a:t>‹#›</a:t>
            </a:fld>
            <a:endParaRPr lang="en-US" dirty="0"/>
          </a:p>
        </p:txBody>
      </p:sp>
    </p:spTree>
    <p:extLst>
      <p:ext uri="{BB962C8B-B14F-4D97-AF65-F5344CB8AC3E}">
        <p14:creationId xmlns:p14="http://schemas.microsoft.com/office/powerpoint/2010/main" val="260370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3: Logical insigh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1C8955-1D56-1162-FE9C-5C73E7511080}"/>
              </a:ext>
            </a:extLst>
          </p:cNvPr>
          <p:cNvSpPr/>
          <p:nvPr userDrawn="1"/>
        </p:nvSpPr>
        <p:spPr>
          <a:xfrm>
            <a:off x="3770314" y="0"/>
            <a:ext cx="4651375" cy="417514"/>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sp>
        <p:nvSpPr>
          <p:cNvPr id="3" name="Content Placeholder 2">
            <a:extLst>
              <a:ext uri="{FF2B5EF4-FFF2-40B4-BE49-F238E27FC236}">
                <a16:creationId xmlns:a16="http://schemas.microsoft.com/office/drawing/2014/main" id="{F87D58A0-DEAE-3916-C1EA-85BF0562461E}"/>
              </a:ext>
            </a:extLst>
          </p:cNvPr>
          <p:cNvSpPr txBox="1">
            <a:spLocks/>
          </p:cNvSpPr>
          <p:nvPr userDrawn="1"/>
        </p:nvSpPr>
        <p:spPr>
          <a:xfrm>
            <a:off x="3816351" y="14289"/>
            <a:ext cx="4559300" cy="403225"/>
          </a:xfrm>
          <a:prstGeom prst="rect">
            <a:avLst/>
          </a:prstGeom>
          <a:noFill/>
        </p:spPr>
        <p:txBody>
          <a:bodyPr lIns="0" tIns="0" rIns="0" bIns="0"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a:buNone/>
              <a:defRPr/>
            </a:pPr>
            <a:r>
              <a:rPr lang="en-US" sz="1400" b="1" dirty="0">
                <a:solidFill>
                  <a:srgbClr val="FF671D"/>
                </a:solidFill>
                <a:latin typeface="Arial" panose="020B0604020202020204" pitchFamily="34" charset="0"/>
                <a:cs typeface="Arial" panose="020B0604020202020204" pitchFamily="34" charset="0"/>
              </a:rPr>
              <a:t>2</a:t>
            </a:r>
            <a:r>
              <a:rPr lang="en-US" sz="1100" b="1" spc="200" dirty="0">
                <a:solidFill>
                  <a:srgbClr val="FFFFFF"/>
                </a:solidFill>
                <a:latin typeface="Arial" panose="020B0604020202020204" pitchFamily="34" charset="0"/>
                <a:cs typeface="Arial" panose="020B0604020202020204" pitchFamily="34" charset="0"/>
              </a:rPr>
              <a:t> </a:t>
            </a:r>
            <a:r>
              <a:rPr lang="en-US" sz="1800" spc="100" dirty="0">
                <a:solidFill>
                  <a:srgbClr val="FFFFFF"/>
                </a:solidFill>
                <a:latin typeface="Arial" panose="020B0604020202020204" pitchFamily="34" charset="0"/>
                <a:cs typeface="Arial" panose="020B0604020202020204" pitchFamily="34" charset="0"/>
              </a:rPr>
              <a:t>|</a:t>
            </a:r>
            <a:r>
              <a:rPr lang="en-US" sz="1400" spc="100" dirty="0">
                <a:solidFill>
                  <a:srgbClr val="FFFFFF"/>
                </a:solidFill>
                <a:latin typeface="Arial" panose="020B0604020202020204" pitchFamily="34" charset="0"/>
                <a:cs typeface="Arial" panose="020B0604020202020204" pitchFamily="34" charset="0"/>
              </a:rPr>
              <a:t> </a:t>
            </a:r>
            <a:r>
              <a:rPr lang="en-US" sz="1200" b="1" dirty="0">
                <a:solidFill>
                  <a:srgbClr val="FFFFFF"/>
                </a:solidFill>
                <a:latin typeface="Arial" panose="020B0604020202020204" pitchFamily="34" charset="0"/>
                <a:cs typeface="Arial" panose="020B0604020202020204" pitchFamily="34" charset="0"/>
              </a:rPr>
              <a:t>The different parts of Medicare, their coverages and costs</a:t>
            </a:r>
          </a:p>
        </p:txBody>
      </p:sp>
      <p:sp>
        <p:nvSpPr>
          <p:cNvPr id="4" name="Slide Number Placeholder 5">
            <a:extLst>
              <a:ext uri="{FF2B5EF4-FFF2-40B4-BE49-F238E27FC236}">
                <a16:creationId xmlns:a16="http://schemas.microsoft.com/office/drawing/2014/main" id="{3D57447C-87A2-F4F1-785C-9F661DAD4867}"/>
              </a:ext>
            </a:extLst>
          </p:cNvPr>
          <p:cNvSpPr>
            <a:spLocks noGrp="1"/>
          </p:cNvSpPr>
          <p:nvPr>
            <p:ph type="sldNum" sz="quarter" idx="10"/>
          </p:nvPr>
        </p:nvSpPr>
        <p:spPr>
          <a:xfrm>
            <a:off x="9144000" y="6315076"/>
            <a:ext cx="2743200" cy="228600"/>
          </a:xfrm>
        </p:spPr>
        <p:txBody>
          <a:bodyPr/>
          <a:lstStyle>
            <a:lvl1pPr algn="r">
              <a:defRPr sz="900" baseline="0" smtClean="0">
                <a:solidFill>
                  <a:schemeClr val="tx1">
                    <a:lumMod val="65000"/>
                    <a:lumOff val="35000"/>
                  </a:schemeClr>
                </a:solidFill>
                <a:latin typeface="Arial" charset="0"/>
              </a:defRPr>
            </a:lvl1pPr>
          </a:lstStyle>
          <a:p>
            <a:pPr>
              <a:defRPr/>
            </a:pPr>
            <a:fld id="{BF4B7523-27CE-4400-8396-5EC131CDC8F4}" type="slidenum">
              <a:rPr lang="en-US"/>
              <a:pPr>
                <a:defRPr/>
              </a:pPr>
              <a:t>‹#›</a:t>
            </a:fld>
            <a:endParaRPr lang="en-US" dirty="0"/>
          </a:p>
        </p:txBody>
      </p:sp>
    </p:spTree>
    <p:extLst>
      <p:ext uri="{BB962C8B-B14F-4D97-AF65-F5344CB8AC3E}">
        <p14:creationId xmlns:p14="http://schemas.microsoft.com/office/powerpoint/2010/main" val="100243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7" name="Rectangle 6"/>
          <p:cNvSpPr>
            <a:spLocks noChangeAspect="1"/>
          </p:cNvSpPr>
          <p:nvPr/>
        </p:nvSpPr>
        <p:spPr>
          <a:xfrm>
            <a:off x="440683" y="5817199"/>
            <a:ext cx="11300036" cy="5667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id="{6C2D26E9-512E-41D6-9E1A-B884E074F353}"/>
              </a:ext>
            </a:extLst>
          </p:cNvPr>
          <p:cNvSpPr>
            <a:spLocks noGrp="1"/>
          </p:cNvSpPr>
          <p:nvPr>
            <p:ph type="title" hasCustomPrompt="1"/>
          </p:nvPr>
        </p:nvSpPr>
        <p:spPr>
          <a:xfrm>
            <a:off x="581193" y="536738"/>
            <a:ext cx="11029616" cy="566738"/>
          </a:xfrm>
        </p:spPr>
        <p:txBody>
          <a:bodyPr anchor="b">
            <a:normAutofit/>
          </a:bodyPr>
          <a:lstStyle>
            <a:lvl1pPr algn="l">
              <a:defRPr sz="2400" b="0" cap="none">
                <a:solidFill>
                  <a:schemeClr val="accent1"/>
                </a:solidFill>
              </a:defRPr>
            </a:lvl1pPr>
          </a:lstStyle>
          <a:p>
            <a:r>
              <a:rPr lang="en-US" dirty="0"/>
              <a:t>Title style</a:t>
            </a:r>
          </a:p>
        </p:txBody>
      </p:sp>
      <p:sp>
        <p:nvSpPr>
          <p:cNvPr id="10" name="Text Placeholder 3">
            <a:extLst>
              <a:ext uri="{FF2B5EF4-FFF2-40B4-BE49-F238E27FC236}">
                <a16:creationId xmlns:a16="http://schemas.microsoft.com/office/drawing/2014/main" id="{50348B99-CA61-45DE-A8D2-F861F24B28D5}"/>
              </a:ext>
            </a:extLst>
          </p:cNvPr>
          <p:cNvSpPr>
            <a:spLocks noGrp="1"/>
          </p:cNvSpPr>
          <p:nvPr>
            <p:ph type="body" sz="half" idx="2" hasCustomPrompt="1"/>
          </p:nvPr>
        </p:nvSpPr>
        <p:spPr>
          <a:xfrm>
            <a:off x="581192" y="1103476"/>
            <a:ext cx="11029617" cy="598671"/>
          </a:xfrm>
        </p:spPr>
        <p:txBody>
          <a:bodyPr anchor="t">
            <a:normAutofit/>
          </a:bodyPr>
          <a:lstStyle>
            <a:lvl1pPr marL="0" indent="0">
              <a:buNone/>
              <a:defRPr sz="12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 style</a:t>
            </a:r>
          </a:p>
        </p:txBody>
      </p:sp>
      <p:sp>
        <p:nvSpPr>
          <p:cNvPr id="11" name="Content Placeholder 2">
            <a:extLst>
              <a:ext uri="{FF2B5EF4-FFF2-40B4-BE49-F238E27FC236}">
                <a16:creationId xmlns:a16="http://schemas.microsoft.com/office/drawing/2014/main" id="{0FD7F942-3D0E-4FA3-83B1-08599CC4E9FC}"/>
              </a:ext>
            </a:extLst>
          </p:cNvPr>
          <p:cNvSpPr>
            <a:spLocks noGrp="1"/>
          </p:cNvSpPr>
          <p:nvPr>
            <p:ph sz="half" idx="1" hasCustomPrompt="1"/>
          </p:nvPr>
        </p:nvSpPr>
        <p:spPr>
          <a:xfrm>
            <a:off x="581192" y="1943149"/>
            <a:ext cx="5422390" cy="3633047"/>
          </a:xfrm>
        </p:spPr>
        <p:txBody>
          <a:bodyPr>
            <a:normAutofit/>
          </a:bodyPr>
          <a:lstStyle/>
          <a:p>
            <a:pPr lvl="0"/>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9044767F-5330-4864-997F-2150E6DF0644}"/>
              </a:ext>
            </a:extLst>
          </p:cNvPr>
          <p:cNvSpPr>
            <a:spLocks noGrp="1"/>
          </p:cNvSpPr>
          <p:nvPr>
            <p:ph type="dt" sz="half" idx="10"/>
          </p:nvPr>
        </p:nvSpPr>
        <p:spPr>
          <a:xfrm>
            <a:off x="581191" y="5970313"/>
            <a:ext cx="1489718" cy="365125"/>
          </a:xfrm>
          <a:prstGeom prst="rect">
            <a:avLst/>
          </a:prstGeom>
        </p:spPr>
        <p:txBody>
          <a:bodyPr vert="horz" lIns="91440" tIns="45720" rIns="91440" bIns="45720" rtlCol="0" anchor="ctr"/>
          <a:lstStyle>
            <a:lvl1pPr algn="l">
              <a:defRPr sz="900">
                <a:solidFill>
                  <a:schemeClr val="accent5"/>
                </a:solidFill>
              </a:defRPr>
            </a:lvl1pPr>
          </a:lstStyle>
          <a:p>
            <a:r>
              <a:rPr lang="en-US"/>
              <a:t>09PPT-MIRR-C 03.14.23</a:t>
            </a:r>
            <a:endParaRPr lang="en-US" dirty="0"/>
          </a:p>
        </p:txBody>
      </p:sp>
      <p:sp>
        <p:nvSpPr>
          <p:cNvPr id="17" name="Footer Placeholder 4">
            <a:extLst>
              <a:ext uri="{FF2B5EF4-FFF2-40B4-BE49-F238E27FC236}">
                <a16:creationId xmlns:a16="http://schemas.microsoft.com/office/drawing/2014/main" id="{EE6D9F98-D4DE-4AEB-B38C-6ABB21D5F296}"/>
              </a:ext>
            </a:extLst>
          </p:cNvPr>
          <p:cNvSpPr>
            <a:spLocks noGrp="1"/>
          </p:cNvSpPr>
          <p:nvPr>
            <p:ph type="ftr" sz="quarter" idx="3"/>
          </p:nvPr>
        </p:nvSpPr>
        <p:spPr>
          <a:xfrm>
            <a:off x="2070909" y="5970313"/>
            <a:ext cx="9096623"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18" name="Slide Number Placeholder 5">
            <a:extLst>
              <a:ext uri="{FF2B5EF4-FFF2-40B4-BE49-F238E27FC236}">
                <a16:creationId xmlns:a16="http://schemas.microsoft.com/office/drawing/2014/main" id="{448AF112-9EFB-4CA8-B7C4-7FBEBD4DEFAB}"/>
              </a:ext>
            </a:extLst>
          </p:cNvPr>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785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2: Emotional insigh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F40990-2230-4016-C823-B5CCAD1778BC}"/>
              </a:ext>
            </a:extLst>
          </p:cNvPr>
          <p:cNvSpPr/>
          <p:nvPr userDrawn="1"/>
        </p:nvSpPr>
        <p:spPr>
          <a:xfrm>
            <a:off x="3895726" y="0"/>
            <a:ext cx="4400550" cy="417514"/>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sp>
        <p:nvSpPr>
          <p:cNvPr id="3" name="Content Placeholder 2">
            <a:extLst>
              <a:ext uri="{FF2B5EF4-FFF2-40B4-BE49-F238E27FC236}">
                <a16:creationId xmlns:a16="http://schemas.microsoft.com/office/drawing/2014/main" id="{E7AFE385-8CCC-AA56-26B9-426E03438833}"/>
              </a:ext>
            </a:extLst>
          </p:cNvPr>
          <p:cNvSpPr txBox="1">
            <a:spLocks/>
          </p:cNvSpPr>
          <p:nvPr userDrawn="1"/>
        </p:nvSpPr>
        <p:spPr>
          <a:xfrm>
            <a:off x="3895726" y="0"/>
            <a:ext cx="4400550" cy="417514"/>
          </a:xfrm>
          <a:prstGeom prst="rect">
            <a:avLst/>
          </a:prstGeom>
          <a:noFill/>
        </p:spPr>
        <p:txBody>
          <a:bodyPr lIns="0" tIns="0" rIns="0" bIns="0"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a:buNone/>
              <a:defRPr/>
            </a:pPr>
            <a:r>
              <a:rPr lang="en-US" sz="1400" b="1" dirty="0">
                <a:solidFill>
                  <a:srgbClr val="FF671D"/>
                </a:solidFill>
                <a:latin typeface="Arial" panose="020B0604020202020204" pitchFamily="34" charset="0"/>
                <a:cs typeface="Arial" panose="020B0604020202020204" pitchFamily="34" charset="0"/>
              </a:rPr>
              <a:t>3</a:t>
            </a:r>
            <a:r>
              <a:rPr lang="en-US" sz="1100" b="1" spc="200" dirty="0">
                <a:solidFill>
                  <a:srgbClr val="FFFFFF"/>
                </a:solidFill>
                <a:latin typeface="Arial" panose="020B0604020202020204" pitchFamily="34" charset="0"/>
                <a:cs typeface="Arial" panose="020B0604020202020204" pitchFamily="34" charset="0"/>
              </a:rPr>
              <a:t> </a:t>
            </a:r>
            <a:r>
              <a:rPr lang="en-US" sz="1800" spc="100" dirty="0">
                <a:solidFill>
                  <a:srgbClr val="FFFFFF"/>
                </a:solidFill>
                <a:latin typeface="Arial" panose="020B0604020202020204" pitchFamily="34" charset="0"/>
                <a:cs typeface="Arial" panose="020B0604020202020204" pitchFamily="34" charset="0"/>
              </a:rPr>
              <a:t>|</a:t>
            </a:r>
            <a:r>
              <a:rPr lang="en-US" sz="1400" spc="100" dirty="0">
                <a:solidFill>
                  <a:srgbClr val="FFFFFF"/>
                </a:solidFill>
                <a:latin typeface="Arial" panose="020B0604020202020204" pitchFamily="34" charset="0"/>
                <a:cs typeface="Arial" panose="020B0604020202020204" pitchFamily="34" charset="0"/>
              </a:rPr>
              <a:t> </a:t>
            </a:r>
            <a:r>
              <a:rPr lang="en-US" sz="1200" b="1" dirty="0">
                <a:solidFill>
                  <a:srgbClr val="FFFFFF"/>
                </a:solidFill>
                <a:latin typeface="Arial" panose="020B0604020202020204" pitchFamily="34" charset="0"/>
                <a:cs typeface="Arial" panose="020B0604020202020204" pitchFamily="34" charset="0"/>
              </a:rPr>
              <a:t>Supplemental policies and Medicare Advantage plans</a:t>
            </a:r>
          </a:p>
        </p:txBody>
      </p:sp>
      <p:sp>
        <p:nvSpPr>
          <p:cNvPr id="4" name="Slide Number Placeholder 5">
            <a:extLst>
              <a:ext uri="{FF2B5EF4-FFF2-40B4-BE49-F238E27FC236}">
                <a16:creationId xmlns:a16="http://schemas.microsoft.com/office/drawing/2014/main" id="{4A1577CC-04C8-044F-DCBB-EC5830EB3C54}"/>
              </a:ext>
            </a:extLst>
          </p:cNvPr>
          <p:cNvSpPr>
            <a:spLocks noGrp="1"/>
          </p:cNvSpPr>
          <p:nvPr>
            <p:ph type="sldNum" sz="quarter" idx="10"/>
          </p:nvPr>
        </p:nvSpPr>
        <p:spPr>
          <a:xfrm>
            <a:off x="9144000" y="6400800"/>
            <a:ext cx="2743200" cy="228600"/>
          </a:xfrm>
        </p:spPr>
        <p:txBody>
          <a:bodyPr/>
          <a:lstStyle>
            <a:lvl1pPr algn="r">
              <a:defRPr sz="900" baseline="0" smtClean="0">
                <a:solidFill>
                  <a:schemeClr val="tx1">
                    <a:lumMod val="65000"/>
                    <a:lumOff val="35000"/>
                  </a:schemeClr>
                </a:solidFill>
                <a:latin typeface="Arial" charset="0"/>
              </a:defRPr>
            </a:lvl1pPr>
          </a:lstStyle>
          <a:p>
            <a:pPr>
              <a:defRPr/>
            </a:pPr>
            <a:fld id="{6EC0EEA6-4CF4-49E2-A626-70FB1AA7EFF4}" type="slidenum">
              <a:rPr lang="en-US"/>
              <a:pPr>
                <a:defRPr/>
              </a:pPr>
              <a:t>‹#›</a:t>
            </a:fld>
            <a:endParaRPr lang="en-US" dirty="0"/>
          </a:p>
        </p:txBody>
      </p:sp>
    </p:spTree>
    <p:extLst>
      <p:ext uri="{BB962C8B-B14F-4D97-AF65-F5344CB8AC3E}">
        <p14:creationId xmlns:p14="http://schemas.microsoft.com/office/powerpoint/2010/main" val="34688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DEBFA-04D2-4D8B-A200-D4AD47AE2CC8}"/>
              </a:ext>
            </a:extLst>
          </p:cNvPr>
          <p:cNvSpPr/>
          <p:nvPr userDrawn="1"/>
        </p:nvSpPr>
        <p:spPr>
          <a:xfrm>
            <a:off x="1014153" y="0"/>
            <a:ext cx="756458" cy="686631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2"/>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Tree>
    <p:extLst>
      <p:ext uri="{BB962C8B-B14F-4D97-AF65-F5344CB8AC3E}">
        <p14:creationId xmlns:p14="http://schemas.microsoft.com/office/powerpoint/2010/main" val="54231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4" y="5701045"/>
            <a:ext cx="3015788" cy="856484"/>
          </a:xfrm>
          <a:prstGeom prst="rect">
            <a:avLst/>
          </a:prstGeom>
        </p:spPr>
      </p:pic>
      <p:sp>
        <p:nvSpPr>
          <p:cNvPr id="9" name="Rectangle 8">
            <a:extLst>
              <a:ext uri="{FF2B5EF4-FFF2-40B4-BE49-F238E27FC236}">
                <a16:creationId xmlns:a16="http://schemas.microsoft.com/office/drawing/2014/main" id="{5B1DEBFA-04D2-4D8B-A200-D4AD47AE2CC8}"/>
              </a:ext>
            </a:extLst>
          </p:cNvPr>
          <p:cNvSpPr/>
          <p:nvPr userDrawn="1"/>
        </p:nvSpPr>
        <p:spPr>
          <a:xfrm>
            <a:off x="1014153" y="0"/>
            <a:ext cx="756458" cy="686631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2"/>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Tree>
    <p:extLst>
      <p:ext uri="{BB962C8B-B14F-4D97-AF65-F5344CB8AC3E}">
        <p14:creationId xmlns:p14="http://schemas.microsoft.com/office/powerpoint/2010/main" val="32009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DEBFA-04D2-4D8B-A200-D4AD47AE2CC8}"/>
              </a:ext>
            </a:extLst>
          </p:cNvPr>
          <p:cNvSpPr/>
          <p:nvPr userDrawn="1"/>
        </p:nvSpPr>
        <p:spPr>
          <a:xfrm>
            <a:off x="1014153" y="0"/>
            <a:ext cx="756458" cy="686631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2"/>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Tree>
    <p:extLst>
      <p:ext uri="{BB962C8B-B14F-4D97-AF65-F5344CB8AC3E}">
        <p14:creationId xmlns:p14="http://schemas.microsoft.com/office/powerpoint/2010/main" val="288140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4" y="5701045"/>
            <a:ext cx="3015788" cy="856484"/>
          </a:xfrm>
          <a:prstGeom prst="rect">
            <a:avLst/>
          </a:prstGeom>
        </p:spPr>
      </p:pic>
      <p:sp>
        <p:nvSpPr>
          <p:cNvPr id="11" name="Rectangle 10">
            <a:extLst>
              <a:ext uri="{FF2B5EF4-FFF2-40B4-BE49-F238E27FC236}">
                <a16:creationId xmlns:a16="http://schemas.microsoft.com/office/drawing/2014/main" id="{A084CE0D-5FD7-4C87-A6B8-A1C09CC459F8}"/>
              </a:ext>
            </a:extLst>
          </p:cNvPr>
          <p:cNvSpPr/>
          <p:nvPr userDrawn="1"/>
        </p:nvSpPr>
        <p:spPr>
          <a:xfrm rot="5400000">
            <a:off x="3665911" y="-3250275"/>
            <a:ext cx="756458" cy="8088287"/>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99"/>
          </a:p>
        </p:txBody>
      </p:sp>
      <p:sp>
        <p:nvSpPr>
          <p:cNvPr id="7" name="Title 1">
            <a:extLst>
              <a:ext uri="{FF2B5EF4-FFF2-40B4-BE49-F238E27FC236}">
                <a16:creationId xmlns:a16="http://schemas.microsoft.com/office/drawing/2014/main" id="{61AF8F6E-1819-49DC-A5C6-87C3DEEE33B7}"/>
              </a:ext>
            </a:extLst>
          </p:cNvPr>
          <p:cNvSpPr>
            <a:spLocks noGrp="1"/>
          </p:cNvSpPr>
          <p:nvPr>
            <p:ph type="title" hasCustomPrompt="1"/>
          </p:nvPr>
        </p:nvSpPr>
        <p:spPr>
          <a:xfrm>
            <a:off x="838201" y="415637"/>
            <a:ext cx="10515600" cy="756460"/>
          </a:xfrm>
        </p:spPr>
        <p:txBody>
          <a:bodyPr/>
          <a:lstStyle>
            <a:lvl1pPr>
              <a:defRPr>
                <a:solidFill>
                  <a:schemeClr val="bg1"/>
                </a:solidFill>
              </a:defRPr>
            </a:lvl1pPr>
          </a:lstStyle>
          <a:p>
            <a:r>
              <a:rPr lang="en-US" dirty="0"/>
              <a:t>Guest Speaker</a:t>
            </a:r>
          </a:p>
        </p:txBody>
      </p:sp>
      <p:sp>
        <p:nvSpPr>
          <p:cNvPr id="3" name="Picture Placeholder 2">
            <a:extLst>
              <a:ext uri="{FF2B5EF4-FFF2-40B4-BE49-F238E27FC236}">
                <a16:creationId xmlns:a16="http://schemas.microsoft.com/office/drawing/2014/main" id="{4D036F40-D3AB-4EF4-851F-AA634055DDC7}"/>
              </a:ext>
            </a:extLst>
          </p:cNvPr>
          <p:cNvSpPr>
            <a:spLocks noGrp="1"/>
          </p:cNvSpPr>
          <p:nvPr>
            <p:ph type="pic" sz="quarter" idx="10"/>
          </p:nvPr>
        </p:nvSpPr>
        <p:spPr>
          <a:xfrm>
            <a:off x="914401" y="1644981"/>
            <a:ext cx="3832225" cy="4056062"/>
          </a:xfrm>
        </p:spPr>
        <p:txBody>
          <a:bodyPr/>
          <a:lstStyle/>
          <a:p>
            <a:endParaRPr lang="en-US"/>
          </a:p>
        </p:txBody>
      </p:sp>
      <p:sp>
        <p:nvSpPr>
          <p:cNvPr id="5" name="Text Placeholder 4">
            <a:extLst>
              <a:ext uri="{FF2B5EF4-FFF2-40B4-BE49-F238E27FC236}">
                <a16:creationId xmlns:a16="http://schemas.microsoft.com/office/drawing/2014/main" id="{92C7B071-51CF-479C-AB80-F30CBC3D110F}"/>
              </a:ext>
            </a:extLst>
          </p:cNvPr>
          <p:cNvSpPr>
            <a:spLocks noGrp="1"/>
          </p:cNvSpPr>
          <p:nvPr>
            <p:ph type="body" sz="quarter" idx="11" hasCustomPrompt="1"/>
          </p:nvPr>
        </p:nvSpPr>
        <p:spPr>
          <a:xfrm>
            <a:off x="5669280" y="1644652"/>
            <a:ext cx="5608320" cy="591474"/>
          </a:xfrm>
        </p:spPr>
        <p:txBody>
          <a:bodyPr/>
          <a:lstStyle>
            <a:lvl1pPr marL="0" indent="0">
              <a:buNone/>
              <a:defRPr>
                <a:latin typeface="Avenir LT Std 65 Medium" panose="020B0603020203020204" pitchFamily="34" charset="0"/>
              </a:defRPr>
            </a:lvl1pPr>
          </a:lstStyle>
          <a:p>
            <a:pPr lvl="0"/>
            <a:r>
              <a:rPr lang="en-US" dirty="0"/>
              <a:t>First Last</a:t>
            </a:r>
          </a:p>
        </p:txBody>
      </p:sp>
      <p:sp>
        <p:nvSpPr>
          <p:cNvPr id="12" name="Text Placeholder 4">
            <a:extLst>
              <a:ext uri="{FF2B5EF4-FFF2-40B4-BE49-F238E27FC236}">
                <a16:creationId xmlns:a16="http://schemas.microsoft.com/office/drawing/2014/main" id="{8D396F27-FB12-48D3-AA62-14D1BC6FE324}"/>
              </a:ext>
            </a:extLst>
          </p:cNvPr>
          <p:cNvSpPr>
            <a:spLocks noGrp="1"/>
          </p:cNvSpPr>
          <p:nvPr>
            <p:ph type="body" sz="quarter" idx="12" hasCustomPrompt="1"/>
          </p:nvPr>
        </p:nvSpPr>
        <p:spPr>
          <a:xfrm>
            <a:off x="5669280" y="2518881"/>
            <a:ext cx="5608320" cy="3182164"/>
          </a:xfrm>
        </p:spPr>
        <p:txBody>
          <a:bodyPr>
            <a:normAutofit/>
          </a:bodyPr>
          <a:lstStyle>
            <a:lvl1pPr marL="457109" indent="-457109">
              <a:buFont typeface="Arial" panose="020B0604020202020204" pitchFamily="34" charset="0"/>
              <a:buChar char="•"/>
              <a:defRPr sz="2400">
                <a:latin typeface="Avenir LT Std 35 Light" panose="020B0402020203020204" pitchFamily="34" charset="0"/>
              </a:defRPr>
            </a:lvl1pPr>
          </a:lstStyle>
          <a:p>
            <a:pPr lvl="0"/>
            <a:r>
              <a:rPr lang="en-US" dirty="0"/>
              <a:t>Bio</a:t>
            </a:r>
          </a:p>
          <a:p>
            <a:pPr lvl="0"/>
            <a:r>
              <a:rPr lang="en-US" dirty="0"/>
              <a:t>Bio</a:t>
            </a:r>
          </a:p>
          <a:p>
            <a:pPr lvl="0"/>
            <a:r>
              <a:rPr lang="en-US" dirty="0"/>
              <a:t>Bio</a:t>
            </a:r>
          </a:p>
        </p:txBody>
      </p:sp>
    </p:spTree>
    <p:extLst>
      <p:ext uri="{BB962C8B-B14F-4D97-AF65-F5344CB8AC3E}">
        <p14:creationId xmlns:p14="http://schemas.microsoft.com/office/powerpoint/2010/main" val="221216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1AF-92AA-4CBE-AEC3-C9761548622B}"/>
              </a:ext>
            </a:extLst>
          </p:cNvPr>
          <p:cNvSpPr>
            <a:spLocks noGrp="1"/>
          </p:cNvSpPr>
          <p:nvPr>
            <p:ph type="ctrTitle"/>
          </p:nvPr>
        </p:nvSpPr>
        <p:spPr>
          <a:xfrm>
            <a:off x="1524001" y="1122363"/>
            <a:ext cx="9144000" cy="2387600"/>
          </a:xfrm>
        </p:spPr>
        <p:txBody>
          <a:bodyPr anchor="b"/>
          <a:lstStyle>
            <a:lvl1pPr algn="ctr">
              <a:defRPr sz="5999"/>
            </a:lvl1pPr>
          </a:lstStyle>
          <a:p>
            <a:r>
              <a:rPr lang="en-US" dirty="0"/>
              <a:t>Click to edit Master title style</a:t>
            </a:r>
          </a:p>
        </p:txBody>
      </p:sp>
      <p:sp>
        <p:nvSpPr>
          <p:cNvPr id="3" name="Subtitle 2">
            <a:extLst>
              <a:ext uri="{FF2B5EF4-FFF2-40B4-BE49-F238E27FC236}">
                <a16:creationId xmlns:a16="http://schemas.microsoft.com/office/drawing/2014/main" id="{08E06809-A68C-4134-BDF0-DDA3C04084CA}"/>
              </a:ext>
            </a:extLst>
          </p:cNvPr>
          <p:cNvSpPr>
            <a:spLocks noGrp="1"/>
          </p:cNvSpPr>
          <p:nvPr>
            <p:ph type="subTitle" idx="1"/>
          </p:nvPr>
        </p:nvSpPr>
        <p:spPr>
          <a:xfrm>
            <a:off x="1524001" y="3602038"/>
            <a:ext cx="9144000" cy="1655762"/>
          </a:xfrm>
        </p:spPr>
        <p:txBody>
          <a:bodyPr/>
          <a:lstStyle>
            <a:lvl1pPr marL="0" indent="0" algn="ctr">
              <a:buNone/>
              <a:defRPr sz="2400"/>
            </a:lvl1pPr>
            <a:lvl2pPr marL="457109" indent="0" algn="ctr">
              <a:buNone/>
              <a:defRPr sz="1999"/>
            </a:lvl2pPr>
            <a:lvl3pPr marL="914218" indent="0" algn="ctr">
              <a:buNone/>
              <a:defRPr sz="1800"/>
            </a:lvl3pPr>
            <a:lvl4pPr marL="1371325"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8"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9CC3CC3E-F31A-4A25-BCA1-1CAE97DD27F3}"/>
              </a:ext>
            </a:extLst>
          </p:cNvPr>
          <p:cNvSpPr/>
          <p:nvPr userDrawn="1"/>
        </p:nvSpPr>
        <p:spPr>
          <a:xfrm>
            <a:off x="1" y="6039855"/>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8" name="Picture 7" descr="Logo&#10;&#10;Description automatically generated">
            <a:extLst>
              <a:ext uri="{FF2B5EF4-FFF2-40B4-BE49-F238E27FC236}">
                <a16:creationId xmlns:a16="http://schemas.microsoft.com/office/drawing/2014/main" id="{33E49408-F51E-4D24-86AA-FA9E180EE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9" y="6174502"/>
            <a:ext cx="2034545" cy="525239"/>
          </a:xfrm>
          <a:prstGeom prst="rect">
            <a:avLst/>
          </a:prstGeom>
        </p:spPr>
      </p:pic>
    </p:spTree>
    <p:extLst>
      <p:ext uri="{BB962C8B-B14F-4D97-AF65-F5344CB8AC3E}">
        <p14:creationId xmlns:p14="http://schemas.microsoft.com/office/powerpoint/2010/main" val="34708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732-61E1-466D-A74E-FB4DAFEDD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71674-6C09-4F90-BD10-0E795A431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84E1A4E-7D18-4D82-89B5-276977C51ED1}"/>
              </a:ext>
            </a:extLst>
          </p:cNvPr>
          <p:cNvSpPr/>
          <p:nvPr userDrawn="1"/>
        </p:nvSpPr>
        <p:spPr>
          <a:xfrm>
            <a:off x="1" y="6039855"/>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8" name="Picture 7" descr="Logo&#10;&#10;Description automatically generated">
            <a:extLst>
              <a:ext uri="{FF2B5EF4-FFF2-40B4-BE49-F238E27FC236}">
                <a16:creationId xmlns:a16="http://schemas.microsoft.com/office/drawing/2014/main" id="{A94D29B6-F788-479F-BCAC-F7734A3ED6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9" y="6174502"/>
            <a:ext cx="2034545" cy="525239"/>
          </a:xfrm>
          <a:prstGeom prst="rect">
            <a:avLst/>
          </a:prstGeom>
        </p:spPr>
      </p:pic>
    </p:spTree>
    <p:extLst>
      <p:ext uri="{BB962C8B-B14F-4D97-AF65-F5344CB8AC3E}">
        <p14:creationId xmlns:p14="http://schemas.microsoft.com/office/powerpoint/2010/main" val="325402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48A6-A78C-42F7-A13B-5A3D978BD399}"/>
              </a:ext>
            </a:extLst>
          </p:cNvPr>
          <p:cNvSpPr>
            <a:spLocks noGrp="1"/>
          </p:cNvSpPr>
          <p:nvPr>
            <p:ph type="title"/>
          </p:nvPr>
        </p:nvSpPr>
        <p:spPr>
          <a:xfrm>
            <a:off x="831850" y="1709740"/>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D28A9F58-059C-46CC-BF69-7935AD1584D5}"/>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09" indent="0">
              <a:buNone/>
              <a:defRPr sz="1999">
                <a:solidFill>
                  <a:schemeClr val="tx1">
                    <a:tint val="75000"/>
                  </a:schemeClr>
                </a:solidFill>
              </a:defRPr>
            </a:lvl2pPr>
            <a:lvl3pPr marL="914218" indent="0">
              <a:buNone/>
              <a:defRPr sz="1800">
                <a:solidFill>
                  <a:schemeClr val="tx1">
                    <a:tint val="75000"/>
                  </a:schemeClr>
                </a:solidFill>
              </a:defRPr>
            </a:lvl3pPr>
            <a:lvl4pPr marL="1371325"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2"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EE23415-3ACB-4D1C-A90D-59FD6C95E248}"/>
              </a:ext>
            </a:extLst>
          </p:cNvPr>
          <p:cNvSpPr/>
          <p:nvPr userDrawn="1"/>
        </p:nvSpPr>
        <p:spPr>
          <a:xfrm>
            <a:off x="1" y="6039855"/>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8" name="Picture 7" descr="Logo&#10;&#10;Description automatically generated">
            <a:extLst>
              <a:ext uri="{FF2B5EF4-FFF2-40B4-BE49-F238E27FC236}">
                <a16:creationId xmlns:a16="http://schemas.microsoft.com/office/drawing/2014/main" id="{4C48B0F6-2052-4C59-B0F1-73CD037FB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9" y="6174502"/>
            <a:ext cx="2034545" cy="525239"/>
          </a:xfrm>
          <a:prstGeom prst="rect">
            <a:avLst/>
          </a:prstGeom>
        </p:spPr>
      </p:pic>
    </p:spTree>
    <p:extLst>
      <p:ext uri="{BB962C8B-B14F-4D97-AF65-F5344CB8AC3E}">
        <p14:creationId xmlns:p14="http://schemas.microsoft.com/office/powerpoint/2010/main" val="333079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7930-8D09-4DBC-A567-9BF6EACF9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9DD7D-E09A-4141-BDC5-F3F9FCC23691}"/>
              </a:ext>
            </a:extLst>
          </p:cNvPr>
          <p:cNvSpPr>
            <a:spLocks noGrp="1"/>
          </p:cNvSpPr>
          <p:nvPr>
            <p:ph sz="half" idx="1"/>
          </p:nvPr>
        </p:nvSpPr>
        <p:spPr>
          <a:xfrm>
            <a:off x="838201"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EE64BC-A0A9-45AD-89D4-2A0F1BD6F06C}"/>
              </a:ext>
            </a:extLst>
          </p:cNvPr>
          <p:cNvSpPr>
            <a:spLocks noGrp="1"/>
          </p:cNvSpPr>
          <p:nvPr>
            <p:ph sz="half" idx="2"/>
          </p:nvPr>
        </p:nvSpPr>
        <p:spPr>
          <a:xfrm>
            <a:off x="6172201"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A46B201-FB56-469B-93F3-CBF06A11B31B}"/>
              </a:ext>
            </a:extLst>
          </p:cNvPr>
          <p:cNvSpPr/>
          <p:nvPr userDrawn="1"/>
        </p:nvSpPr>
        <p:spPr>
          <a:xfrm>
            <a:off x="1" y="6039855"/>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9" name="Picture 8" descr="Logo&#10;&#10;Description automatically generated">
            <a:extLst>
              <a:ext uri="{FF2B5EF4-FFF2-40B4-BE49-F238E27FC236}">
                <a16:creationId xmlns:a16="http://schemas.microsoft.com/office/drawing/2014/main" id="{AF53594F-8D7F-45AC-94AE-55A08DC7D3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9" y="6174502"/>
            <a:ext cx="2034545" cy="525239"/>
          </a:xfrm>
          <a:prstGeom prst="rect">
            <a:avLst/>
          </a:prstGeom>
        </p:spPr>
      </p:pic>
    </p:spTree>
    <p:extLst>
      <p:ext uri="{BB962C8B-B14F-4D97-AF65-F5344CB8AC3E}">
        <p14:creationId xmlns:p14="http://schemas.microsoft.com/office/powerpoint/2010/main" val="352952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16E1-BCB0-4F67-A0C7-B35ADABB2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701BE-62B2-4CBF-8EC4-88B0BEDFC787}"/>
              </a:ext>
            </a:extLst>
          </p:cNvPr>
          <p:cNvSpPr>
            <a:spLocks noGrp="1"/>
          </p:cNvSpPr>
          <p:nvPr>
            <p:ph type="body" idx="1"/>
          </p:nvPr>
        </p:nvSpPr>
        <p:spPr>
          <a:xfrm>
            <a:off x="839789" y="1681163"/>
            <a:ext cx="5157786" cy="823912"/>
          </a:xfrm>
        </p:spPr>
        <p:txBody>
          <a:bodyPr anchor="b"/>
          <a:lstStyle>
            <a:lvl1pPr marL="0" indent="0">
              <a:buNone/>
              <a:defRPr sz="2400" b="1"/>
            </a:lvl1pPr>
            <a:lvl2pPr marL="457109" indent="0">
              <a:buNone/>
              <a:defRPr sz="1999" b="1"/>
            </a:lvl2pPr>
            <a:lvl3pPr marL="914218" indent="0">
              <a:buNone/>
              <a:defRPr sz="1800" b="1"/>
            </a:lvl3pPr>
            <a:lvl4pPr marL="1371325" indent="0">
              <a:buNone/>
              <a:defRPr sz="1600" b="1"/>
            </a:lvl4pPr>
            <a:lvl5pPr marL="1828434" indent="0">
              <a:buNone/>
              <a:defRPr sz="1600" b="1"/>
            </a:lvl5pPr>
            <a:lvl6pPr marL="2285543" indent="0">
              <a:buNone/>
              <a:defRPr sz="1600" b="1"/>
            </a:lvl6pPr>
            <a:lvl7pPr marL="2742652"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C93E9E-4709-4004-A501-766576FBD635}"/>
              </a:ext>
            </a:extLst>
          </p:cNvPr>
          <p:cNvSpPr>
            <a:spLocks noGrp="1"/>
          </p:cNvSpPr>
          <p:nvPr>
            <p:ph sz="half" idx="2"/>
          </p:nvPr>
        </p:nvSpPr>
        <p:spPr>
          <a:xfrm>
            <a:off x="839789" y="2505076"/>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C6151-CA24-4A6E-8028-3FAC92E23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09" indent="0">
              <a:buNone/>
              <a:defRPr sz="1999" b="1"/>
            </a:lvl2pPr>
            <a:lvl3pPr marL="914218" indent="0">
              <a:buNone/>
              <a:defRPr sz="1800" b="1"/>
            </a:lvl3pPr>
            <a:lvl4pPr marL="1371325" indent="0">
              <a:buNone/>
              <a:defRPr sz="1600" b="1"/>
            </a:lvl4pPr>
            <a:lvl5pPr marL="1828434" indent="0">
              <a:buNone/>
              <a:defRPr sz="1600" b="1"/>
            </a:lvl5pPr>
            <a:lvl6pPr marL="2285543" indent="0">
              <a:buNone/>
              <a:defRPr sz="1600" b="1"/>
            </a:lvl6pPr>
            <a:lvl7pPr marL="2742652"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CE443-BB93-42DD-B526-21837B2FC66C}"/>
              </a:ext>
            </a:extLst>
          </p:cNvPr>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2F9D2BB-3217-45EC-AEAE-F37136809753}"/>
              </a:ext>
            </a:extLst>
          </p:cNvPr>
          <p:cNvSpPr/>
          <p:nvPr userDrawn="1"/>
        </p:nvSpPr>
        <p:spPr>
          <a:xfrm>
            <a:off x="1" y="6039855"/>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11" name="Picture 10" descr="Logo&#10;&#10;Description automatically generated">
            <a:extLst>
              <a:ext uri="{FF2B5EF4-FFF2-40B4-BE49-F238E27FC236}">
                <a16:creationId xmlns:a16="http://schemas.microsoft.com/office/drawing/2014/main" id="{CF9A67ED-3F0D-439D-B86E-EE65CA8C7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9" y="6174502"/>
            <a:ext cx="2034545" cy="525239"/>
          </a:xfrm>
          <a:prstGeom prst="rect">
            <a:avLst/>
          </a:prstGeom>
        </p:spPr>
      </p:pic>
    </p:spTree>
    <p:extLst>
      <p:ext uri="{BB962C8B-B14F-4D97-AF65-F5344CB8AC3E}">
        <p14:creationId xmlns:p14="http://schemas.microsoft.com/office/powerpoint/2010/main" val="232824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LLM 2023">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1" y="1020431"/>
            <a:ext cx="10993549" cy="1475013"/>
          </a:xfrm>
          <a:effectLst/>
        </p:spPr>
        <p:txBody>
          <a:bodyPr anchor="b">
            <a:normAutofit/>
          </a:bodyPr>
          <a:lstStyle>
            <a:lvl1pPr>
              <a:defRPr sz="3600" cap="none">
                <a:solidFill>
                  <a:schemeClr val="accent1"/>
                </a:solidFill>
              </a:defRPr>
            </a:lvl1pPr>
          </a:lstStyle>
          <a:p>
            <a:r>
              <a:rPr lang="en-US" dirty="0"/>
              <a:t>Eagle Life Leadership Meeting 2023</a:t>
            </a:r>
          </a:p>
        </p:txBody>
      </p:sp>
      <p:sp>
        <p:nvSpPr>
          <p:cNvPr id="3" name="Subtitle 2"/>
          <p:cNvSpPr>
            <a:spLocks noGrp="1"/>
          </p:cNvSpPr>
          <p:nvPr>
            <p:ph type="subTitle" idx="1" hasCustomPrompt="1"/>
          </p:nvPr>
        </p:nvSpPr>
        <p:spPr>
          <a:xfrm>
            <a:off x="581194" y="2495445"/>
            <a:ext cx="10993546" cy="590321"/>
          </a:xfrm>
        </p:spPr>
        <p:txBody>
          <a:bodyPr anchor="t">
            <a:normAutofit/>
          </a:bodyPr>
          <a:lstStyle>
            <a:lvl1pPr marL="0" indent="0" algn="l">
              <a:buNone/>
              <a:defRPr sz="1600"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style </a:t>
            </a:r>
          </a:p>
        </p:txBody>
      </p:sp>
      <p:pic>
        <p:nvPicPr>
          <p:cNvPr id="9" name="Picture 8">
            <a:extLst>
              <a:ext uri="{FF2B5EF4-FFF2-40B4-BE49-F238E27FC236}">
                <a16:creationId xmlns:a16="http://schemas.microsoft.com/office/drawing/2014/main" id="{B8C882B2-6F8F-4BC6-AF2B-3C6CC25ED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3266" y="5234427"/>
            <a:ext cx="2881474" cy="535636"/>
          </a:xfrm>
          <a:prstGeom prst="rect">
            <a:avLst/>
          </a:prstGeom>
        </p:spPr>
      </p:pic>
      <p:sp>
        <p:nvSpPr>
          <p:cNvPr id="8" name="Date Placeholder 3">
            <a:extLst>
              <a:ext uri="{FF2B5EF4-FFF2-40B4-BE49-F238E27FC236}">
                <a16:creationId xmlns:a16="http://schemas.microsoft.com/office/drawing/2014/main" id="{2AEF3D4A-FBAE-49AA-944E-6618A0295BC7}"/>
              </a:ext>
            </a:extLst>
          </p:cNvPr>
          <p:cNvSpPr>
            <a:spLocks noGrp="1"/>
          </p:cNvSpPr>
          <p:nvPr>
            <p:ph type="dt" sz="half" idx="2"/>
          </p:nvPr>
        </p:nvSpPr>
        <p:spPr>
          <a:xfrm>
            <a:off x="581191" y="5970313"/>
            <a:ext cx="1349210" cy="365125"/>
          </a:xfrm>
          <a:prstGeom prst="rect">
            <a:avLst/>
          </a:prstGeom>
        </p:spPr>
        <p:txBody>
          <a:bodyPr vert="horz" lIns="91440" tIns="45720" rIns="91440" bIns="45720" rtlCol="0" anchor="ctr"/>
          <a:lstStyle>
            <a:lvl1pPr algn="l">
              <a:defRPr sz="900">
                <a:solidFill>
                  <a:schemeClr val="accent5"/>
                </a:solidFill>
              </a:defRPr>
            </a:lvl1pPr>
          </a:lstStyle>
          <a:p>
            <a:r>
              <a:rPr lang="en-US"/>
              <a:t>09PPT-MIRR-C 03.14.23</a:t>
            </a:r>
            <a:endParaRPr lang="en-US" dirty="0"/>
          </a:p>
        </p:txBody>
      </p:sp>
      <p:sp>
        <p:nvSpPr>
          <p:cNvPr id="11" name="Footer Placeholder 4">
            <a:extLst>
              <a:ext uri="{FF2B5EF4-FFF2-40B4-BE49-F238E27FC236}">
                <a16:creationId xmlns:a16="http://schemas.microsoft.com/office/drawing/2014/main" id="{937CED0D-07DC-4646-9172-6399E7D289DA}"/>
              </a:ext>
            </a:extLst>
          </p:cNvPr>
          <p:cNvSpPr>
            <a:spLocks noGrp="1"/>
          </p:cNvSpPr>
          <p:nvPr>
            <p:ph type="ftr" sz="quarter" idx="3"/>
          </p:nvPr>
        </p:nvSpPr>
        <p:spPr>
          <a:xfrm>
            <a:off x="1930401" y="5970313"/>
            <a:ext cx="9237131"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12" name="Slide Number Placeholder 5">
            <a:extLst>
              <a:ext uri="{FF2B5EF4-FFF2-40B4-BE49-F238E27FC236}">
                <a16:creationId xmlns:a16="http://schemas.microsoft.com/office/drawing/2014/main" id="{8655C184-24B1-4FB3-8EC2-E195DF6F41C6}"/>
              </a:ext>
            </a:extLst>
          </p:cNvPr>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871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E4F2-8DA6-4649-9F8F-4A3998A581D2}"/>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Rectangle 5">
            <a:extLst>
              <a:ext uri="{FF2B5EF4-FFF2-40B4-BE49-F238E27FC236}">
                <a16:creationId xmlns:a16="http://schemas.microsoft.com/office/drawing/2014/main" id="{6952646D-FC70-445D-94B7-517B33E562C2}"/>
              </a:ext>
            </a:extLst>
          </p:cNvPr>
          <p:cNvSpPr/>
          <p:nvPr userDrawn="1"/>
        </p:nvSpPr>
        <p:spPr>
          <a:xfrm>
            <a:off x="1" y="6039855"/>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8" name="Picture 7" descr="Logo&#10;&#10;Description automatically generated">
            <a:extLst>
              <a:ext uri="{FF2B5EF4-FFF2-40B4-BE49-F238E27FC236}">
                <a16:creationId xmlns:a16="http://schemas.microsoft.com/office/drawing/2014/main" id="{CC203E4A-2054-4CFA-8539-C2BBC2DD8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9" y="6174502"/>
            <a:ext cx="2034545" cy="525239"/>
          </a:xfrm>
          <a:prstGeom prst="rect">
            <a:avLst/>
          </a:prstGeom>
        </p:spPr>
      </p:pic>
    </p:spTree>
    <p:extLst>
      <p:ext uri="{BB962C8B-B14F-4D97-AF65-F5344CB8AC3E}">
        <p14:creationId xmlns:p14="http://schemas.microsoft.com/office/powerpoint/2010/main" val="281682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EF1E8BB-7E16-44F0-9212-FD6645210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9" y="6174502"/>
            <a:ext cx="2034545" cy="525239"/>
          </a:xfrm>
          <a:prstGeom prst="rect">
            <a:avLst/>
          </a:prstGeom>
        </p:spPr>
      </p:pic>
    </p:spTree>
    <p:extLst>
      <p:ext uri="{BB962C8B-B14F-4D97-AF65-F5344CB8AC3E}">
        <p14:creationId xmlns:p14="http://schemas.microsoft.com/office/powerpoint/2010/main" val="342136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2C74-EE6D-46E6-B8A3-7787852EB94E}"/>
              </a:ext>
            </a:extLst>
          </p:cNvPr>
          <p:cNvSpPr>
            <a:spLocks noGrp="1"/>
          </p:cNvSpPr>
          <p:nvPr>
            <p:ph type="title"/>
          </p:nvPr>
        </p:nvSpPr>
        <p:spPr>
          <a:xfrm>
            <a:off x="839790"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FE7FF051-086C-49EC-9378-92B3DAFA91F5}"/>
              </a:ext>
            </a:extLst>
          </p:cNvPr>
          <p:cNvSpPr>
            <a:spLocks noGrp="1"/>
          </p:cNvSpPr>
          <p:nvPr>
            <p:ph idx="1"/>
          </p:nvPr>
        </p:nvSpPr>
        <p:spPr>
          <a:xfrm>
            <a:off x="5183189" y="987427"/>
            <a:ext cx="6172201" cy="4873625"/>
          </a:xfrm>
        </p:spPr>
        <p:txBody>
          <a:bodyPr/>
          <a:lstStyle>
            <a:lvl1pPr>
              <a:defRPr sz="3199"/>
            </a:lvl1pPr>
            <a:lvl2pPr>
              <a:defRPr sz="2800"/>
            </a:lvl2pPr>
            <a:lvl3pPr>
              <a:defRPr sz="2400"/>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38407-2B21-4CEB-9ADC-95A84EC50619}"/>
              </a:ext>
            </a:extLst>
          </p:cNvPr>
          <p:cNvSpPr>
            <a:spLocks noGrp="1"/>
          </p:cNvSpPr>
          <p:nvPr>
            <p:ph type="body" sz="half" idx="2"/>
          </p:nvPr>
        </p:nvSpPr>
        <p:spPr>
          <a:xfrm>
            <a:off x="839790" y="2057400"/>
            <a:ext cx="3932237" cy="3811588"/>
          </a:xfrm>
        </p:spPr>
        <p:txBody>
          <a:bodyPr/>
          <a:lstStyle>
            <a:lvl1pPr marL="0" indent="0">
              <a:buNone/>
              <a:defRPr sz="1600"/>
            </a:lvl1pPr>
            <a:lvl2pPr marL="457109" indent="0">
              <a:buNone/>
              <a:defRPr sz="1399"/>
            </a:lvl2pPr>
            <a:lvl3pPr marL="914218" indent="0">
              <a:buNone/>
              <a:defRPr sz="1200"/>
            </a:lvl3pPr>
            <a:lvl4pPr marL="1371325" indent="0">
              <a:buNone/>
              <a:defRPr sz="1000"/>
            </a:lvl4pPr>
            <a:lvl5pPr marL="1828434" indent="0">
              <a:buNone/>
              <a:defRPr sz="1000"/>
            </a:lvl5pPr>
            <a:lvl6pPr marL="2285543" indent="0">
              <a:buNone/>
              <a:defRPr sz="1000"/>
            </a:lvl6pPr>
            <a:lvl7pPr marL="2742652" indent="0">
              <a:buNone/>
              <a:defRPr sz="1000"/>
            </a:lvl7pPr>
            <a:lvl8pPr marL="3199760" indent="0">
              <a:buNone/>
              <a:defRPr sz="1000"/>
            </a:lvl8pPr>
            <a:lvl9pPr marL="3656868"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396D94D-5DAC-4C79-89DB-609A48CD27A8}"/>
              </a:ext>
            </a:extLst>
          </p:cNvPr>
          <p:cNvSpPr/>
          <p:nvPr userDrawn="1"/>
        </p:nvSpPr>
        <p:spPr>
          <a:xfrm>
            <a:off x="1" y="6039855"/>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9" name="Picture 8" descr="Logo&#10;&#10;Description automatically generated">
            <a:extLst>
              <a:ext uri="{FF2B5EF4-FFF2-40B4-BE49-F238E27FC236}">
                <a16:creationId xmlns:a16="http://schemas.microsoft.com/office/drawing/2014/main" id="{F6A96B01-B66C-4509-9276-206441454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9" y="6174502"/>
            <a:ext cx="2034545" cy="525239"/>
          </a:xfrm>
          <a:prstGeom prst="rect">
            <a:avLst/>
          </a:prstGeom>
        </p:spPr>
      </p:pic>
    </p:spTree>
    <p:extLst>
      <p:ext uri="{BB962C8B-B14F-4D97-AF65-F5344CB8AC3E}">
        <p14:creationId xmlns:p14="http://schemas.microsoft.com/office/powerpoint/2010/main" val="25196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F13B-93CE-4ED7-A54F-807652047B28}"/>
              </a:ext>
            </a:extLst>
          </p:cNvPr>
          <p:cNvSpPr>
            <a:spLocks noGrp="1"/>
          </p:cNvSpPr>
          <p:nvPr>
            <p:ph type="title"/>
          </p:nvPr>
        </p:nvSpPr>
        <p:spPr>
          <a:xfrm>
            <a:off x="839790"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3D640DBF-3071-4357-9080-3402C23B8104}"/>
              </a:ext>
            </a:extLst>
          </p:cNvPr>
          <p:cNvSpPr>
            <a:spLocks noGrp="1"/>
          </p:cNvSpPr>
          <p:nvPr>
            <p:ph type="pic" idx="1"/>
          </p:nvPr>
        </p:nvSpPr>
        <p:spPr>
          <a:xfrm>
            <a:off x="5183189" y="987427"/>
            <a:ext cx="6172201" cy="4873625"/>
          </a:xfrm>
        </p:spPr>
        <p:txBody>
          <a:bodyPr/>
          <a:lstStyle>
            <a:lvl1pPr marL="0" indent="0">
              <a:buNone/>
              <a:defRPr sz="3199"/>
            </a:lvl1pPr>
            <a:lvl2pPr marL="457109" indent="0">
              <a:buNone/>
              <a:defRPr sz="2800"/>
            </a:lvl2pPr>
            <a:lvl3pPr marL="914218" indent="0">
              <a:buNone/>
              <a:defRPr sz="2400"/>
            </a:lvl3pPr>
            <a:lvl4pPr marL="1371325" indent="0">
              <a:buNone/>
              <a:defRPr sz="1999"/>
            </a:lvl4pPr>
            <a:lvl5pPr marL="1828434" indent="0">
              <a:buNone/>
              <a:defRPr sz="1999"/>
            </a:lvl5pPr>
            <a:lvl6pPr marL="2285543" indent="0">
              <a:buNone/>
              <a:defRPr sz="1999"/>
            </a:lvl6pPr>
            <a:lvl7pPr marL="2742652" indent="0">
              <a:buNone/>
              <a:defRPr sz="1999"/>
            </a:lvl7pPr>
            <a:lvl8pPr marL="3199760" indent="0">
              <a:buNone/>
              <a:defRPr sz="1999"/>
            </a:lvl8pPr>
            <a:lvl9pPr marL="3656868" indent="0">
              <a:buNone/>
              <a:defRPr sz="1999"/>
            </a:lvl9pPr>
          </a:lstStyle>
          <a:p>
            <a:endParaRPr lang="en-US"/>
          </a:p>
        </p:txBody>
      </p:sp>
      <p:sp>
        <p:nvSpPr>
          <p:cNvPr id="4" name="Text Placeholder 3">
            <a:extLst>
              <a:ext uri="{FF2B5EF4-FFF2-40B4-BE49-F238E27FC236}">
                <a16:creationId xmlns:a16="http://schemas.microsoft.com/office/drawing/2014/main" id="{59E69F44-E5C2-43A0-A2A3-1E3EF80E62B1}"/>
              </a:ext>
            </a:extLst>
          </p:cNvPr>
          <p:cNvSpPr>
            <a:spLocks noGrp="1"/>
          </p:cNvSpPr>
          <p:nvPr>
            <p:ph type="body" sz="half" idx="2"/>
          </p:nvPr>
        </p:nvSpPr>
        <p:spPr>
          <a:xfrm>
            <a:off x="839790" y="2057400"/>
            <a:ext cx="3932237" cy="3811588"/>
          </a:xfrm>
        </p:spPr>
        <p:txBody>
          <a:bodyPr/>
          <a:lstStyle>
            <a:lvl1pPr marL="0" indent="0">
              <a:buNone/>
              <a:defRPr sz="1600"/>
            </a:lvl1pPr>
            <a:lvl2pPr marL="457109" indent="0">
              <a:buNone/>
              <a:defRPr sz="1399"/>
            </a:lvl2pPr>
            <a:lvl3pPr marL="914218" indent="0">
              <a:buNone/>
              <a:defRPr sz="1200"/>
            </a:lvl3pPr>
            <a:lvl4pPr marL="1371325" indent="0">
              <a:buNone/>
              <a:defRPr sz="1000"/>
            </a:lvl4pPr>
            <a:lvl5pPr marL="1828434" indent="0">
              <a:buNone/>
              <a:defRPr sz="1000"/>
            </a:lvl5pPr>
            <a:lvl6pPr marL="2285543" indent="0">
              <a:buNone/>
              <a:defRPr sz="1000"/>
            </a:lvl6pPr>
            <a:lvl7pPr marL="2742652" indent="0">
              <a:buNone/>
              <a:defRPr sz="1000"/>
            </a:lvl7pPr>
            <a:lvl8pPr marL="3199760" indent="0">
              <a:buNone/>
              <a:defRPr sz="1000"/>
            </a:lvl8pPr>
            <a:lvl9pPr marL="3656868"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FC5AA1E5-8ED7-46CE-931D-B8796E721906}"/>
              </a:ext>
            </a:extLst>
          </p:cNvPr>
          <p:cNvSpPr/>
          <p:nvPr userDrawn="1"/>
        </p:nvSpPr>
        <p:spPr>
          <a:xfrm>
            <a:off x="1" y="6039855"/>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9"/>
          </a:p>
        </p:txBody>
      </p:sp>
      <p:pic>
        <p:nvPicPr>
          <p:cNvPr id="9" name="Picture 8" descr="Logo&#10;&#10;Description automatically generated">
            <a:extLst>
              <a:ext uri="{FF2B5EF4-FFF2-40B4-BE49-F238E27FC236}">
                <a16:creationId xmlns:a16="http://schemas.microsoft.com/office/drawing/2014/main" id="{128E00C3-5C8B-434A-8AD3-3C89397C0B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9" y="6174502"/>
            <a:ext cx="2034545" cy="525239"/>
          </a:xfrm>
          <a:prstGeom prst="rect">
            <a:avLst/>
          </a:prstGeom>
        </p:spPr>
      </p:pic>
    </p:spTree>
    <p:extLst>
      <p:ext uri="{BB962C8B-B14F-4D97-AF65-F5344CB8AC3E}">
        <p14:creationId xmlns:p14="http://schemas.microsoft.com/office/powerpoint/2010/main" val="114278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4233-F888-454D-801C-E44881472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D5B9A-FEA2-4682-9FAE-F50969D8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42D0-66A5-463B-9F1B-42184D6AA4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3167DC-6AC9-459C-B4F9-0598B1DF9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1AC87-D9CD-42CA-A292-D0E451A3F8C7}"/>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395411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4205C-E077-407B-8D79-036EEEB354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4AC7A-3414-4D78-B9FB-580A1FB3734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121D3-F310-4BC9-B626-71DDF3C74D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368EF7-6B58-4E44-A4BF-D3ABEDCED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C8A7E-766E-4145-B07E-0584A265D676}"/>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7248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4" y="5701044"/>
            <a:ext cx="3015788" cy="856484"/>
          </a:xfrm>
          <a:prstGeom prst="rect">
            <a:avLst/>
          </a:prstGeom>
        </p:spPr>
      </p:pic>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60"/>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60"/>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2"/>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82783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DEBFA-04D2-4D8B-A200-D4AD47AE2CC8}"/>
              </a:ext>
            </a:extLst>
          </p:cNvPr>
          <p:cNvSpPr/>
          <p:nvPr userDrawn="1"/>
        </p:nvSpPr>
        <p:spPr>
          <a:xfrm>
            <a:off x="1014151" y="0"/>
            <a:ext cx="756458" cy="686631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60"/>
          </a:p>
        </p:txBody>
      </p:sp>
      <p:sp>
        <p:nvSpPr>
          <p:cNvPr id="10" name="Rectangle 9">
            <a:extLst>
              <a:ext uri="{FF2B5EF4-FFF2-40B4-BE49-F238E27FC236}">
                <a16:creationId xmlns:a16="http://schemas.microsoft.com/office/drawing/2014/main" id="{7E0FF2C7-E8C0-4792-AF1A-5C3A8366A2A5}"/>
              </a:ext>
            </a:extLst>
          </p:cNvPr>
          <p:cNvSpPr/>
          <p:nvPr userDrawn="1"/>
        </p:nvSpPr>
        <p:spPr>
          <a:xfrm>
            <a:off x="1995060" y="498764"/>
            <a:ext cx="756458" cy="6371705"/>
          </a:xfrm>
          <a:prstGeom prst="rect">
            <a:avLst/>
          </a:prstGeom>
          <a:solidFill>
            <a:srgbClr val="6BCC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60"/>
          </a:p>
        </p:txBody>
      </p:sp>
      <p:sp>
        <p:nvSpPr>
          <p:cNvPr id="11" name="Rectangle 10">
            <a:extLst>
              <a:ext uri="{FF2B5EF4-FFF2-40B4-BE49-F238E27FC236}">
                <a16:creationId xmlns:a16="http://schemas.microsoft.com/office/drawing/2014/main" id="{A084CE0D-5FD7-4C87-A6B8-A1C09CC459F8}"/>
              </a:ext>
            </a:extLst>
          </p:cNvPr>
          <p:cNvSpPr/>
          <p:nvPr userDrawn="1"/>
        </p:nvSpPr>
        <p:spPr>
          <a:xfrm>
            <a:off x="0" y="1862052"/>
            <a:ext cx="756458" cy="5012575"/>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62164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25525CE-A9CF-4959-BD00-787B8C5EF3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9804" y="5701044"/>
            <a:ext cx="3015788" cy="856484"/>
          </a:xfrm>
          <a:prstGeom prst="rect">
            <a:avLst/>
          </a:prstGeom>
        </p:spPr>
      </p:pic>
      <p:sp>
        <p:nvSpPr>
          <p:cNvPr id="11" name="Rectangle 10">
            <a:extLst>
              <a:ext uri="{FF2B5EF4-FFF2-40B4-BE49-F238E27FC236}">
                <a16:creationId xmlns:a16="http://schemas.microsoft.com/office/drawing/2014/main" id="{A084CE0D-5FD7-4C87-A6B8-A1C09CC459F8}"/>
              </a:ext>
            </a:extLst>
          </p:cNvPr>
          <p:cNvSpPr/>
          <p:nvPr userDrawn="1"/>
        </p:nvSpPr>
        <p:spPr>
          <a:xfrm rot="5400000">
            <a:off x="3665911" y="-3250276"/>
            <a:ext cx="756458" cy="8088286"/>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60"/>
          </a:p>
        </p:txBody>
      </p:sp>
      <p:sp>
        <p:nvSpPr>
          <p:cNvPr id="7" name="Title 1">
            <a:extLst>
              <a:ext uri="{FF2B5EF4-FFF2-40B4-BE49-F238E27FC236}">
                <a16:creationId xmlns:a16="http://schemas.microsoft.com/office/drawing/2014/main" id="{61AF8F6E-1819-49DC-A5C6-87C3DEEE33B7}"/>
              </a:ext>
            </a:extLst>
          </p:cNvPr>
          <p:cNvSpPr>
            <a:spLocks noGrp="1"/>
          </p:cNvSpPr>
          <p:nvPr>
            <p:ph type="title" hasCustomPrompt="1"/>
          </p:nvPr>
        </p:nvSpPr>
        <p:spPr>
          <a:xfrm>
            <a:off x="838200" y="415637"/>
            <a:ext cx="10515600" cy="756460"/>
          </a:xfrm>
        </p:spPr>
        <p:txBody>
          <a:bodyPr/>
          <a:lstStyle>
            <a:lvl1pPr>
              <a:defRPr>
                <a:solidFill>
                  <a:schemeClr val="bg1"/>
                </a:solidFill>
              </a:defRPr>
            </a:lvl1pPr>
          </a:lstStyle>
          <a:p>
            <a:r>
              <a:rPr lang="en-US" dirty="0"/>
              <a:t>Guest Speaker</a:t>
            </a:r>
          </a:p>
        </p:txBody>
      </p:sp>
      <p:sp>
        <p:nvSpPr>
          <p:cNvPr id="3" name="Picture Placeholder 2">
            <a:extLst>
              <a:ext uri="{FF2B5EF4-FFF2-40B4-BE49-F238E27FC236}">
                <a16:creationId xmlns:a16="http://schemas.microsoft.com/office/drawing/2014/main" id="{4D036F40-D3AB-4EF4-851F-AA634055DDC7}"/>
              </a:ext>
            </a:extLst>
          </p:cNvPr>
          <p:cNvSpPr>
            <a:spLocks noGrp="1"/>
          </p:cNvSpPr>
          <p:nvPr>
            <p:ph type="pic" sz="quarter" idx="10"/>
          </p:nvPr>
        </p:nvSpPr>
        <p:spPr>
          <a:xfrm>
            <a:off x="914401" y="1644981"/>
            <a:ext cx="3832225" cy="4056062"/>
          </a:xfrm>
        </p:spPr>
        <p:txBody>
          <a:bodyPr/>
          <a:lstStyle/>
          <a:p>
            <a:endParaRPr lang="en-US"/>
          </a:p>
        </p:txBody>
      </p:sp>
      <p:sp>
        <p:nvSpPr>
          <p:cNvPr id="5" name="Text Placeholder 4">
            <a:extLst>
              <a:ext uri="{FF2B5EF4-FFF2-40B4-BE49-F238E27FC236}">
                <a16:creationId xmlns:a16="http://schemas.microsoft.com/office/drawing/2014/main" id="{92C7B071-51CF-479C-AB80-F30CBC3D110F}"/>
              </a:ext>
            </a:extLst>
          </p:cNvPr>
          <p:cNvSpPr>
            <a:spLocks noGrp="1"/>
          </p:cNvSpPr>
          <p:nvPr>
            <p:ph type="body" sz="quarter" idx="11" hasCustomPrompt="1"/>
          </p:nvPr>
        </p:nvSpPr>
        <p:spPr>
          <a:xfrm>
            <a:off x="5669280" y="1644652"/>
            <a:ext cx="5608320" cy="591474"/>
          </a:xfrm>
        </p:spPr>
        <p:txBody>
          <a:bodyPr/>
          <a:lstStyle>
            <a:lvl1pPr marL="0" indent="0">
              <a:buNone/>
              <a:defRPr>
                <a:latin typeface="Avenir LT Std 65 Medium" panose="020B0603020203020204" pitchFamily="34" charset="0"/>
              </a:defRPr>
            </a:lvl1pPr>
          </a:lstStyle>
          <a:p>
            <a:pPr lvl="0"/>
            <a:r>
              <a:rPr lang="en-US" dirty="0"/>
              <a:t>First Last</a:t>
            </a:r>
          </a:p>
        </p:txBody>
      </p:sp>
      <p:sp>
        <p:nvSpPr>
          <p:cNvPr id="12" name="Text Placeholder 4">
            <a:extLst>
              <a:ext uri="{FF2B5EF4-FFF2-40B4-BE49-F238E27FC236}">
                <a16:creationId xmlns:a16="http://schemas.microsoft.com/office/drawing/2014/main" id="{8D396F27-FB12-48D3-AA62-14D1BC6FE324}"/>
              </a:ext>
            </a:extLst>
          </p:cNvPr>
          <p:cNvSpPr>
            <a:spLocks noGrp="1"/>
          </p:cNvSpPr>
          <p:nvPr>
            <p:ph type="body" sz="quarter" idx="12" hasCustomPrompt="1"/>
          </p:nvPr>
        </p:nvSpPr>
        <p:spPr>
          <a:xfrm>
            <a:off x="5669280" y="2518880"/>
            <a:ext cx="5608320" cy="3182164"/>
          </a:xfrm>
        </p:spPr>
        <p:txBody>
          <a:bodyPr>
            <a:normAutofit/>
          </a:bodyPr>
          <a:lstStyle>
            <a:lvl1pPr marL="457182" indent="-457182">
              <a:buFont typeface="Arial" panose="020B0604020202020204" pitchFamily="34" charset="0"/>
              <a:buChar char="•"/>
              <a:defRPr sz="2400">
                <a:latin typeface="Avenir LT Std 35 Light" panose="020B0402020203020204" pitchFamily="34" charset="0"/>
              </a:defRPr>
            </a:lvl1pPr>
          </a:lstStyle>
          <a:p>
            <a:pPr lvl="0"/>
            <a:r>
              <a:rPr lang="en-US" dirty="0"/>
              <a:t>Bio</a:t>
            </a:r>
          </a:p>
          <a:p>
            <a:pPr lvl="0"/>
            <a:r>
              <a:rPr lang="en-US" dirty="0"/>
              <a:t>Bio</a:t>
            </a:r>
          </a:p>
          <a:p>
            <a:pPr lvl="0"/>
            <a:r>
              <a:rPr lang="en-US" dirty="0"/>
              <a:t>Bio</a:t>
            </a:r>
          </a:p>
        </p:txBody>
      </p:sp>
    </p:spTree>
    <p:extLst>
      <p:ext uri="{BB962C8B-B14F-4D97-AF65-F5344CB8AC3E}">
        <p14:creationId xmlns:p14="http://schemas.microsoft.com/office/powerpoint/2010/main" val="189603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1AF-92AA-4CBE-AEC3-C9761548622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8E06809-A68C-4134-BDF0-DDA3C04084CA}"/>
              </a:ext>
            </a:extLst>
          </p:cNvPr>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4" indent="0" algn="ctr">
              <a:buNone/>
              <a:defRPr sz="1800"/>
            </a:lvl3pPr>
            <a:lvl4pPr marL="1371545" indent="0" algn="ctr">
              <a:buNone/>
              <a:defRPr sz="1600"/>
            </a:lvl4pPr>
            <a:lvl5pPr marL="1828727" indent="0" algn="ctr">
              <a:buNone/>
              <a:defRPr sz="1600"/>
            </a:lvl5pPr>
            <a:lvl6pPr marL="2285909" indent="0" algn="ctr">
              <a:buNone/>
              <a:defRPr sz="1600"/>
            </a:lvl6pPr>
            <a:lvl7pPr marL="2743091" indent="0" algn="ctr">
              <a:buNone/>
              <a:defRPr sz="1600"/>
            </a:lvl7pPr>
            <a:lvl8pPr marL="3200272" indent="0" algn="ctr">
              <a:buNone/>
              <a:defRPr sz="1600"/>
            </a:lvl8pPr>
            <a:lvl9pPr marL="3657454"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9CC3CC3E-F31A-4A25-BCA1-1CAE97DD27F3}"/>
              </a:ext>
            </a:extLst>
          </p:cNvPr>
          <p:cNvSpPr/>
          <p:nvPr userDrawn="1"/>
        </p:nvSpPr>
        <p:spPr>
          <a:xfrm>
            <a:off x="0"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descr="Logo&#10;&#10;Description automatically generated">
            <a:extLst>
              <a:ext uri="{FF2B5EF4-FFF2-40B4-BE49-F238E27FC236}">
                <a16:creationId xmlns:a16="http://schemas.microsoft.com/office/drawing/2014/main" id="{33E49408-F51E-4D24-86AA-FA9E180EE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77767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1" y="1020431"/>
            <a:ext cx="10993549" cy="1475013"/>
          </a:xfrm>
          <a:effectLst/>
        </p:spPr>
        <p:txBody>
          <a:bodyPr anchor="b">
            <a:normAutofit/>
          </a:bodyPr>
          <a:lstStyle>
            <a:lvl1pPr>
              <a:defRPr sz="3600" cap="none">
                <a:solidFill>
                  <a:schemeClr val="accent1"/>
                </a:solidFill>
              </a:defRPr>
            </a:lvl1pPr>
          </a:lstStyle>
          <a:p>
            <a:r>
              <a:rPr lang="en-US" dirty="0"/>
              <a:t>Welcome</a:t>
            </a:r>
          </a:p>
        </p:txBody>
      </p:sp>
      <p:pic>
        <p:nvPicPr>
          <p:cNvPr id="9" name="Picture 8">
            <a:extLst>
              <a:ext uri="{FF2B5EF4-FFF2-40B4-BE49-F238E27FC236}">
                <a16:creationId xmlns:a16="http://schemas.microsoft.com/office/drawing/2014/main" id="{B8C882B2-6F8F-4BC6-AF2B-3C6CC25ED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3266" y="5234427"/>
            <a:ext cx="2881474" cy="535636"/>
          </a:xfrm>
          <a:prstGeom prst="rect">
            <a:avLst/>
          </a:prstGeom>
        </p:spPr>
      </p:pic>
      <p:sp>
        <p:nvSpPr>
          <p:cNvPr id="8" name="Date Placeholder 3">
            <a:extLst>
              <a:ext uri="{FF2B5EF4-FFF2-40B4-BE49-F238E27FC236}">
                <a16:creationId xmlns:a16="http://schemas.microsoft.com/office/drawing/2014/main" id="{04C413FD-B43A-4222-97E0-1287E0D782EA}"/>
              </a:ext>
            </a:extLst>
          </p:cNvPr>
          <p:cNvSpPr>
            <a:spLocks noGrp="1"/>
          </p:cNvSpPr>
          <p:nvPr>
            <p:ph type="dt" sz="half" idx="2"/>
          </p:nvPr>
        </p:nvSpPr>
        <p:spPr>
          <a:xfrm>
            <a:off x="581191" y="5970313"/>
            <a:ext cx="1349210" cy="365125"/>
          </a:xfrm>
          <a:prstGeom prst="rect">
            <a:avLst/>
          </a:prstGeom>
        </p:spPr>
        <p:txBody>
          <a:bodyPr vert="horz" lIns="91440" tIns="45720" rIns="91440" bIns="45720" rtlCol="0" anchor="ctr"/>
          <a:lstStyle>
            <a:lvl1pPr algn="l">
              <a:defRPr sz="900">
                <a:solidFill>
                  <a:schemeClr val="accent5"/>
                </a:solidFill>
              </a:defRPr>
            </a:lvl1pPr>
          </a:lstStyle>
          <a:p>
            <a:r>
              <a:rPr lang="en-US"/>
              <a:t>09PPT-MIRR-C 03.14.23</a:t>
            </a:r>
            <a:endParaRPr lang="en-US" dirty="0"/>
          </a:p>
        </p:txBody>
      </p:sp>
      <p:sp>
        <p:nvSpPr>
          <p:cNvPr id="11" name="Footer Placeholder 4">
            <a:extLst>
              <a:ext uri="{FF2B5EF4-FFF2-40B4-BE49-F238E27FC236}">
                <a16:creationId xmlns:a16="http://schemas.microsoft.com/office/drawing/2014/main" id="{74CB3944-7961-45DF-BF6D-1548023934AB}"/>
              </a:ext>
            </a:extLst>
          </p:cNvPr>
          <p:cNvSpPr>
            <a:spLocks noGrp="1"/>
          </p:cNvSpPr>
          <p:nvPr>
            <p:ph type="ftr" sz="quarter" idx="3"/>
          </p:nvPr>
        </p:nvSpPr>
        <p:spPr>
          <a:xfrm>
            <a:off x="1930401" y="5970313"/>
            <a:ext cx="9237131"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13" name="Slide Number Placeholder 5">
            <a:extLst>
              <a:ext uri="{FF2B5EF4-FFF2-40B4-BE49-F238E27FC236}">
                <a16:creationId xmlns:a16="http://schemas.microsoft.com/office/drawing/2014/main" id="{6CECBF4B-C169-418D-806C-22C4BAB0B01A}"/>
              </a:ext>
            </a:extLst>
          </p:cNvPr>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5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4732-61E1-466D-A74E-FB4DAFEDD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71674-6C09-4F90-BD10-0E795A431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84E1A4E-7D18-4D82-89B5-276977C51ED1}"/>
              </a:ext>
            </a:extLst>
          </p:cNvPr>
          <p:cNvSpPr/>
          <p:nvPr userDrawn="1"/>
        </p:nvSpPr>
        <p:spPr>
          <a:xfrm>
            <a:off x="0"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descr="Logo&#10;&#10;Description automatically generated">
            <a:extLst>
              <a:ext uri="{FF2B5EF4-FFF2-40B4-BE49-F238E27FC236}">
                <a16:creationId xmlns:a16="http://schemas.microsoft.com/office/drawing/2014/main" id="{A94D29B6-F788-479F-BCAC-F7734A3ED6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66554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48A6-A78C-42F7-A13B-5A3D978BD399}"/>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8A9F58-059C-46CC-BF69-7935AD1584D5}"/>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4"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1"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EE23415-3ACB-4D1C-A90D-59FD6C95E248}"/>
              </a:ext>
            </a:extLst>
          </p:cNvPr>
          <p:cNvSpPr/>
          <p:nvPr userDrawn="1"/>
        </p:nvSpPr>
        <p:spPr>
          <a:xfrm>
            <a:off x="0"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descr="Logo&#10;&#10;Description automatically generated">
            <a:extLst>
              <a:ext uri="{FF2B5EF4-FFF2-40B4-BE49-F238E27FC236}">
                <a16:creationId xmlns:a16="http://schemas.microsoft.com/office/drawing/2014/main" id="{4C48B0F6-2052-4C59-B0F1-73CD037FB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136183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7930-8D09-4DBC-A567-9BF6EACF9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9DD7D-E09A-4141-BDC5-F3F9FCC23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EE64BC-A0A9-45AD-89D4-2A0F1BD6F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A46B201-FB56-469B-93F3-CBF06A11B31B}"/>
              </a:ext>
            </a:extLst>
          </p:cNvPr>
          <p:cNvSpPr/>
          <p:nvPr userDrawn="1"/>
        </p:nvSpPr>
        <p:spPr>
          <a:xfrm>
            <a:off x="0"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 name="Picture 8" descr="Logo&#10;&#10;Description automatically generated">
            <a:extLst>
              <a:ext uri="{FF2B5EF4-FFF2-40B4-BE49-F238E27FC236}">
                <a16:creationId xmlns:a16="http://schemas.microsoft.com/office/drawing/2014/main" id="{AF53594F-8D7F-45AC-94AE-55A08DC7D3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92649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16E1-BCB0-4F67-A0C7-B35ADABB2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1701BE-62B2-4CBF-8EC4-88B0BEDFC787}"/>
              </a:ext>
            </a:extLst>
          </p:cNvPr>
          <p:cNvSpPr>
            <a:spLocks noGrp="1"/>
          </p:cNvSpPr>
          <p:nvPr>
            <p:ph type="body" idx="1"/>
          </p:nvPr>
        </p:nvSpPr>
        <p:spPr>
          <a:xfrm>
            <a:off x="839789" y="1681163"/>
            <a:ext cx="5157787"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C93E9E-4709-4004-A501-766576FBD635}"/>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C6151-CA24-4A6E-8028-3FAC92E23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CE443-BB93-42DD-B526-21837B2FC66C}"/>
              </a:ext>
            </a:extLst>
          </p:cNvPr>
          <p:cNvSpPr>
            <a:spLocks noGrp="1"/>
          </p:cNvSpPr>
          <p:nvPr>
            <p:ph sz="quarter" idx="4"/>
          </p:nvPr>
        </p:nvSpPr>
        <p:spPr>
          <a:xfrm>
            <a:off x="6172200"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52F9D2BB-3217-45EC-AEAE-F37136809753}"/>
              </a:ext>
            </a:extLst>
          </p:cNvPr>
          <p:cNvSpPr/>
          <p:nvPr userDrawn="1"/>
        </p:nvSpPr>
        <p:spPr>
          <a:xfrm>
            <a:off x="0"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1" name="Picture 10" descr="Logo&#10;&#10;Description automatically generated">
            <a:extLst>
              <a:ext uri="{FF2B5EF4-FFF2-40B4-BE49-F238E27FC236}">
                <a16:creationId xmlns:a16="http://schemas.microsoft.com/office/drawing/2014/main" id="{CF9A67ED-3F0D-439D-B86E-EE65CA8C7F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177462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E4F2-8DA6-4649-9F8F-4A3998A581D2}"/>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Rectangle 5">
            <a:extLst>
              <a:ext uri="{FF2B5EF4-FFF2-40B4-BE49-F238E27FC236}">
                <a16:creationId xmlns:a16="http://schemas.microsoft.com/office/drawing/2014/main" id="{6952646D-FC70-445D-94B7-517B33E562C2}"/>
              </a:ext>
            </a:extLst>
          </p:cNvPr>
          <p:cNvSpPr/>
          <p:nvPr userDrawn="1"/>
        </p:nvSpPr>
        <p:spPr>
          <a:xfrm>
            <a:off x="0"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descr="Logo&#10;&#10;Description automatically generated">
            <a:extLst>
              <a:ext uri="{FF2B5EF4-FFF2-40B4-BE49-F238E27FC236}">
                <a16:creationId xmlns:a16="http://schemas.microsoft.com/office/drawing/2014/main" id="{CC203E4A-2054-4CFA-8539-C2BBC2DD8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102366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EF1E8BB-7E16-44F0-9212-FD6645210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320405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2C74-EE6D-46E6-B8A3-7787852EB94E}"/>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FF051-086C-49EC-9378-92B3DAFA91F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38407-2B21-4CEB-9ADC-95A84EC50619}"/>
              </a:ext>
            </a:extLst>
          </p:cNvPr>
          <p:cNvSpPr>
            <a:spLocks noGrp="1"/>
          </p:cNvSpPr>
          <p:nvPr>
            <p:ph type="body" sz="half" idx="2"/>
          </p:nvPr>
        </p:nvSpPr>
        <p:spPr>
          <a:xfrm>
            <a:off x="839789"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396D94D-5DAC-4C79-89DB-609A48CD27A8}"/>
              </a:ext>
            </a:extLst>
          </p:cNvPr>
          <p:cNvSpPr/>
          <p:nvPr userDrawn="1"/>
        </p:nvSpPr>
        <p:spPr>
          <a:xfrm>
            <a:off x="0"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 name="Picture 8" descr="Logo&#10;&#10;Description automatically generated">
            <a:extLst>
              <a:ext uri="{FF2B5EF4-FFF2-40B4-BE49-F238E27FC236}">
                <a16:creationId xmlns:a16="http://schemas.microsoft.com/office/drawing/2014/main" id="{F6A96B01-B66C-4509-9276-206441454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390777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F13B-93CE-4ED7-A54F-807652047B2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640DBF-3071-4357-9080-3402C23B8104}"/>
              </a:ext>
            </a:extLst>
          </p:cNvPr>
          <p:cNvSpPr>
            <a:spLocks noGrp="1"/>
          </p:cNvSpPr>
          <p:nvPr>
            <p:ph type="pic" idx="1"/>
          </p:nvPr>
        </p:nvSpPr>
        <p:spPr>
          <a:xfrm>
            <a:off x="5183188" y="987426"/>
            <a:ext cx="6172200" cy="4873625"/>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endParaRPr lang="en-US"/>
          </a:p>
        </p:txBody>
      </p:sp>
      <p:sp>
        <p:nvSpPr>
          <p:cNvPr id="4" name="Text Placeholder 3">
            <a:extLst>
              <a:ext uri="{FF2B5EF4-FFF2-40B4-BE49-F238E27FC236}">
                <a16:creationId xmlns:a16="http://schemas.microsoft.com/office/drawing/2014/main" id="{59E69F44-E5C2-43A0-A2A3-1E3EF80E62B1}"/>
              </a:ext>
            </a:extLst>
          </p:cNvPr>
          <p:cNvSpPr>
            <a:spLocks noGrp="1"/>
          </p:cNvSpPr>
          <p:nvPr>
            <p:ph type="body" sz="half" idx="2"/>
          </p:nvPr>
        </p:nvSpPr>
        <p:spPr>
          <a:xfrm>
            <a:off x="839789" y="2057400"/>
            <a:ext cx="393223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FC5AA1E5-8ED7-46CE-931D-B8796E721906}"/>
              </a:ext>
            </a:extLst>
          </p:cNvPr>
          <p:cNvSpPr/>
          <p:nvPr userDrawn="1"/>
        </p:nvSpPr>
        <p:spPr>
          <a:xfrm>
            <a:off x="0" y="6039854"/>
            <a:ext cx="12192000" cy="8181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 name="Picture 8" descr="Logo&#10;&#10;Description automatically generated">
            <a:extLst>
              <a:ext uri="{FF2B5EF4-FFF2-40B4-BE49-F238E27FC236}">
                <a16:creationId xmlns:a16="http://schemas.microsoft.com/office/drawing/2014/main" id="{128E00C3-5C8B-434A-8AD3-3C89397C0B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8328" y="6174501"/>
            <a:ext cx="2034545" cy="525239"/>
          </a:xfrm>
          <a:prstGeom prst="rect">
            <a:avLst/>
          </a:prstGeom>
        </p:spPr>
      </p:pic>
    </p:spTree>
    <p:extLst>
      <p:ext uri="{BB962C8B-B14F-4D97-AF65-F5344CB8AC3E}">
        <p14:creationId xmlns:p14="http://schemas.microsoft.com/office/powerpoint/2010/main" val="104676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4233-F888-454D-801C-E44881472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FD5B9A-FEA2-4682-9FAE-F50969D8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42D0-66A5-463B-9F1B-42184D6AA4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3167DC-6AC9-459C-B4F9-0598B1DF9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1AC87-D9CD-42CA-A292-D0E451A3F8C7}"/>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172167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4205C-E077-407B-8D79-036EEEB354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4AC7A-3414-4D78-B9FB-580A1FB37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121D3-F310-4BC9-B626-71DDF3C74D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368EF7-6B58-4E44-A4BF-D3ABEDCED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C8A7E-766E-4145-B07E-0584A265D676}"/>
              </a:ext>
            </a:extLst>
          </p:cNvPr>
          <p:cNvSpPr>
            <a:spLocks noGrp="1"/>
          </p:cNvSpPr>
          <p:nvPr>
            <p:ph type="sldNum" sz="quarter" idx="12"/>
          </p:nvPr>
        </p:nvSpPr>
        <p:spPr/>
        <p:txBody>
          <a:bodyPr/>
          <a:lstStyle/>
          <a:p>
            <a:fld id="{0566D002-17E1-41BB-8809-A3EF77AA80C7}" type="slidenum">
              <a:rPr lang="en-US" smtClean="0"/>
              <a:t>‹#›</a:t>
            </a:fld>
            <a:endParaRPr lang="en-US"/>
          </a:p>
        </p:txBody>
      </p:sp>
    </p:spTree>
    <p:extLst>
      <p:ext uri="{BB962C8B-B14F-4D97-AF65-F5344CB8AC3E}">
        <p14:creationId xmlns:p14="http://schemas.microsoft.com/office/powerpoint/2010/main" val="54736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1" y="1020431"/>
            <a:ext cx="10993549" cy="1475013"/>
          </a:xfrm>
          <a:effectLst/>
        </p:spPr>
        <p:txBody>
          <a:bodyPr anchor="b">
            <a:normAutofit/>
          </a:bodyPr>
          <a:lstStyle>
            <a:lvl1pPr>
              <a:defRPr sz="3600" cap="none">
                <a:solidFill>
                  <a:schemeClr val="accent1"/>
                </a:solidFill>
              </a:defRPr>
            </a:lvl1pPr>
          </a:lstStyle>
          <a:p>
            <a:r>
              <a:rPr lang="en-US" dirty="0"/>
              <a:t>Questions?</a:t>
            </a:r>
          </a:p>
        </p:txBody>
      </p:sp>
      <p:pic>
        <p:nvPicPr>
          <p:cNvPr id="9" name="Picture 8">
            <a:extLst>
              <a:ext uri="{FF2B5EF4-FFF2-40B4-BE49-F238E27FC236}">
                <a16:creationId xmlns:a16="http://schemas.microsoft.com/office/drawing/2014/main" id="{B8C882B2-6F8F-4BC6-AF2B-3C6CC25ED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3266" y="5234427"/>
            <a:ext cx="2881474" cy="535636"/>
          </a:xfrm>
          <a:prstGeom prst="rect">
            <a:avLst/>
          </a:prstGeom>
        </p:spPr>
      </p:pic>
      <p:sp>
        <p:nvSpPr>
          <p:cNvPr id="10" name="Date Placeholder 3">
            <a:extLst>
              <a:ext uri="{FF2B5EF4-FFF2-40B4-BE49-F238E27FC236}">
                <a16:creationId xmlns:a16="http://schemas.microsoft.com/office/drawing/2014/main" id="{27967609-C404-4B95-9A6A-1CFA99E05580}"/>
              </a:ext>
            </a:extLst>
          </p:cNvPr>
          <p:cNvSpPr>
            <a:spLocks noGrp="1"/>
          </p:cNvSpPr>
          <p:nvPr>
            <p:ph type="dt" sz="half" idx="2"/>
          </p:nvPr>
        </p:nvSpPr>
        <p:spPr>
          <a:xfrm>
            <a:off x="581191" y="5970313"/>
            <a:ext cx="1349210" cy="365125"/>
          </a:xfrm>
          <a:prstGeom prst="rect">
            <a:avLst/>
          </a:prstGeom>
        </p:spPr>
        <p:txBody>
          <a:bodyPr vert="horz" lIns="91440" tIns="45720" rIns="91440" bIns="45720" rtlCol="0" anchor="ctr"/>
          <a:lstStyle>
            <a:lvl1pPr algn="l">
              <a:defRPr sz="900">
                <a:solidFill>
                  <a:schemeClr val="accent5"/>
                </a:solidFill>
              </a:defRPr>
            </a:lvl1pPr>
          </a:lstStyle>
          <a:p>
            <a:r>
              <a:rPr lang="en-US"/>
              <a:t>09PPT-MIRR-C 03.14.23</a:t>
            </a:r>
            <a:endParaRPr lang="en-US" dirty="0"/>
          </a:p>
        </p:txBody>
      </p:sp>
      <p:sp>
        <p:nvSpPr>
          <p:cNvPr id="12" name="Footer Placeholder 4">
            <a:extLst>
              <a:ext uri="{FF2B5EF4-FFF2-40B4-BE49-F238E27FC236}">
                <a16:creationId xmlns:a16="http://schemas.microsoft.com/office/drawing/2014/main" id="{FA41DB45-B047-4746-9084-DFDB2CB1E098}"/>
              </a:ext>
            </a:extLst>
          </p:cNvPr>
          <p:cNvSpPr>
            <a:spLocks noGrp="1"/>
          </p:cNvSpPr>
          <p:nvPr>
            <p:ph type="ftr" sz="quarter" idx="3"/>
          </p:nvPr>
        </p:nvSpPr>
        <p:spPr>
          <a:xfrm>
            <a:off x="1930401" y="5970313"/>
            <a:ext cx="9237131"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13" name="Slide Number Placeholder 5">
            <a:extLst>
              <a:ext uri="{FF2B5EF4-FFF2-40B4-BE49-F238E27FC236}">
                <a16:creationId xmlns:a16="http://schemas.microsoft.com/office/drawing/2014/main" id="{6B63F972-08A5-4CB5-92D8-449494C27275}"/>
              </a:ext>
            </a:extLst>
          </p:cNvPr>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569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1" y="1020431"/>
            <a:ext cx="10993549" cy="1475013"/>
          </a:xfrm>
          <a:effectLst/>
        </p:spPr>
        <p:txBody>
          <a:bodyPr anchor="b">
            <a:normAutofit/>
          </a:bodyPr>
          <a:lstStyle>
            <a:lvl1pPr>
              <a:defRPr sz="3600" cap="none">
                <a:solidFill>
                  <a:schemeClr val="accent1"/>
                </a:solidFill>
              </a:defRPr>
            </a:lvl1pPr>
          </a:lstStyle>
          <a:p>
            <a:r>
              <a:rPr lang="en-US" dirty="0"/>
              <a:t>Thank you</a:t>
            </a:r>
          </a:p>
        </p:txBody>
      </p:sp>
      <p:pic>
        <p:nvPicPr>
          <p:cNvPr id="9" name="Picture 8">
            <a:extLst>
              <a:ext uri="{FF2B5EF4-FFF2-40B4-BE49-F238E27FC236}">
                <a16:creationId xmlns:a16="http://schemas.microsoft.com/office/drawing/2014/main" id="{B8C882B2-6F8F-4BC6-AF2B-3C6CC25ED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3266" y="5234427"/>
            <a:ext cx="2881474" cy="535636"/>
          </a:xfrm>
          <a:prstGeom prst="rect">
            <a:avLst/>
          </a:prstGeom>
        </p:spPr>
      </p:pic>
      <p:sp>
        <p:nvSpPr>
          <p:cNvPr id="10" name="Date Placeholder 3">
            <a:extLst>
              <a:ext uri="{FF2B5EF4-FFF2-40B4-BE49-F238E27FC236}">
                <a16:creationId xmlns:a16="http://schemas.microsoft.com/office/drawing/2014/main" id="{DA6B415F-D371-48A9-BE51-F6E086472C74}"/>
              </a:ext>
            </a:extLst>
          </p:cNvPr>
          <p:cNvSpPr>
            <a:spLocks noGrp="1"/>
          </p:cNvSpPr>
          <p:nvPr>
            <p:ph type="dt" sz="half" idx="2"/>
          </p:nvPr>
        </p:nvSpPr>
        <p:spPr>
          <a:xfrm>
            <a:off x="581191" y="5970313"/>
            <a:ext cx="1349210" cy="365125"/>
          </a:xfrm>
          <a:prstGeom prst="rect">
            <a:avLst/>
          </a:prstGeom>
        </p:spPr>
        <p:txBody>
          <a:bodyPr vert="horz" lIns="91440" tIns="45720" rIns="91440" bIns="45720" rtlCol="0" anchor="ctr"/>
          <a:lstStyle>
            <a:lvl1pPr algn="l">
              <a:defRPr sz="900">
                <a:solidFill>
                  <a:schemeClr val="accent5"/>
                </a:solidFill>
              </a:defRPr>
            </a:lvl1pPr>
          </a:lstStyle>
          <a:p>
            <a:r>
              <a:rPr lang="en-US"/>
              <a:t>09PPT-MIRR-C 03.14.23</a:t>
            </a:r>
            <a:endParaRPr lang="en-US" dirty="0"/>
          </a:p>
        </p:txBody>
      </p:sp>
      <p:sp>
        <p:nvSpPr>
          <p:cNvPr id="12" name="Footer Placeholder 4">
            <a:extLst>
              <a:ext uri="{FF2B5EF4-FFF2-40B4-BE49-F238E27FC236}">
                <a16:creationId xmlns:a16="http://schemas.microsoft.com/office/drawing/2014/main" id="{75DC5E6B-E89C-4CAE-8961-63115B82EDA3}"/>
              </a:ext>
            </a:extLst>
          </p:cNvPr>
          <p:cNvSpPr>
            <a:spLocks noGrp="1"/>
          </p:cNvSpPr>
          <p:nvPr>
            <p:ph type="ftr" sz="quarter" idx="3"/>
          </p:nvPr>
        </p:nvSpPr>
        <p:spPr>
          <a:xfrm>
            <a:off x="1930401" y="5970313"/>
            <a:ext cx="9237131"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13" name="Slide Number Placeholder 5">
            <a:extLst>
              <a:ext uri="{FF2B5EF4-FFF2-40B4-BE49-F238E27FC236}">
                <a16:creationId xmlns:a16="http://schemas.microsoft.com/office/drawing/2014/main" id="{8379D837-CAE5-4AFD-A5D4-C240D3BFC75E}"/>
              </a:ext>
            </a:extLst>
          </p:cNvPr>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395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1" y="1020431"/>
            <a:ext cx="10993549" cy="1475013"/>
          </a:xfrm>
          <a:effectLst/>
        </p:spPr>
        <p:txBody>
          <a:bodyPr anchor="b">
            <a:normAutofit/>
          </a:bodyPr>
          <a:lstStyle>
            <a:lvl1pPr>
              <a:defRPr sz="3600" cap="none">
                <a:solidFill>
                  <a:schemeClr val="accent1"/>
                </a:solidFill>
              </a:defRPr>
            </a:lvl1pPr>
          </a:lstStyle>
          <a:p>
            <a:r>
              <a:rPr lang="en-US" dirty="0"/>
              <a:t>Title style</a:t>
            </a:r>
          </a:p>
        </p:txBody>
      </p:sp>
      <p:sp>
        <p:nvSpPr>
          <p:cNvPr id="3" name="Subtitle 2"/>
          <p:cNvSpPr>
            <a:spLocks noGrp="1"/>
          </p:cNvSpPr>
          <p:nvPr>
            <p:ph type="subTitle" idx="1" hasCustomPrompt="1"/>
          </p:nvPr>
        </p:nvSpPr>
        <p:spPr>
          <a:xfrm>
            <a:off x="581194" y="2495445"/>
            <a:ext cx="10993546" cy="590321"/>
          </a:xfrm>
        </p:spPr>
        <p:txBody>
          <a:bodyPr anchor="t">
            <a:normAutofit/>
          </a:bodyPr>
          <a:lstStyle>
            <a:lvl1pPr marL="0" indent="0" algn="l">
              <a:buNone/>
              <a:defRPr sz="1600"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style</a:t>
            </a:r>
          </a:p>
        </p:txBody>
      </p:sp>
      <p:sp>
        <p:nvSpPr>
          <p:cNvPr id="11" name="Date Placeholder 3">
            <a:extLst>
              <a:ext uri="{FF2B5EF4-FFF2-40B4-BE49-F238E27FC236}">
                <a16:creationId xmlns:a16="http://schemas.microsoft.com/office/drawing/2014/main" id="{729EF7E5-FA30-4065-9D25-7293F58E9F01}"/>
              </a:ext>
            </a:extLst>
          </p:cNvPr>
          <p:cNvSpPr>
            <a:spLocks noGrp="1"/>
          </p:cNvSpPr>
          <p:nvPr>
            <p:ph type="dt" sz="half" idx="2"/>
          </p:nvPr>
        </p:nvSpPr>
        <p:spPr>
          <a:xfrm>
            <a:off x="581191" y="5970313"/>
            <a:ext cx="1349210" cy="365125"/>
          </a:xfrm>
          <a:prstGeom prst="rect">
            <a:avLst/>
          </a:prstGeom>
        </p:spPr>
        <p:txBody>
          <a:bodyPr vert="horz" lIns="91440" tIns="45720" rIns="91440" bIns="45720" rtlCol="0" anchor="ctr"/>
          <a:lstStyle>
            <a:lvl1pPr algn="l">
              <a:defRPr sz="900">
                <a:solidFill>
                  <a:schemeClr val="accent5"/>
                </a:solidFill>
              </a:defRPr>
            </a:lvl1pPr>
          </a:lstStyle>
          <a:p>
            <a:r>
              <a:rPr lang="en-US"/>
              <a:t>09PPT-MIRR-C 03.14.23</a:t>
            </a:r>
            <a:endParaRPr lang="en-US" dirty="0"/>
          </a:p>
        </p:txBody>
      </p:sp>
      <p:sp>
        <p:nvSpPr>
          <p:cNvPr id="12" name="Footer Placeholder 4">
            <a:extLst>
              <a:ext uri="{FF2B5EF4-FFF2-40B4-BE49-F238E27FC236}">
                <a16:creationId xmlns:a16="http://schemas.microsoft.com/office/drawing/2014/main" id="{EA3F48B4-B7FA-4853-977A-9A78350EB069}"/>
              </a:ext>
            </a:extLst>
          </p:cNvPr>
          <p:cNvSpPr>
            <a:spLocks noGrp="1"/>
          </p:cNvSpPr>
          <p:nvPr>
            <p:ph type="ftr" sz="quarter" idx="3"/>
          </p:nvPr>
        </p:nvSpPr>
        <p:spPr>
          <a:xfrm>
            <a:off x="1930401" y="5970313"/>
            <a:ext cx="9237131"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13" name="Slide Number Placeholder 5">
            <a:extLst>
              <a:ext uri="{FF2B5EF4-FFF2-40B4-BE49-F238E27FC236}">
                <a16:creationId xmlns:a16="http://schemas.microsoft.com/office/drawing/2014/main" id="{9C0AD44A-417B-4FBB-A0E7-E6BCCB183830}"/>
              </a:ext>
            </a:extLst>
          </p:cNvPr>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274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opic Transition">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3" y="3043910"/>
            <a:ext cx="11029615" cy="1497507"/>
          </a:xfrm>
        </p:spPr>
        <p:txBody>
          <a:bodyPr anchor="b">
            <a:normAutofit/>
          </a:bodyPr>
          <a:lstStyle>
            <a:lvl1pPr algn="l">
              <a:defRPr sz="3600" b="0" cap="none">
                <a:solidFill>
                  <a:schemeClr val="accent1"/>
                </a:solidFill>
              </a:defRPr>
            </a:lvl1pPr>
          </a:lstStyle>
          <a:p>
            <a:r>
              <a:rPr lang="en-US" dirty="0"/>
              <a:t>Transition Slide</a:t>
            </a:r>
          </a:p>
        </p:txBody>
      </p:sp>
      <p:sp>
        <p:nvSpPr>
          <p:cNvPr id="3" name="Text Placeholder 2"/>
          <p:cNvSpPr>
            <a:spLocks noGrp="1"/>
          </p:cNvSpPr>
          <p:nvPr>
            <p:ph type="body" idx="1" hasCustomPrompt="1"/>
          </p:nvPr>
        </p:nvSpPr>
        <p:spPr>
          <a:xfrm>
            <a:off x="581192" y="4541417"/>
            <a:ext cx="11029615" cy="600556"/>
          </a:xfrm>
        </p:spPr>
        <p:txBody>
          <a:bodyPr anchor="t">
            <a:normAutofit/>
          </a:bodyPr>
          <a:lstStyle>
            <a:lvl1pPr marL="0" indent="0" algn="l">
              <a:buNone/>
              <a:defRPr sz="1800" cap="none">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topic subtitle</a:t>
            </a:r>
          </a:p>
        </p:txBody>
      </p:sp>
      <p:sp>
        <p:nvSpPr>
          <p:cNvPr id="7" name="Date Placeholder 3">
            <a:extLst>
              <a:ext uri="{FF2B5EF4-FFF2-40B4-BE49-F238E27FC236}">
                <a16:creationId xmlns:a16="http://schemas.microsoft.com/office/drawing/2014/main" id="{CCD82F00-FED7-47BC-A70C-A08FEB451F46}"/>
              </a:ext>
            </a:extLst>
          </p:cNvPr>
          <p:cNvSpPr>
            <a:spLocks noGrp="1"/>
          </p:cNvSpPr>
          <p:nvPr>
            <p:ph type="dt" sz="half" idx="2"/>
          </p:nvPr>
        </p:nvSpPr>
        <p:spPr>
          <a:xfrm>
            <a:off x="581191" y="5970313"/>
            <a:ext cx="1433876" cy="365125"/>
          </a:xfrm>
          <a:prstGeom prst="rect">
            <a:avLst/>
          </a:prstGeom>
        </p:spPr>
        <p:txBody>
          <a:bodyPr vert="horz" lIns="91440" tIns="45720" rIns="91440" bIns="45720" rtlCol="0" anchor="ctr"/>
          <a:lstStyle>
            <a:lvl1pPr algn="l">
              <a:defRPr sz="900">
                <a:solidFill>
                  <a:schemeClr val="accent5"/>
                </a:solidFill>
              </a:defRPr>
            </a:lvl1pPr>
          </a:lstStyle>
          <a:p>
            <a:r>
              <a:rPr lang="en-US" dirty="0"/>
              <a:t>09PPT-MIRR-C 03.14.23</a:t>
            </a:r>
          </a:p>
        </p:txBody>
      </p:sp>
      <p:sp>
        <p:nvSpPr>
          <p:cNvPr id="10" name="Footer Placeholder 4">
            <a:extLst>
              <a:ext uri="{FF2B5EF4-FFF2-40B4-BE49-F238E27FC236}">
                <a16:creationId xmlns:a16="http://schemas.microsoft.com/office/drawing/2014/main" id="{B3E52B68-8139-4E9C-9BF1-79E2D6BC2397}"/>
              </a:ext>
            </a:extLst>
          </p:cNvPr>
          <p:cNvSpPr>
            <a:spLocks noGrp="1"/>
          </p:cNvSpPr>
          <p:nvPr>
            <p:ph type="ftr" sz="quarter" idx="3"/>
          </p:nvPr>
        </p:nvSpPr>
        <p:spPr>
          <a:xfrm>
            <a:off x="1930401" y="5970313"/>
            <a:ext cx="9237131"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12" name="Slide Number Placeholder 5">
            <a:extLst>
              <a:ext uri="{FF2B5EF4-FFF2-40B4-BE49-F238E27FC236}">
                <a16:creationId xmlns:a16="http://schemas.microsoft.com/office/drawing/2014/main" id="{309A5DD6-8A35-42EA-9535-7F0D53F26CAD}"/>
              </a:ext>
            </a:extLst>
          </p:cNvPr>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93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F3F60AE-B5D4-4167-A366-750F4CE3D6A8}"/>
              </a:ext>
            </a:extLst>
          </p:cNvPr>
          <p:cNvSpPr>
            <a:spLocks noGrp="1"/>
          </p:cNvSpPr>
          <p:nvPr>
            <p:ph type="dt" sz="half" idx="2"/>
          </p:nvPr>
        </p:nvSpPr>
        <p:spPr>
          <a:xfrm>
            <a:off x="581191" y="5970313"/>
            <a:ext cx="1349210" cy="365125"/>
          </a:xfrm>
          <a:prstGeom prst="rect">
            <a:avLst/>
          </a:prstGeom>
        </p:spPr>
        <p:txBody>
          <a:bodyPr vert="horz" lIns="91440" tIns="45720" rIns="91440" bIns="45720" rtlCol="0" anchor="ctr"/>
          <a:lstStyle>
            <a:lvl1pPr algn="l">
              <a:defRPr sz="900">
                <a:solidFill>
                  <a:schemeClr val="accent5"/>
                </a:solidFill>
              </a:defRPr>
            </a:lvl1pPr>
          </a:lstStyle>
          <a:p>
            <a:r>
              <a:rPr lang="en-US"/>
              <a:t>09PPT-MIRR-C 03.14.23</a:t>
            </a:r>
            <a:endParaRPr lang="en-US" dirty="0"/>
          </a:p>
        </p:txBody>
      </p:sp>
      <p:sp>
        <p:nvSpPr>
          <p:cNvPr id="11" name="Footer Placeholder 4">
            <a:extLst>
              <a:ext uri="{FF2B5EF4-FFF2-40B4-BE49-F238E27FC236}">
                <a16:creationId xmlns:a16="http://schemas.microsoft.com/office/drawing/2014/main" id="{A1827DA1-4F30-4705-8BE8-4597147D08F5}"/>
              </a:ext>
            </a:extLst>
          </p:cNvPr>
          <p:cNvSpPr>
            <a:spLocks noGrp="1"/>
          </p:cNvSpPr>
          <p:nvPr>
            <p:ph type="ftr" sz="quarter" idx="3"/>
          </p:nvPr>
        </p:nvSpPr>
        <p:spPr>
          <a:xfrm>
            <a:off x="1930401" y="5970313"/>
            <a:ext cx="9237131"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12" name="Slide Number Placeholder 5">
            <a:extLst>
              <a:ext uri="{FF2B5EF4-FFF2-40B4-BE49-F238E27FC236}">
                <a16:creationId xmlns:a16="http://schemas.microsoft.com/office/drawing/2014/main" id="{B8C8EFC8-6F42-46B3-8B36-191319D721FA}"/>
              </a:ext>
            </a:extLst>
          </p:cNvPr>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33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91A8-269B-C149-7096-E4C2BBFC7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0F6AD-E709-E0A9-2957-C25059745D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58B94-2D17-C725-B560-49035CBE5558}"/>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5" name="Footer Placeholder 4">
            <a:extLst>
              <a:ext uri="{FF2B5EF4-FFF2-40B4-BE49-F238E27FC236}">
                <a16:creationId xmlns:a16="http://schemas.microsoft.com/office/drawing/2014/main" id="{6674F338-D400-DB16-94F2-42BC106F1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0CF82-951D-39B5-69DB-6E1CC9821626}"/>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264526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Disclosur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F78E8-3D40-4673-A8C3-F275DD28EF96}"/>
              </a:ext>
            </a:extLst>
          </p:cNvPr>
          <p:cNvPicPr>
            <a:picLocks noChangeAspect="1"/>
          </p:cNvPicPr>
          <p:nvPr userDrawn="1"/>
        </p:nvPicPr>
        <p:blipFill>
          <a:blip r:embed="rId2"/>
          <a:stretch>
            <a:fillRect/>
          </a:stretch>
        </p:blipFill>
        <p:spPr>
          <a:xfrm>
            <a:off x="480368" y="1077786"/>
            <a:ext cx="2175150" cy="404338"/>
          </a:xfrm>
          <a:prstGeom prst="rect">
            <a:avLst/>
          </a:prstGeom>
        </p:spPr>
      </p:pic>
      <p:cxnSp>
        <p:nvCxnSpPr>
          <p:cNvPr id="6" name="Straight Connector 5">
            <a:extLst>
              <a:ext uri="{FF2B5EF4-FFF2-40B4-BE49-F238E27FC236}">
                <a16:creationId xmlns:a16="http://schemas.microsoft.com/office/drawing/2014/main" id="{191034F5-EC0E-44CF-86F3-079BD4EB250A}"/>
              </a:ext>
            </a:extLst>
          </p:cNvPr>
          <p:cNvCxnSpPr>
            <a:cxnSpLocks/>
          </p:cNvCxnSpPr>
          <p:nvPr userDrawn="1"/>
        </p:nvCxnSpPr>
        <p:spPr>
          <a:xfrm>
            <a:off x="269835" y="5885844"/>
            <a:ext cx="11656142" cy="0"/>
          </a:xfrm>
          <a:prstGeom prst="line">
            <a:avLst/>
          </a:prstGeom>
          <a:ln w="28575">
            <a:solidFill>
              <a:srgbClr val="E6BC5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57C29C-E255-444D-9D7D-BFDBC276E97B}"/>
              </a:ext>
            </a:extLst>
          </p:cNvPr>
          <p:cNvSpPr txBox="1"/>
          <p:nvPr userDrawn="1"/>
        </p:nvSpPr>
        <p:spPr>
          <a:xfrm>
            <a:off x="269835" y="5579713"/>
            <a:ext cx="1134097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Arial Narrow" panose="020B0606020202030204" pitchFamily="34" charset="0"/>
                <a:ea typeface="+mn-ea"/>
                <a:cs typeface="+mn-cs"/>
              </a:rPr>
              <a:t>6000 Westown Pkwy, West Des Moines, Iowa 50266 • Telephone: (866) 526-0995 • Fax: (515) 457-1911 • www.eagle-lifeco.com</a:t>
            </a:r>
          </a:p>
        </p:txBody>
      </p:sp>
      <p:sp>
        <p:nvSpPr>
          <p:cNvPr id="11" name="Date Placeholder 3">
            <a:extLst>
              <a:ext uri="{FF2B5EF4-FFF2-40B4-BE49-F238E27FC236}">
                <a16:creationId xmlns:a16="http://schemas.microsoft.com/office/drawing/2014/main" id="{D6C0F1F0-5E5A-45BC-9E4B-A4E0B0617DB2}"/>
              </a:ext>
            </a:extLst>
          </p:cNvPr>
          <p:cNvSpPr>
            <a:spLocks noGrp="1"/>
          </p:cNvSpPr>
          <p:nvPr>
            <p:ph type="dt" sz="half" idx="2"/>
          </p:nvPr>
        </p:nvSpPr>
        <p:spPr>
          <a:xfrm>
            <a:off x="581191" y="5970313"/>
            <a:ext cx="1349210" cy="365125"/>
          </a:xfrm>
          <a:prstGeom prst="rect">
            <a:avLst/>
          </a:prstGeom>
        </p:spPr>
        <p:txBody>
          <a:bodyPr vert="horz" lIns="91440" tIns="45720" rIns="91440" bIns="45720" rtlCol="0" anchor="ctr"/>
          <a:lstStyle>
            <a:lvl1pPr algn="l">
              <a:defRPr sz="900">
                <a:solidFill>
                  <a:schemeClr val="accent5"/>
                </a:solidFill>
              </a:defRPr>
            </a:lvl1pPr>
          </a:lstStyle>
          <a:p>
            <a:r>
              <a:rPr lang="en-US"/>
              <a:t>09PPT-MIRR-C 03.14.23</a:t>
            </a:r>
            <a:endParaRPr lang="en-US" dirty="0"/>
          </a:p>
        </p:txBody>
      </p:sp>
      <p:sp>
        <p:nvSpPr>
          <p:cNvPr id="12" name="Footer Placeholder 4">
            <a:extLst>
              <a:ext uri="{FF2B5EF4-FFF2-40B4-BE49-F238E27FC236}">
                <a16:creationId xmlns:a16="http://schemas.microsoft.com/office/drawing/2014/main" id="{539413E5-9305-4231-B659-D28D85921388}"/>
              </a:ext>
            </a:extLst>
          </p:cNvPr>
          <p:cNvSpPr>
            <a:spLocks noGrp="1"/>
          </p:cNvSpPr>
          <p:nvPr>
            <p:ph type="ftr" sz="quarter" idx="3"/>
          </p:nvPr>
        </p:nvSpPr>
        <p:spPr>
          <a:xfrm>
            <a:off x="1930401" y="5970313"/>
            <a:ext cx="9237131"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13" name="Slide Number Placeholder 5">
            <a:extLst>
              <a:ext uri="{FF2B5EF4-FFF2-40B4-BE49-F238E27FC236}">
                <a16:creationId xmlns:a16="http://schemas.microsoft.com/office/drawing/2014/main" id="{EBF4B25A-00C6-43E4-9AA6-DC1622D2E381}"/>
              </a:ext>
            </a:extLst>
          </p:cNvPr>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666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268FCC-2247-418B-BC87-F264C76C2159}"/>
              </a:ext>
            </a:extLst>
          </p:cNvPr>
          <p:cNvSpPr>
            <a:spLocks noChangeAspect="1"/>
          </p:cNvSpPr>
          <p:nvPr userDrawn="1"/>
        </p:nvSpPr>
        <p:spPr>
          <a:xfrm>
            <a:off x="440683" y="5817199"/>
            <a:ext cx="11300036" cy="5667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itle 1">
            <a:extLst>
              <a:ext uri="{FF2B5EF4-FFF2-40B4-BE49-F238E27FC236}">
                <a16:creationId xmlns:a16="http://schemas.microsoft.com/office/drawing/2014/main" id="{A6B4E367-56AF-4C69-82C7-2F28CA8ECFE0}"/>
              </a:ext>
            </a:extLst>
          </p:cNvPr>
          <p:cNvSpPr>
            <a:spLocks noGrp="1"/>
          </p:cNvSpPr>
          <p:nvPr>
            <p:ph type="title" hasCustomPrompt="1"/>
          </p:nvPr>
        </p:nvSpPr>
        <p:spPr>
          <a:xfrm>
            <a:off x="581193" y="4584789"/>
            <a:ext cx="11029616" cy="566738"/>
          </a:xfrm>
        </p:spPr>
        <p:txBody>
          <a:bodyPr anchor="b">
            <a:normAutofit/>
          </a:bodyPr>
          <a:lstStyle>
            <a:lvl1pPr algn="l">
              <a:defRPr sz="2400" b="0" cap="none">
                <a:solidFill>
                  <a:schemeClr val="accent1"/>
                </a:solidFill>
              </a:defRPr>
            </a:lvl1pPr>
          </a:lstStyle>
          <a:p>
            <a:r>
              <a:rPr lang="en-US" dirty="0"/>
              <a:t>Title style</a:t>
            </a:r>
          </a:p>
        </p:txBody>
      </p:sp>
      <p:sp>
        <p:nvSpPr>
          <p:cNvPr id="10" name="Text Placeholder 3">
            <a:extLst>
              <a:ext uri="{FF2B5EF4-FFF2-40B4-BE49-F238E27FC236}">
                <a16:creationId xmlns:a16="http://schemas.microsoft.com/office/drawing/2014/main" id="{6EDC43D2-ECF6-4CA8-98DA-0194E1935F8D}"/>
              </a:ext>
            </a:extLst>
          </p:cNvPr>
          <p:cNvSpPr>
            <a:spLocks noGrp="1"/>
          </p:cNvSpPr>
          <p:nvPr>
            <p:ph type="body" sz="half" idx="2" hasCustomPrompt="1"/>
          </p:nvPr>
        </p:nvSpPr>
        <p:spPr>
          <a:xfrm>
            <a:off x="581192" y="5151527"/>
            <a:ext cx="11029617" cy="598671"/>
          </a:xfrm>
        </p:spPr>
        <p:txBody>
          <a:bodyPr anchor="t">
            <a:normAutofit/>
          </a:bodyPr>
          <a:lstStyle>
            <a:lvl1pPr marL="0" indent="0">
              <a:buNone/>
              <a:defRPr sz="12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 styles</a:t>
            </a:r>
          </a:p>
        </p:txBody>
      </p:sp>
      <p:sp>
        <p:nvSpPr>
          <p:cNvPr id="15" name="Date Placeholder 3">
            <a:extLst>
              <a:ext uri="{FF2B5EF4-FFF2-40B4-BE49-F238E27FC236}">
                <a16:creationId xmlns:a16="http://schemas.microsoft.com/office/drawing/2014/main" id="{31973628-FA85-423F-8C26-0F9DD69CB5D9}"/>
              </a:ext>
            </a:extLst>
          </p:cNvPr>
          <p:cNvSpPr>
            <a:spLocks noGrp="1"/>
          </p:cNvSpPr>
          <p:nvPr>
            <p:ph type="dt" sz="half" idx="10"/>
          </p:nvPr>
        </p:nvSpPr>
        <p:spPr>
          <a:xfrm>
            <a:off x="581191" y="5970313"/>
            <a:ext cx="1349210" cy="365125"/>
          </a:xfrm>
          <a:prstGeom prst="rect">
            <a:avLst/>
          </a:prstGeom>
        </p:spPr>
        <p:txBody>
          <a:bodyPr vert="horz" lIns="91440" tIns="45720" rIns="91440" bIns="45720" rtlCol="0" anchor="ctr"/>
          <a:lstStyle>
            <a:lvl1pPr algn="l">
              <a:defRPr sz="900">
                <a:solidFill>
                  <a:schemeClr val="accent5"/>
                </a:solidFill>
              </a:defRPr>
            </a:lvl1pPr>
          </a:lstStyle>
          <a:p>
            <a:r>
              <a:rPr lang="en-US"/>
              <a:t>09PPT-MIRR-C 03.14.23</a:t>
            </a:r>
            <a:endParaRPr lang="en-US" dirty="0"/>
          </a:p>
        </p:txBody>
      </p:sp>
      <p:sp>
        <p:nvSpPr>
          <p:cNvPr id="16" name="Footer Placeholder 4">
            <a:extLst>
              <a:ext uri="{FF2B5EF4-FFF2-40B4-BE49-F238E27FC236}">
                <a16:creationId xmlns:a16="http://schemas.microsoft.com/office/drawing/2014/main" id="{CB2BA99B-6986-430C-AC5D-6012233C5F3D}"/>
              </a:ext>
            </a:extLst>
          </p:cNvPr>
          <p:cNvSpPr>
            <a:spLocks noGrp="1"/>
          </p:cNvSpPr>
          <p:nvPr>
            <p:ph type="ftr" sz="quarter" idx="3"/>
          </p:nvPr>
        </p:nvSpPr>
        <p:spPr>
          <a:xfrm>
            <a:off x="1930401" y="5970313"/>
            <a:ext cx="9237131"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17" name="Slide Number Placeholder 5">
            <a:extLst>
              <a:ext uri="{FF2B5EF4-FFF2-40B4-BE49-F238E27FC236}">
                <a16:creationId xmlns:a16="http://schemas.microsoft.com/office/drawing/2014/main" id="{93E372A4-05DB-43F5-9A3A-651AE9AB1532}"/>
              </a:ext>
            </a:extLst>
          </p:cNvPr>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016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319" y="1371600"/>
            <a:ext cx="8689063"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dirty="0"/>
              <a:t>Section Title</a:t>
            </a:r>
          </a:p>
        </p:txBody>
      </p:sp>
      <p:sp>
        <p:nvSpPr>
          <p:cNvPr id="6"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6FF6B548-F29E-4B0C-BBAD-57BED2635192}"/>
              </a:ext>
            </a:extLst>
          </p:cNvPr>
          <p:cNvSpPr>
            <a:spLocks noGrp="1"/>
          </p:cNvSpPr>
          <p:nvPr>
            <p:ph type="body" sz="quarter" idx="32" hasCustomPrompt="1"/>
          </p:nvPr>
        </p:nvSpPr>
        <p:spPr>
          <a:xfrm>
            <a:off x="457319" y="183754"/>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73393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8689063"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dirty="0"/>
              <a:t>Subhead</a:t>
            </a:r>
          </a:p>
          <a:p>
            <a:pPr lvl="1"/>
            <a:r>
              <a:rPr lang="en-US" noProof="0" dirty="0"/>
              <a:t>Body Copy</a:t>
            </a:r>
          </a:p>
          <a:p>
            <a:pPr lvl="2"/>
            <a:r>
              <a:rPr lang="en-US" noProof="0" dirty="0"/>
              <a:t>First level bullet</a:t>
            </a:r>
          </a:p>
          <a:p>
            <a:pPr lvl="3"/>
            <a:r>
              <a:rPr lang="en-US" noProof="0" dirty="0"/>
              <a:t>Second level bullet</a:t>
            </a:r>
          </a:p>
          <a:p>
            <a:pPr lvl="4"/>
            <a:r>
              <a:rPr lang="en-US" noProof="0" dirty="0"/>
              <a:t>Third level bullet</a:t>
            </a:r>
          </a:p>
          <a:p>
            <a:pPr lvl="4"/>
            <a:endParaRPr lang="en-US" noProof="0" dirty="0"/>
          </a:p>
        </p:txBody>
      </p:sp>
      <p:sp>
        <p:nvSpPr>
          <p:cNvPr id="10"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7898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ntent w/secondary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8689063"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Text Placeholder 3">
            <a:extLst>
              <a:ext uri="{FF2B5EF4-FFF2-40B4-BE49-F238E27FC236}">
                <a16:creationId xmlns:a16="http://schemas.microsoft.com/office/drawing/2014/main" id="{F64E0B22-9239-4F9A-AFF3-336573E0A863}"/>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59683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920240"/>
            <a:ext cx="8689063"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319" y="1371600"/>
            <a:ext cx="8689063"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601547A2-A2F4-4977-B28E-0A1E61F30E08}"/>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0690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ntent with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7865888"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2"/>
          <p:cNvSpPr>
            <a:spLocks noGrp="1"/>
          </p:cNvSpPr>
          <p:nvPr>
            <p:ph type="body" sz="quarter" idx="28" hasCustomPrompt="1"/>
          </p:nvPr>
        </p:nvSpPr>
        <p:spPr>
          <a:xfrm>
            <a:off x="8807965" y="1371601"/>
            <a:ext cx="2926842"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
        <p:nvSpPr>
          <p:cNvPr id="11"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5EE82A1C-8738-4924-8C06-D7BE8DA682D2}"/>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9813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ntent with Titles and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920240"/>
            <a:ext cx="7865888"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319" y="1371600"/>
            <a:ext cx="7865888"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2"/>
          <p:cNvSpPr>
            <a:spLocks noGrp="1"/>
          </p:cNvSpPr>
          <p:nvPr>
            <p:ph type="body" sz="quarter" idx="28" hasCustomPrompt="1"/>
          </p:nvPr>
        </p:nvSpPr>
        <p:spPr>
          <a:xfrm>
            <a:off x="8807965" y="1920241"/>
            <a:ext cx="2926842"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
        <p:nvSpPr>
          <p:cNvPr id="12"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16EA931C-485D-4E5F-B095-C9B206C4DBD9}"/>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9243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ne Content with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7865888"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4"/>
          <p:cNvSpPr>
            <a:spLocks noGrp="1"/>
          </p:cNvSpPr>
          <p:nvPr>
            <p:ph type="body" sz="quarter" idx="15" hasCustomPrompt="1"/>
          </p:nvPr>
        </p:nvSpPr>
        <p:spPr>
          <a:xfrm>
            <a:off x="8990892" y="1371600"/>
            <a:ext cx="2743915"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12" name="TextBox 11"/>
          <p:cNvSpPr txBox="1"/>
          <p:nvPr userDrawn="1"/>
        </p:nvSpPr>
        <p:spPr>
          <a:xfrm>
            <a:off x="8597599" y="1216153"/>
            <a:ext cx="353660"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0"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B2B813C4-7E64-47FF-A61D-88B46513AF98}"/>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7317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ne Content with Titles and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920240"/>
            <a:ext cx="7865888"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319" y="1371600"/>
            <a:ext cx="7865888"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4"/>
          <p:cNvSpPr>
            <a:spLocks noGrp="1"/>
          </p:cNvSpPr>
          <p:nvPr>
            <p:ph type="body" sz="quarter" idx="15" hasCustomPrompt="1"/>
          </p:nvPr>
        </p:nvSpPr>
        <p:spPr>
          <a:xfrm>
            <a:off x="8990892" y="1920241"/>
            <a:ext cx="2743915"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13" name="TextBox 12"/>
          <p:cNvSpPr txBox="1"/>
          <p:nvPr userDrawn="1"/>
        </p:nvSpPr>
        <p:spPr>
          <a:xfrm>
            <a:off x="8597599" y="1776985"/>
            <a:ext cx="353660"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1"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CA76D173-E39E-4F60-8FEA-17EC8BF292C9}"/>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08802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F964-5AE5-41FD-9826-2CA2CC3C2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01F759-DB1C-0675-6302-AFD6B79F14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422480-3830-F734-9FEF-82DFE82669EE}"/>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5" name="Footer Placeholder 4">
            <a:extLst>
              <a:ext uri="{FF2B5EF4-FFF2-40B4-BE49-F238E27FC236}">
                <a16:creationId xmlns:a16="http://schemas.microsoft.com/office/drawing/2014/main" id="{DECF0216-A7F8-B0C7-925C-551508F03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B0CBB-0274-C4A5-3085-6A59EF689396}"/>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273616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9603701"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319" y="3657600"/>
            <a:ext cx="9603701"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8F4D0DF0-A7E4-42C5-9399-E81A594C79D4}"/>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2666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H Content :: Bottom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9603701"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319" y="4206240"/>
            <a:ext cx="9603701"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14" hasCustomPrompt="1"/>
          </p:nvPr>
        </p:nvSpPr>
        <p:spPr>
          <a:xfrm>
            <a:off x="457319" y="3657600"/>
            <a:ext cx="9602113"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0"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1E45CF0-988B-4917-A5EC-8FD4A9C8C7DD}"/>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58245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H Content :: Top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920240"/>
            <a:ext cx="96037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319" y="3657600"/>
            <a:ext cx="9603701"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319" y="1371600"/>
            <a:ext cx="9602113"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D750B25C-443A-451E-8FDE-8845F64B01DF}"/>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05164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H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920240"/>
            <a:ext cx="96037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319" y="1371600"/>
            <a:ext cx="9602113"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28" hasCustomPrompt="1"/>
          </p:nvPr>
        </p:nvSpPr>
        <p:spPr>
          <a:xfrm>
            <a:off x="457319" y="4421994"/>
            <a:ext cx="9603701"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319" y="3842536"/>
            <a:ext cx="9602113"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92CFAC9B-A22C-4BD7-A1CE-35E93EACB5AE}"/>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52714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9603701"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319" y="2926080"/>
            <a:ext cx="9603701"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9" hasCustomPrompt="1"/>
          </p:nvPr>
        </p:nvSpPr>
        <p:spPr>
          <a:xfrm>
            <a:off x="457319" y="4480560"/>
            <a:ext cx="9603701"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40962F9E-A48C-4B2A-AB49-9E91CB982401}"/>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80634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V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5304901"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9540" y="1371600"/>
            <a:ext cx="5304901"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9ADAE0B1-B155-4490-9FE6-EAC763BE01B8}"/>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14246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V Content :: Righ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5304901"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9540" y="1920240"/>
            <a:ext cx="5304901"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6219540"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AADC494D-7731-4B20-82CE-6B0B258096B5}"/>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02393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V Content :: Lef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6219540" y="1371600"/>
            <a:ext cx="5304901"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57319" y="1920240"/>
            <a:ext cx="5304901"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319"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8090B7B8-1C71-4777-9F37-D4972A0D12C6}"/>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91647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V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p:cNvSpPr>
            <a:spLocks noGrp="1"/>
          </p:cNvSpPr>
          <p:nvPr>
            <p:ph sz="quarter" idx="28" hasCustomPrompt="1"/>
          </p:nvPr>
        </p:nvSpPr>
        <p:spPr>
          <a:xfrm>
            <a:off x="457319" y="1920240"/>
            <a:ext cx="5304901"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319"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6219540" y="1920240"/>
            <a:ext cx="5304901"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6219540"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05C45AFD-BCBF-45ED-8758-2418D5805AB3}"/>
              </a:ext>
            </a:extLst>
          </p:cNvPr>
          <p:cNvSpPr>
            <a:spLocks noGrp="1"/>
          </p:cNvSpPr>
          <p:nvPr>
            <p:ph type="body" sz="quarter" idx="34"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0295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ntent :: 2 Righ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5304901"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9540" y="1920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6219540"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6219540" y="429768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6219540" y="374904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3">
            <a:extLst>
              <a:ext uri="{FF2B5EF4-FFF2-40B4-BE49-F238E27FC236}">
                <a16:creationId xmlns:a16="http://schemas.microsoft.com/office/drawing/2014/main" id="{4C63C671-2F56-4CEF-B6A0-26815A244F29}"/>
              </a:ext>
            </a:extLst>
          </p:cNvPr>
          <p:cNvSpPr>
            <a:spLocks noGrp="1"/>
          </p:cNvSpPr>
          <p:nvPr>
            <p:ph type="body" sz="quarter" idx="34"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04402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A61E-31BA-ABB7-FACA-A2FC487AA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19BBFA-0E78-83D3-9F4E-2F9B3B23B0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16D1E9-E506-A1F5-52CD-DB34CC6EE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F8679F-BE32-1273-5319-E4F405826743}"/>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6" name="Footer Placeholder 5">
            <a:extLst>
              <a:ext uri="{FF2B5EF4-FFF2-40B4-BE49-F238E27FC236}">
                <a16:creationId xmlns:a16="http://schemas.microsoft.com/office/drawing/2014/main" id="{46A84C71-E831-75DF-0F71-C50BFC60D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29CF3-EFEC-0B96-3B0B-D82B981DE56B}"/>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114494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ntent :: 2 Lef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6219540" y="1371600"/>
            <a:ext cx="5304901"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57319" y="1920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319"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57319" y="429768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57319" y="374904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3">
            <a:extLst>
              <a:ext uri="{FF2B5EF4-FFF2-40B4-BE49-F238E27FC236}">
                <a16:creationId xmlns:a16="http://schemas.microsoft.com/office/drawing/2014/main" id="{9B910191-65C7-4AD7-A9C5-BA1BD423A2D1}"/>
              </a:ext>
            </a:extLst>
          </p:cNvPr>
          <p:cNvSpPr>
            <a:spLocks noGrp="1"/>
          </p:cNvSpPr>
          <p:nvPr>
            <p:ph type="body" sz="quarter" idx="34"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59565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Content Placeholder 2"/>
          <p:cNvSpPr>
            <a:spLocks noGrp="1"/>
          </p:cNvSpPr>
          <p:nvPr>
            <p:ph sz="quarter" idx="28" hasCustomPrompt="1"/>
          </p:nvPr>
        </p:nvSpPr>
        <p:spPr>
          <a:xfrm>
            <a:off x="457319" y="4206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319" y="3657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9540" y="1920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9540"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9540" y="4206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p:cNvSpPr>
            <a:spLocks noGrp="1"/>
          </p:cNvSpPr>
          <p:nvPr>
            <p:ph type="body" sz="quarter" idx="33" hasCustomPrompt="1"/>
          </p:nvPr>
        </p:nvSpPr>
        <p:spPr>
          <a:xfrm>
            <a:off x="6219540" y="3657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Content Placeholder 2"/>
          <p:cNvSpPr>
            <a:spLocks noGrp="1"/>
          </p:cNvSpPr>
          <p:nvPr>
            <p:ph sz="quarter" idx="34" hasCustomPrompt="1"/>
          </p:nvPr>
        </p:nvSpPr>
        <p:spPr>
          <a:xfrm>
            <a:off x="457319" y="1920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Text Placeholder 3"/>
          <p:cNvSpPr>
            <a:spLocks noGrp="1"/>
          </p:cNvSpPr>
          <p:nvPr>
            <p:ph type="body" sz="quarter" idx="35" hasCustomPrompt="1"/>
          </p:nvPr>
        </p:nvSpPr>
        <p:spPr>
          <a:xfrm>
            <a:off x="457319"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7"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Text Placeholder 3">
            <a:extLst>
              <a:ext uri="{FF2B5EF4-FFF2-40B4-BE49-F238E27FC236}">
                <a16:creationId xmlns:a16="http://schemas.microsoft.com/office/drawing/2014/main" id="{820FB791-5C9B-41FD-92BE-11F62956E22B}"/>
              </a:ext>
            </a:extLst>
          </p:cNvPr>
          <p:cNvSpPr>
            <a:spLocks noGrp="1"/>
          </p:cNvSpPr>
          <p:nvPr>
            <p:ph type="body" sz="quarter" idx="36"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53097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ntent :: Top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5304901"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p:cNvSpPr>
            <a:spLocks noGrp="1"/>
          </p:cNvSpPr>
          <p:nvPr>
            <p:ph sz="quarter" idx="28" hasCustomPrompt="1"/>
          </p:nvPr>
        </p:nvSpPr>
        <p:spPr>
          <a:xfrm>
            <a:off x="457319" y="4206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319" y="3657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9540" y="1920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9540"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9540" y="4206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p:cNvSpPr>
            <a:spLocks noGrp="1"/>
          </p:cNvSpPr>
          <p:nvPr>
            <p:ph type="body" sz="quarter" idx="33" hasCustomPrompt="1"/>
          </p:nvPr>
        </p:nvSpPr>
        <p:spPr>
          <a:xfrm>
            <a:off x="6219540" y="3657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7"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9" name="Text Placeholder 3">
            <a:extLst>
              <a:ext uri="{FF2B5EF4-FFF2-40B4-BE49-F238E27FC236}">
                <a16:creationId xmlns:a16="http://schemas.microsoft.com/office/drawing/2014/main" id="{AAB5C1CB-A760-4821-8875-F6E248B034B6}"/>
              </a:ext>
            </a:extLst>
          </p:cNvPr>
          <p:cNvSpPr>
            <a:spLocks noGrp="1"/>
          </p:cNvSpPr>
          <p:nvPr>
            <p:ph type="body" sz="quarter" idx="34"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75327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4 Content :: Bottom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Content Placeholder 2"/>
          <p:cNvSpPr>
            <a:spLocks noGrp="1"/>
          </p:cNvSpPr>
          <p:nvPr>
            <p:ph sz="quarter" idx="28" hasCustomPrompt="1"/>
          </p:nvPr>
        </p:nvSpPr>
        <p:spPr>
          <a:xfrm>
            <a:off x="457319" y="4206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319" y="3657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9540" y="1920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9540"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9540" y="3657600"/>
            <a:ext cx="5304901"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Content Placeholder 2"/>
          <p:cNvSpPr>
            <a:spLocks noGrp="1"/>
          </p:cNvSpPr>
          <p:nvPr>
            <p:ph sz="quarter" idx="33" hasCustomPrompt="1"/>
          </p:nvPr>
        </p:nvSpPr>
        <p:spPr>
          <a:xfrm>
            <a:off x="457319" y="1920240"/>
            <a:ext cx="5304901"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8" name="Text Placeholder 3"/>
          <p:cNvSpPr>
            <a:spLocks noGrp="1"/>
          </p:cNvSpPr>
          <p:nvPr>
            <p:ph type="body" sz="quarter" idx="34" hasCustomPrompt="1"/>
          </p:nvPr>
        </p:nvSpPr>
        <p:spPr>
          <a:xfrm>
            <a:off x="457319" y="1371600"/>
            <a:ext cx="5304901"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0" name="Text Placeholder 3">
            <a:extLst>
              <a:ext uri="{FF2B5EF4-FFF2-40B4-BE49-F238E27FC236}">
                <a16:creationId xmlns:a16="http://schemas.microsoft.com/office/drawing/2014/main" id="{39A831CC-81C4-4E64-887E-D4C71C42B5D0}"/>
              </a:ext>
            </a:extLst>
          </p:cNvPr>
          <p:cNvSpPr>
            <a:spLocks noGrp="1"/>
          </p:cNvSpPr>
          <p:nvPr>
            <p:ph type="body" sz="quarter" idx="35"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81906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Content :: Lef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3567089"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298799" y="192024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8799" y="137160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8799" y="429768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8799" y="374904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8140280" y="192024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8140280" y="137160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8140280" y="429768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8140280" y="374904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0" name="Text Placeholder 3">
            <a:extLst>
              <a:ext uri="{FF2B5EF4-FFF2-40B4-BE49-F238E27FC236}">
                <a16:creationId xmlns:a16="http://schemas.microsoft.com/office/drawing/2014/main" id="{61D566CF-2E21-4009-A129-994169C4312D}"/>
              </a:ext>
            </a:extLst>
          </p:cNvPr>
          <p:cNvSpPr>
            <a:spLocks noGrp="1"/>
          </p:cNvSpPr>
          <p:nvPr>
            <p:ph type="body" sz="quarter" idx="38"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96999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 Content :: Righ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8140280" y="1371600"/>
            <a:ext cx="3567089"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298799" y="192024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8799" y="137160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8799" y="429768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8799" y="374904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457319" y="192024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457319" y="137160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457319" y="429768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457319" y="374904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0" name="Text Placeholder 3">
            <a:extLst>
              <a:ext uri="{FF2B5EF4-FFF2-40B4-BE49-F238E27FC236}">
                <a16:creationId xmlns:a16="http://schemas.microsoft.com/office/drawing/2014/main" id="{5EF86E78-0AA2-4415-9DCC-BD9C57B1F093}"/>
              </a:ext>
            </a:extLst>
          </p:cNvPr>
          <p:cNvSpPr>
            <a:spLocks noGrp="1"/>
          </p:cNvSpPr>
          <p:nvPr>
            <p:ph type="body" sz="quarter" idx="38"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1144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p:cNvSpPr>
            <a:spLocks noGrp="1"/>
          </p:cNvSpPr>
          <p:nvPr>
            <p:ph sz="quarter" idx="28" hasCustomPrompt="1"/>
          </p:nvPr>
        </p:nvSpPr>
        <p:spPr>
          <a:xfrm>
            <a:off x="4298799" y="192024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8799" y="137160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8799" y="429768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8799" y="374904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457319" y="192024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457319" y="137160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457319" y="429768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457319" y="374904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Content Placeholder 2"/>
          <p:cNvSpPr>
            <a:spLocks noGrp="1"/>
          </p:cNvSpPr>
          <p:nvPr>
            <p:ph sz="quarter" idx="38" hasCustomPrompt="1"/>
          </p:nvPr>
        </p:nvSpPr>
        <p:spPr>
          <a:xfrm>
            <a:off x="8140280" y="192024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Text Placeholder 3"/>
          <p:cNvSpPr>
            <a:spLocks noGrp="1"/>
          </p:cNvSpPr>
          <p:nvPr>
            <p:ph type="body" sz="quarter" idx="39" hasCustomPrompt="1"/>
          </p:nvPr>
        </p:nvSpPr>
        <p:spPr>
          <a:xfrm>
            <a:off x="8140280" y="137160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0" name="Content Placeholder 2"/>
          <p:cNvSpPr>
            <a:spLocks noGrp="1"/>
          </p:cNvSpPr>
          <p:nvPr>
            <p:ph sz="quarter" idx="40" hasCustomPrompt="1"/>
          </p:nvPr>
        </p:nvSpPr>
        <p:spPr>
          <a:xfrm>
            <a:off x="8140280" y="4297680"/>
            <a:ext cx="3567089"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Text Placeholder 3"/>
          <p:cNvSpPr>
            <a:spLocks noGrp="1"/>
          </p:cNvSpPr>
          <p:nvPr>
            <p:ph type="body" sz="quarter" idx="41" hasCustomPrompt="1"/>
          </p:nvPr>
        </p:nvSpPr>
        <p:spPr>
          <a:xfrm>
            <a:off x="8140280" y="3749040"/>
            <a:ext cx="3567089"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8"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3" name="Text Placeholder 3">
            <a:extLst>
              <a:ext uri="{FF2B5EF4-FFF2-40B4-BE49-F238E27FC236}">
                <a16:creationId xmlns:a16="http://schemas.microsoft.com/office/drawing/2014/main" id="{DA10F770-BC61-42E4-BEAA-10CC9A108578}"/>
              </a:ext>
            </a:extLst>
          </p:cNvPr>
          <p:cNvSpPr>
            <a:spLocks noGrp="1"/>
          </p:cNvSpPr>
          <p:nvPr>
            <p:ph type="body" sz="quarter" idx="4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5072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table title only">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3"/>
          <p:cNvSpPr>
            <a:spLocks noGrp="1"/>
          </p:cNvSpPr>
          <p:nvPr>
            <p:ph type="body" sz="quarter" idx="14" hasCustomPrompt="1"/>
          </p:nvPr>
        </p:nvSpPr>
        <p:spPr>
          <a:xfrm>
            <a:off x="457319" y="1371600"/>
            <a:ext cx="8689063"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5A5C607-D349-4816-9AF9-6C60EB641B62}"/>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3249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4"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6" name="Text Placeholder 3">
            <a:extLst>
              <a:ext uri="{FF2B5EF4-FFF2-40B4-BE49-F238E27FC236}">
                <a16:creationId xmlns:a16="http://schemas.microsoft.com/office/drawing/2014/main" id="{0913E663-2423-406C-93BE-B1E578506AC1}"/>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64999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ver :: Insert Pictur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1" y="0"/>
            <a:ext cx="12192000" cy="6858000"/>
          </a:xfrm>
          <a:prstGeom prst="rect">
            <a:avLst/>
          </a:prstGeom>
        </p:spPr>
        <p:txBody>
          <a:bodyPr/>
          <a:lstStyle>
            <a:lvl1pPr marL="0" indent="0">
              <a:buNone/>
              <a:defRPr sz="1866" b="1">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71900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CE4F-D91F-7BF6-72CE-1AF108CDB1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A5AA3-43C4-3C68-F2F9-5AE3BD8F51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3D36AD-A5D5-D6B6-BC05-1686179844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9E1A50-831D-4778-D600-C4620B6045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0EE8AA-0DA6-AC8E-8AE8-036C7F7253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6C6C41-10C5-B0B1-A30B-E62F714426E6}"/>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8" name="Footer Placeholder 7">
            <a:extLst>
              <a:ext uri="{FF2B5EF4-FFF2-40B4-BE49-F238E27FC236}">
                <a16:creationId xmlns:a16="http://schemas.microsoft.com/office/drawing/2014/main" id="{4C96A140-75B9-E54B-EF5C-C368016240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63560F-DCEC-D0CC-9ABB-B71974816AC4}"/>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189578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66949-3319-4E1A-B5AF-22052BEE7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 y="1"/>
            <a:ext cx="12190403" cy="6857995"/>
          </a:xfrm>
          <a:prstGeom prst="rect">
            <a:avLst/>
          </a:prstGeom>
        </p:spPr>
      </p:pic>
      <p:sp>
        <p:nvSpPr>
          <p:cNvPr id="2" name="Text Placeholder 8"/>
          <p:cNvSpPr>
            <a:spLocks noGrp="1"/>
          </p:cNvSpPr>
          <p:nvPr>
            <p:ph type="body" sz="quarter" idx="11" hasCustomPrompt="1"/>
          </p:nvPr>
        </p:nvSpPr>
        <p:spPr>
          <a:xfrm>
            <a:off x="3633270" y="2313433"/>
            <a:ext cx="4922629" cy="2215991"/>
          </a:xfrm>
          <a:prstGeom prst="rect">
            <a:avLst/>
          </a:prstGeom>
          <a:solidFill>
            <a:srgbClr val="005598">
              <a:alpha val="85000"/>
            </a:srgbClr>
          </a:solidFill>
          <a:ln w="15875">
            <a:noFill/>
          </a:ln>
        </p:spPr>
        <p:txBody>
          <a:bodyPr wrap="none" lIns="301752" tIns="228600" rIns="228600" bIns="228600" anchor="b" anchorCtr="0">
            <a:spAutoFit/>
          </a:bodyPr>
          <a:lstStyle>
            <a:lvl1pPr marL="0" indent="0">
              <a:spcBef>
                <a:spcPts val="0"/>
              </a:spcBef>
              <a:spcAft>
                <a:spcPts val="1200"/>
              </a:spcAft>
              <a:buNone/>
              <a:defRPr sz="4000" b="1" i="0" cap="all" baseline="0">
                <a:solidFill>
                  <a:schemeClr val="bg1"/>
                </a:solidFill>
                <a:latin typeface="Arial" panose="020B0604020202020204" pitchFamily="34" charset="0"/>
                <a:cs typeface="Arial" panose="020B0604020202020204" pitchFamily="34" charset="0"/>
              </a:defRPr>
            </a:lvl1pPr>
            <a:lvl2pPr marL="0" indent="0">
              <a:spcBef>
                <a:spcPts val="0"/>
              </a:spcBef>
              <a:buNone/>
              <a:defRPr sz="2400">
                <a:solidFill>
                  <a:schemeClr val="bg1"/>
                </a:solidFill>
                <a:latin typeface="Arial" panose="020B0604020202020204" pitchFamily="34" charset="0"/>
                <a:cs typeface="Arial" panose="020B0604020202020204" pitchFamily="34" charset="0"/>
              </a:defRPr>
            </a:lvl2pPr>
          </a:lstStyle>
          <a:p>
            <a:pPr lvl="0"/>
            <a:r>
              <a:rPr lang="en-US" dirty="0"/>
              <a:t>Section break </a:t>
            </a:r>
            <a:br>
              <a:rPr lang="en-US" dirty="0"/>
            </a:br>
            <a:r>
              <a:rPr lang="en-US" dirty="0"/>
              <a:t>title</a:t>
            </a:r>
          </a:p>
          <a:p>
            <a:pPr lvl="1"/>
            <a:r>
              <a:rPr lang="en-US" dirty="0"/>
              <a:t>Second level</a:t>
            </a:r>
          </a:p>
        </p:txBody>
      </p:sp>
      <p:sp>
        <p:nvSpPr>
          <p:cNvPr id="3" name="Picture Placeholder 10"/>
          <p:cNvSpPr>
            <a:spLocks noGrp="1"/>
          </p:cNvSpPr>
          <p:nvPr>
            <p:ph type="pic" sz="quarter" idx="12" hasCustomPrompt="1"/>
          </p:nvPr>
        </p:nvSpPr>
        <p:spPr>
          <a:xfrm>
            <a:off x="3325952" y="4531428"/>
            <a:ext cx="301831" cy="301752"/>
          </a:xfrm>
          <a:prstGeom prst="rect">
            <a:avLst/>
          </a:prstGeom>
          <a:blipFill>
            <a:blip r:embed="rId3"/>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17894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66949-3319-4E1A-B5AF-22052BEE7E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4" y="0"/>
            <a:ext cx="12190410" cy="6857998"/>
          </a:xfrm>
          <a:prstGeom prst="rect">
            <a:avLst/>
          </a:prstGeom>
        </p:spPr>
      </p:pic>
      <p:sp>
        <p:nvSpPr>
          <p:cNvPr id="2" name="Text Placeholder 8"/>
          <p:cNvSpPr>
            <a:spLocks noGrp="1"/>
          </p:cNvSpPr>
          <p:nvPr>
            <p:ph type="body" sz="quarter" idx="11" hasCustomPrompt="1"/>
          </p:nvPr>
        </p:nvSpPr>
        <p:spPr>
          <a:xfrm>
            <a:off x="3633270" y="2313433"/>
            <a:ext cx="4922629" cy="2215991"/>
          </a:xfrm>
          <a:prstGeom prst="rect">
            <a:avLst/>
          </a:prstGeom>
          <a:ln w="15875">
            <a:solidFill>
              <a:schemeClr val="bg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bg1"/>
                </a:solidFill>
                <a:latin typeface="Arial" panose="020B0604020202020204" pitchFamily="34" charset="0"/>
                <a:cs typeface="Arial" panose="020B0604020202020204" pitchFamily="34" charset="0"/>
              </a:defRPr>
            </a:lvl1pPr>
            <a:lvl2pPr marL="0" indent="0">
              <a:spcBef>
                <a:spcPts val="0"/>
              </a:spcBef>
              <a:buNone/>
              <a:defRPr sz="2400">
                <a:solidFill>
                  <a:schemeClr val="bg1"/>
                </a:solidFill>
                <a:latin typeface="Arial" panose="020B0604020202020204" pitchFamily="34" charset="0"/>
                <a:cs typeface="Arial" panose="020B0604020202020204" pitchFamily="34" charset="0"/>
              </a:defRPr>
            </a:lvl2pPr>
          </a:lstStyle>
          <a:p>
            <a:pPr lvl="0"/>
            <a:r>
              <a:rPr lang="en-US" dirty="0"/>
              <a:t>Section break </a:t>
            </a:r>
            <a:br>
              <a:rPr lang="en-US" dirty="0"/>
            </a:br>
            <a:r>
              <a:rPr lang="en-US" dirty="0"/>
              <a:t>title</a:t>
            </a:r>
          </a:p>
          <a:p>
            <a:pPr lvl="1"/>
            <a:r>
              <a:rPr lang="en-US" dirty="0"/>
              <a:t>Second level</a:t>
            </a:r>
          </a:p>
        </p:txBody>
      </p:sp>
      <p:sp>
        <p:nvSpPr>
          <p:cNvPr id="3" name="Picture Placeholder 10"/>
          <p:cNvSpPr>
            <a:spLocks noGrp="1"/>
          </p:cNvSpPr>
          <p:nvPr>
            <p:ph type="pic" sz="quarter" idx="12" hasCustomPrompt="1"/>
          </p:nvPr>
        </p:nvSpPr>
        <p:spPr>
          <a:xfrm>
            <a:off x="3325952" y="4531428"/>
            <a:ext cx="301831" cy="301752"/>
          </a:xfrm>
          <a:prstGeom prst="rect">
            <a:avLst/>
          </a:prstGeom>
          <a:blipFill>
            <a:blip r:embed="rId3"/>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4" name="Text Box 9">
            <a:extLst>
              <a:ext uri="{FF2B5EF4-FFF2-40B4-BE49-F238E27FC236}">
                <a16:creationId xmlns:a16="http://schemas.microsoft.com/office/drawing/2014/main" id="{46DAEDD7-57CB-4148-81C2-0A2A6BC1B757}"/>
              </a:ext>
            </a:extLst>
          </p:cNvPr>
          <p:cNvSpPr txBox="1">
            <a:spLocks noChangeArrowheads="1"/>
          </p:cNvSpPr>
          <p:nvPr userDrawn="1"/>
        </p:nvSpPr>
        <p:spPr bwMode="auto">
          <a:xfrm>
            <a:off x="457319" y="6537960"/>
            <a:ext cx="4115872"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chemeClr val="bg1"/>
                </a:solidFill>
                <a:latin typeface="Arial Narrow" pitchFamily="34" charset="0"/>
                <a:ea typeface="ＭＳ Ｐゴシック" charset="0"/>
              </a:rPr>
              <a:t>For Financial Professional Use Only / Not for Distribution to the Public</a:t>
            </a:r>
          </a:p>
        </p:txBody>
      </p:sp>
    </p:spTree>
    <p:extLst>
      <p:ext uri="{BB962C8B-B14F-4D97-AF65-F5344CB8AC3E}">
        <p14:creationId xmlns:p14="http://schemas.microsoft.com/office/powerpoint/2010/main" val="26302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senter Slide ::1-2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690" y="5074137"/>
            <a:ext cx="301831"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2008" y="1778726"/>
            <a:ext cx="3018306" cy="3291840"/>
          </a:xfrm>
          <a:prstGeom prst="rect">
            <a:avLst/>
          </a:prstGeom>
          <a:ln w="15875">
            <a:solidFill>
              <a:schemeClr val="bg1"/>
            </a:solidFill>
          </a:ln>
        </p:spPr>
        <p:txBody>
          <a:bodyPr wrap="none" lIns="301752" tIns="228600" rIns="228600" bIns="228600" numCol="1"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262239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esenter Slide :: 3-4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690" y="5074137"/>
            <a:ext cx="301831"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2008" y="1778726"/>
            <a:ext cx="6036612" cy="3291840"/>
          </a:xfrm>
          <a:prstGeom prst="rect">
            <a:avLst/>
          </a:prstGeom>
          <a:ln w="15875">
            <a:solidFill>
              <a:schemeClr val="bg1"/>
            </a:solidFill>
          </a:ln>
        </p:spPr>
        <p:txBody>
          <a:bodyPr wrap="none" lIns="301752" tIns="228600" rIns="228600" bIns="228600" numCol="2"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316292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enter Slide :: 5-6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690" y="5074137"/>
            <a:ext cx="301831"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2008" y="1778726"/>
            <a:ext cx="9054918" cy="3291840"/>
          </a:xfrm>
          <a:prstGeom prst="rect">
            <a:avLst/>
          </a:prstGeom>
          <a:ln w="15875">
            <a:solidFill>
              <a:schemeClr val="bg1"/>
            </a:solidFill>
          </a:ln>
        </p:spPr>
        <p:txBody>
          <a:bodyPr wrap="none" lIns="301752" tIns="228600" rIns="228600" bIns="228600" numCol="3"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330173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D55E31-4EFB-44DA-A995-28183B47B648}"/>
              </a:ext>
            </a:extLst>
          </p:cNvPr>
          <p:cNvSpPr/>
          <p:nvPr userDrawn="1"/>
        </p:nvSpPr>
        <p:spPr>
          <a:xfrm>
            <a:off x="0" y="0"/>
            <a:ext cx="12192127" cy="6858000"/>
          </a:xfrm>
          <a:prstGeom prst="rect">
            <a:avLst/>
          </a:prstGeom>
          <a:solidFill>
            <a:srgbClr val="005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userDrawn="1"/>
        </p:nvSpPr>
        <p:spPr>
          <a:xfrm>
            <a:off x="1371957" y="1371601"/>
            <a:ext cx="301831" cy="769441"/>
          </a:xfrm>
          <a:prstGeom prst="rect">
            <a:avLst/>
          </a:prstGeom>
          <a:noFill/>
        </p:spPr>
        <p:txBody>
          <a:bodyPr wrap="square" lIns="0" tIns="0" rIns="0" bIns="0" rtlCol="0" anchor="t" anchorCtr="0">
            <a:spAutoFit/>
          </a:bodyPr>
          <a:lstStyle/>
          <a:p>
            <a:pPr algn="l">
              <a:lnSpc>
                <a:spcPts val="6000"/>
              </a:lnSpc>
            </a:pPr>
            <a:r>
              <a:rPr lang="en-US" sz="6000" b="1" spc="-20" dirty="0">
                <a:solidFill>
                  <a:schemeClr val="bg2"/>
                </a:solidFill>
                <a:latin typeface="Arial" panose="020B0604020202020204" pitchFamily="34" charset="0"/>
                <a:cs typeface="Arial" panose="020B0604020202020204" pitchFamily="34" charset="0"/>
              </a:rPr>
              <a:t>“</a:t>
            </a:r>
          </a:p>
        </p:txBody>
      </p:sp>
      <p:sp>
        <p:nvSpPr>
          <p:cNvPr id="8" name="Text Placeholder 4"/>
          <p:cNvSpPr>
            <a:spLocks noGrp="1"/>
          </p:cNvSpPr>
          <p:nvPr>
            <p:ph type="body" sz="quarter" idx="10" hasCustomPrompt="1"/>
          </p:nvPr>
        </p:nvSpPr>
        <p:spPr>
          <a:xfrm>
            <a:off x="1829276" y="1371601"/>
            <a:ext cx="8231744" cy="1215717"/>
          </a:xfrm>
          <a:prstGeom prst="rect">
            <a:avLst/>
          </a:prstGeom>
        </p:spPr>
        <p:txBody>
          <a:bodyPr lIns="0" tIns="0" rIns="0" bIns="0">
            <a:spAutoFit/>
          </a:bodyPr>
          <a:lstStyle>
            <a:lvl1pPr marL="0" indent="0">
              <a:lnSpc>
                <a:spcPct val="100000"/>
              </a:lnSpc>
              <a:spcBef>
                <a:spcPts val="0"/>
              </a:spcBef>
              <a:spcAft>
                <a:spcPts val="1800"/>
              </a:spcAft>
              <a:buNone/>
              <a:defRPr sz="3600">
                <a:solidFill>
                  <a:schemeClr val="bg1"/>
                </a:solidFill>
                <a:latin typeface="Arial" panose="020B0604020202020204" pitchFamily="34" charset="0"/>
                <a:cs typeface="Arial" panose="020B0604020202020204" pitchFamily="34" charset="0"/>
              </a:defRPr>
            </a:lvl1pPr>
            <a:lvl2pPr marL="0" indent="0">
              <a:lnSpc>
                <a:spcPct val="100000"/>
              </a:lnSpc>
              <a:spcBef>
                <a:spcPts val="0"/>
              </a:spcBef>
              <a:buNone/>
              <a:defRPr sz="1400" b="1">
                <a:solidFill>
                  <a:schemeClr val="bg1"/>
                </a:solidFill>
                <a:latin typeface="Arial" panose="020B0604020202020204" pitchFamily="34" charset="0"/>
                <a:cs typeface="Arial" panose="020B0604020202020204" pitchFamily="34" charset="0"/>
              </a:defRPr>
            </a:lvl2pPr>
            <a:lvl3pPr marL="0" indent="0">
              <a:lnSpc>
                <a:spcPct val="100000"/>
              </a:lnSpc>
              <a:spcBef>
                <a:spcPts val="0"/>
              </a:spcBef>
              <a:buNone/>
              <a:defRPr sz="1400">
                <a:solidFill>
                  <a:schemeClr val="bg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Portfolio Manager</a:t>
            </a:r>
          </a:p>
          <a:p>
            <a:pPr lvl="2"/>
            <a:r>
              <a:rPr lang="en-US" dirty="0"/>
              <a:t>Portfolio Manager Title</a:t>
            </a:r>
          </a:p>
        </p:txBody>
      </p:sp>
    </p:spTree>
    <p:extLst>
      <p:ext uri="{BB962C8B-B14F-4D97-AF65-F5344CB8AC3E}">
        <p14:creationId xmlns:p14="http://schemas.microsoft.com/office/powerpoint/2010/main" val="36847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ue background ::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52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9588" y="6537325"/>
            <a:ext cx="365220"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319" y="1371600"/>
            <a:ext cx="8689063"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dirty="0"/>
              <a:t>Subhead</a:t>
            </a:r>
          </a:p>
          <a:p>
            <a:pPr lvl="1"/>
            <a:r>
              <a:rPr lang="en-US" noProof="0" dirty="0"/>
              <a:t>Body Copy</a:t>
            </a:r>
          </a:p>
          <a:p>
            <a:pPr lvl="2"/>
            <a:r>
              <a:rPr lang="en-US" noProof="0" dirty="0"/>
              <a:t>First level bullet</a:t>
            </a:r>
          </a:p>
          <a:p>
            <a:pPr lvl="3"/>
            <a:r>
              <a:rPr lang="en-US" noProof="0" dirty="0"/>
              <a:t>Second level bullet</a:t>
            </a:r>
          </a:p>
          <a:p>
            <a:pPr lvl="4"/>
            <a:r>
              <a:rPr lang="en-US" noProof="0" dirty="0"/>
              <a:t>Third level bullet</a:t>
            </a:r>
          </a:p>
          <a:p>
            <a:pPr lvl="4"/>
            <a:endParaRPr lang="en-US" noProof="0" dirty="0"/>
          </a:p>
        </p:txBody>
      </p:sp>
      <p:sp>
        <p:nvSpPr>
          <p:cNvPr id="10" name="Text Placeholder 3"/>
          <p:cNvSpPr>
            <a:spLocks noGrp="1"/>
          </p:cNvSpPr>
          <p:nvPr>
            <p:ph type="body" sz="quarter" idx="26" hasCustomPrompt="1"/>
          </p:nvPr>
        </p:nvSpPr>
        <p:spPr>
          <a:xfrm>
            <a:off x="457318" y="5948502"/>
            <a:ext cx="11277489"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319" y="182881"/>
            <a:ext cx="8689063"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88863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 Insert Pictur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1" y="0"/>
            <a:ext cx="12192000" cy="6858000"/>
          </a:xfrm>
          <a:prstGeom prst="rect">
            <a:avLst/>
          </a:prstGeom>
        </p:spPr>
        <p:txBody>
          <a:bodyPr/>
          <a:lstStyle>
            <a:lvl1pPr marL="0" indent="0">
              <a:buNone/>
              <a:defRPr sz="1866" b="1">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98775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Blank Cover (print)">
    <p:spTree>
      <p:nvGrpSpPr>
        <p:cNvPr id="1" name=""/>
        <p:cNvGrpSpPr/>
        <p:nvPr/>
      </p:nvGrpSpPr>
      <p:grpSpPr>
        <a:xfrm>
          <a:off x="0" y="0"/>
          <a:ext cx="0" cy="0"/>
          <a:chOff x="0" y="0"/>
          <a:chExt cx="0" cy="0"/>
        </a:xfrm>
      </p:grpSpPr>
      <p:sp>
        <p:nvSpPr>
          <p:cNvPr id="14" name="Text Placeholder 3"/>
          <p:cNvSpPr>
            <a:spLocks noGrp="1"/>
          </p:cNvSpPr>
          <p:nvPr>
            <p:ph type="body" sz="quarter" idx="26" hasCustomPrompt="1"/>
          </p:nvPr>
        </p:nvSpPr>
        <p:spPr>
          <a:xfrm>
            <a:off x="456395" y="6340847"/>
            <a:ext cx="1133856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3" name="Text Placeholder 10">
            <a:extLst>
              <a:ext uri="{FF2B5EF4-FFF2-40B4-BE49-F238E27FC236}">
                <a16:creationId xmlns:a16="http://schemas.microsoft.com/office/drawing/2014/main" id="{AA6724E4-0B9D-46DF-8DEC-42CA9B1A9741}"/>
              </a:ext>
            </a:extLst>
          </p:cNvPr>
          <p:cNvSpPr>
            <a:spLocks noGrp="1"/>
          </p:cNvSpPr>
          <p:nvPr>
            <p:ph type="body" sz="quarter" idx="11" hasCustomPrompt="1"/>
          </p:nvPr>
        </p:nvSpPr>
        <p:spPr bwMode="gray">
          <a:xfrm>
            <a:off x="3109770" y="905256"/>
            <a:ext cx="1952967" cy="530352"/>
          </a:xfrm>
          <a:prstGeom prst="rect">
            <a:avLst/>
          </a:prstGeom>
          <a:solidFill>
            <a:srgbClr val="CCE2F5"/>
          </a:solidFill>
        </p:spPr>
        <p:txBody>
          <a:bodyPr wrap="none" lIns="137160" tIns="64008" bIns="64008" anchor="b" anchorCtr="0">
            <a:noAutofit/>
          </a:bodyPr>
          <a:lstStyle>
            <a:lvl1pPr marL="0" indent="0">
              <a:spcBef>
                <a:spcPts val="0"/>
              </a:spcBef>
              <a:buNone/>
              <a:defRPr sz="1400" b="1" i="0" baseline="0">
                <a:solidFill>
                  <a:schemeClr val="accent1"/>
                </a:solidFill>
                <a:latin typeface="Arial" pitchFamily="34" charset="0"/>
              </a:defRPr>
            </a:lvl1pPr>
            <a:lvl2pPr marL="0" indent="0">
              <a:buNone/>
              <a:defRPr sz="1000">
                <a:solidFill>
                  <a:schemeClr val="accent1"/>
                </a:solidFill>
              </a:defRPr>
            </a:lvl2pPr>
          </a:lstStyle>
          <a:p>
            <a:pPr lvl="0"/>
            <a:r>
              <a:rPr lang="en-US"/>
              <a:t>Investment Platform</a:t>
            </a:r>
          </a:p>
        </p:txBody>
      </p:sp>
      <p:sp>
        <p:nvSpPr>
          <p:cNvPr id="24" name="Text Placeholder 8">
            <a:extLst>
              <a:ext uri="{FF2B5EF4-FFF2-40B4-BE49-F238E27FC236}">
                <a16:creationId xmlns:a16="http://schemas.microsoft.com/office/drawing/2014/main" id="{625ADFC5-E790-4CB8-914E-4F9A269E6BF6}"/>
              </a:ext>
            </a:extLst>
          </p:cNvPr>
          <p:cNvSpPr>
            <a:spLocks noGrp="1"/>
          </p:cNvSpPr>
          <p:nvPr>
            <p:ph type="body" sz="quarter" idx="10" hasCustomPrompt="1"/>
          </p:nvPr>
        </p:nvSpPr>
        <p:spPr bwMode="gray">
          <a:xfrm>
            <a:off x="757934" y="1428708"/>
            <a:ext cx="10946383" cy="2323713"/>
          </a:xfrm>
          <a:prstGeom prst="rect">
            <a:avLst/>
          </a:prstGeom>
          <a:solidFill>
            <a:schemeClr val="accent1"/>
          </a:solidFill>
          <a:ln>
            <a:solidFill>
              <a:schemeClr val="accent1"/>
            </a:solidFill>
          </a:ln>
        </p:spPr>
        <p:txBody>
          <a:bodyPr wrap="square" lIns="274320" tIns="274320" rIns="228600" bIns="228600">
            <a:spAutoFit/>
          </a:bodyPr>
          <a:lstStyle>
            <a:lvl1pPr marL="0" indent="0">
              <a:spcBef>
                <a:spcPts val="0"/>
              </a:spcBef>
              <a:spcAft>
                <a:spcPts val="300"/>
              </a:spcAft>
              <a:buNone/>
              <a:defRPr sz="1400" baseline="0">
                <a:solidFill>
                  <a:schemeClr val="bg1"/>
                </a:solidFill>
                <a:latin typeface="Arial" pitchFamily="34" charset="0"/>
              </a:defRPr>
            </a:lvl1pPr>
            <a:lvl2pPr marL="0" indent="0">
              <a:spcBef>
                <a:spcPts val="0"/>
              </a:spcBef>
              <a:spcAft>
                <a:spcPts val="0"/>
              </a:spcAft>
              <a:buNone/>
              <a:defRPr sz="3600" b="1" i="0" cap="all" baseline="0">
                <a:solidFill>
                  <a:schemeClr val="bg1"/>
                </a:solidFill>
                <a:latin typeface="Arial Narrow" pitchFamily="34" charset="0"/>
              </a:defRPr>
            </a:lvl2pPr>
            <a:lvl3pPr marL="0" indent="0">
              <a:spcBef>
                <a:spcPts val="900"/>
              </a:spcBef>
              <a:spcAft>
                <a:spcPts val="0"/>
              </a:spcAft>
              <a:buNone/>
              <a:defRPr sz="1800" baseline="0">
                <a:solidFill>
                  <a:schemeClr val="bg1"/>
                </a:solidFill>
                <a:latin typeface="Arial" pitchFamily="34" charset="0"/>
              </a:defRPr>
            </a:lvl3pPr>
            <a:lvl4pPr marL="0" indent="0">
              <a:spcBef>
                <a:spcPts val="1200"/>
              </a:spcBef>
              <a:spcAft>
                <a:spcPts val="600"/>
              </a:spcAft>
              <a:buNone/>
              <a:defRPr sz="1200" baseline="0">
                <a:solidFill>
                  <a:schemeClr val="bg1"/>
                </a:solidFill>
                <a:latin typeface="Arial" pitchFamily="34" charset="0"/>
              </a:defRPr>
            </a:lvl4pPr>
          </a:lstStyle>
          <a:p>
            <a:pPr lvl="0"/>
            <a:r>
              <a:rPr lang="en-US"/>
              <a:t>Fund Series/Strategy</a:t>
            </a:r>
          </a:p>
          <a:p>
            <a:pPr lvl="1"/>
            <a:r>
              <a:rPr lang="en-US"/>
              <a:t>Presentation title</a:t>
            </a:r>
          </a:p>
          <a:p>
            <a:pPr lvl="2"/>
            <a:r>
              <a:rPr lang="en-US"/>
              <a:t>Secondary Title </a:t>
            </a:r>
            <a:br>
              <a:rPr lang="en-US"/>
            </a:br>
            <a:r>
              <a:rPr lang="en-US"/>
              <a:t>Limit to 2 Lines</a:t>
            </a:r>
          </a:p>
          <a:p>
            <a:pPr lvl="3"/>
            <a:r>
              <a:rPr lang="en-US"/>
              <a:t>Month XX, 2019</a:t>
            </a:r>
          </a:p>
        </p:txBody>
      </p:sp>
      <p:grpSp>
        <p:nvGrpSpPr>
          <p:cNvPr id="25" name="Group 24">
            <a:extLst>
              <a:ext uri="{FF2B5EF4-FFF2-40B4-BE49-F238E27FC236}">
                <a16:creationId xmlns:a16="http://schemas.microsoft.com/office/drawing/2014/main" id="{D031CC0A-B2F6-4B32-AAC4-160FEA27A251}"/>
              </a:ext>
            </a:extLst>
          </p:cNvPr>
          <p:cNvGrpSpPr/>
          <p:nvPr userDrawn="1"/>
        </p:nvGrpSpPr>
        <p:grpSpPr>
          <a:xfrm>
            <a:off x="154565" y="455222"/>
            <a:ext cx="2953350" cy="1276551"/>
            <a:chOff x="154524" y="455221"/>
            <a:chExt cx="2952581" cy="1276551"/>
          </a:xfrm>
        </p:grpSpPr>
        <p:pic>
          <p:nvPicPr>
            <p:cNvPr id="26" name="Picture 25">
              <a:extLst>
                <a:ext uri="{FF2B5EF4-FFF2-40B4-BE49-F238E27FC236}">
                  <a16:creationId xmlns:a16="http://schemas.microsoft.com/office/drawing/2014/main" id="{D6E5EECA-C983-4513-8BB3-76A613FC4F75}"/>
                </a:ext>
              </a:extLst>
            </p:cNvPr>
            <p:cNvPicPr>
              <a:picLocks noChangeAspect="1"/>
            </p:cNvPicPr>
            <p:nvPr userDrawn="1"/>
          </p:nvPicPr>
          <p:blipFill rotWithShape="1">
            <a:blip r:embed="rId2"/>
            <a:stretch/>
          </p:blipFill>
          <p:spPr bwMode="gray">
            <a:xfrm>
              <a:off x="457200" y="455221"/>
              <a:ext cx="2649905" cy="976364"/>
            </a:xfrm>
            <a:prstGeom prst="rect">
              <a:avLst/>
            </a:prstGeom>
            <a:solidFill>
              <a:srgbClr val="005598"/>
            </a:solidFill>
          </p:spPr>
        </p:pic>
        <p:sp>
          <p:nvSpPr>
            <p:cNvPr id="30" name="Freeform 73">
              <a:extLst>
                <a:ext uri="{FF2B5EF4-FFF2-40B4-BE49-F238E27FC236}">
                  <a16:creationId xmlns:a16="http://schemas.microsoft.com/office/drawing/2014/main" id="{F486CE97-F485-42F4-A3DD-D5DB1E9E79B4}"/>
                </a:ext>
              </a:extLst>
            </p:cNvPr>
            <p:cNvSpPr/>
            <p:nvPr userDrawn="1"/>
          </p:nvSpPr>
          <p:spPr bwMode="gray">
            <a:xfrm>
              <a:off x="154524" y="143002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sp>
        <p:nvSpPr>
          <p:cNvPr id="38" name="Text Placeholder 2">
            <a:extLst>
              <a:ext uri="{FF2B5EF4-FFF2-40B4-BE49-F238E27FC236}">
                <a16:creationId xmlns:a16="http://schemas.microsoft.com/office/drawing/2014/main" id="{9CDB0B46-A3AE-423C-85F9-80BB4049A702}"/>
              </a:ext>
            </a:extLst>
          </p:cNvPr>
          <p:cNvSpPr>
            <a:spLocks noGrp="1"/>
          </p:cNvSpPr>
          <p:nvPr>
            <p:ph type="body" sz="quarter" idx="27" hasCustomPrompt="1"/>
          </p:nvPr>
        </p:nvSpPr>
        <p:spPr>
          <a:xfrm>
            <a:off x="757934" y="4375355"/>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9" name="Text Placeholder 2">
            <a:extLst>
              <a:ext uri="{FF2B5EF4-FFF2-40B4-BE49-F238E27FC236}">
                <a16:creationId xmlns:a16="http://schemas.microsoft.com/office/drawing/2014/main" id="{2595BC06-159A-484E-81D1-8C6AAB98CE6B}"/>
              </a:ext>
            </a:extLst>
          </p:cNvPr>
          <p:cNvSpPr>
            <a:spLocks noGrp="1"/>
          </p:cNvSpPr>
          <p:nvPr>
            <p:ph type="body" sz="quarter" idx="28" hasCustomPrompt="1"/>
          </p:nvPr>
        </p:nvSpPr>
        <p:spPr>
          <a:xfrm>
            <a:off x="4212321" y="4375355"/>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0" name="Text Placeholder 2">
            <a:extLst>
              <a:ext uri="{FF2B5EF4-FFF2-40B4-BE49-F238E27FC236}">
                <a16:creationId xmlns:a16="http://schemas.microsoft.com/office/drawing/2014/main" id="{2C48457B-48D0-4D0C-85BE-0A1DFCE687C3}"/>
              </a:ext>
            </a:extLst>
          </p:cNvPr>
          <p:cNvSpPr>
            <a:spLocks noGrp="1"/>
          </p:cNvSpPr>
          <p:nvPr>
            <p:ph type="body" sz="quarter" idx="29" hasCustomPrompt="1"/>
          </p:nvPr>
        </p:nvSpPr>
        <p:spPr>
          <a:xfrm>
            <a:off x="7666706" y="4375355"/>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1" name="Text Placeholder 2">
            <a:extLst>
              <a:ext uri="{FF2B5EF4-FFF2-40B4-BE49-F238E27FC236}">
                <a16:creationId xmlns:a16="http://schemas.microsoft.com/office/drawing/2014/main" id="{4A930773-C77C-4767-90E5-49F041E9CEAA}"/>
              </a:ext>
            </a:extLst>
          </p:cNvPr>
          <p:cNvSpPr>
            <a:spLocks noGrp="1"/>
          </p:cNvSpPr>
          <p:nvPr>
            <p:ph type="body" sz="quarter" idx="30" hasCustomPrompt="1"/>
          </p:nvPr>
        </p:nvSpPr>
        <p:spPr>
          <a:xfrm>
            <a:off x="757934" y="5269207"/>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2" name="Text Placeholder 2">
            <a:extLst>
              <a:ext uri="{FF2B5EF4-FFF2-40B4-BE49-F238E27FC236}">
                <a16:creationId xmlns:a16="http://schemas.microsoft.com/office/drawing/2014/main" id="{591E9180-DA50-4B1C-BC91-8015ECA7BD1D}"/>
              </a:ext>
            </a:extLst>
          </p:cNvPr>
          <p:cNvSpPr>
            <a:spLocks noGrp="1"/>
          </p:cNvSpPr>
          <p:nvPr>
            <p:ph type="body" sz="quarter" idx="31" hasCustomPrompt="1"/>
          </p:nvPr>
        </p:nvSpPr>
        <p:spPr>
          <a:xfrm>
            <a:off x="4212638" y="5269207"/>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3" name="Text Placeholder 2">
            <a:extLst>
              <a:ext uri="{FF2B5EF4-FFF2-40B4-BE49-F238E27FC236}">
                <a16:creationId xmlns:a16="http://schemas.microsoft.com/office/drawing/2014/main" id="{75173E15-B0D8-4AEC-8C3E-790A50F88324}"/>
              </a:ext>
            </a:extLst>
          </p:cNvPr>
          <p:cNvSpPr>
            <a:spLocks noGrp="1"/>
          </p:cNvSpPr>
          <p:nvPr>
            <p:ph type="body" sz="quarter" idx="32" hasCustomPrompt="1"/>
          </p:nvPr>
        </p:nvSpPr>
        <p:spPr>
          <a:xfrm>
            <a:off x="7667341" y="5269207"/>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4" name="Text Placeholder 36">
            <a:extLst>
              <a:ext uri="{FF2B5EF4-FFF2-40B4-BE49-F238E27FC236}">
                <a16:creationId xmlns:a16="http://schemas.microsoft.com/office/drawing/2014/main" id="{AC418AE3-29CB-409C-8527-B74EBE01F679}"/>
              </a:ext>
            </a:extLst>
          </p:cNvPr>
          <p:cNvSpPr>
            <a:spLocks noGrp="1"/>
          </p:cNvSpPr>
          <p:nvPr>
            <p:ph type="body" sz="quarter" idx="33" hasCustomPrompt="1"/>
          </p:nvPr>
        </p:nvSpPr>
        <p:spPr>
          <a:xfrm>
            <a:off x="757934" y="4101670"/>
            <a:ext cx="1006102" cy="212725"/>
          </a:xfrm>
          <a:prstGeom prst="rect">
            <a:avLst/>
          </a:prstGeo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Tree>
    <p:extLst>
      <p:ext uri="{BB962C8B-B14F-4D97-AF65-F5344CB8AC3E}">
        <p14:creationId xmlns:p14="http://schemas.microsoft.com/office/powerpoint/2010/main" val="416098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6965-03C9-15FA-ED5A-EE9B3536A9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D569AF-08A3-0DB9-5FFA-04CB4F39453F}"/>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4" name="Footer Placeholder 3">
            <a:extLst>
              <a:ext uri="{FF2B5EF4-FFF2-40B4-BE49-F238E27FC236}">
                <a16:creationId xmlns:a16="http://schemas.microsoft.com/office/drawing/2014/main" id="{99FB0305-5369-5150-E180-2D59A3F807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0341F1-8D90-493F-1856-976AEEA011EC}"/>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365982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Blank Cover (print)">
    <p:spTree>
      <p:nvGrpSpPr>
        <p:cNvPr id="1" name=""/>
        <p:cNvGrpSpPr/>
        <p:nvPr/>
      </p:nvGrpSpPr>
      <p:grpSpPr>
        <a:xfrm>
          <a:off x="0" y="0"/>
          <a:ext cx="0" cy="0"/>
          <a:chOff x="0" y="0"/>
          <a:chExt cx="0" cy="0"/>
        </a:xfrm>
      </p:grpSpPr>
      <p:sp>
        <p:nvSpPr>
          <p:cNvPr id="14" name="Text Placeholder 3"/>
          <p:cNvSpPr>
            <a:spLocks noGrp="1"/>
          </p:cNvSpPr>
          <p:nvPr>
            <p:ph type="body" sz="quarter" idx="26" hasCustomPrompt="1"/>
          </p:nvPr>
        </p:nvSpPr>
        <p:spPr>
          <a:xfrm>
            <a:off x="457319" y="6340847"/>
            <a:ext cx="1133856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2" name="Text Placeholder 8">
            <a:extLst>
              <a:ext uri="{FF2B5EF4-FFF2-40B4-BE49-F238E27FC236}">
                <a16:creationId xmlns:a16="http://schemas.microsoft.com/office/drawing/2014/main" id="{9D26D660-FEBE-4411-BA9B-E0097AB587C2}"/>
              </a:ext>
            </a:extLst>
          </p:cNvPr>
          <p:cNvSpPr>
            <a:spLocks noGrp="1"/>
          </p:cNvSpPr>
          <p:nvPr>
            <p:ph type="body" sz="quarter" idx="10" hasCustomPrompt="1"/>
          </p:nvPr>
        </p:nvSpPr>
        <p:spPr bwMode="gray">
          <a:xfrm>
            <a:off x="757934" y="1428708"/>
            <a:ext cx="10946386" cy="1920240"/>
          </a:xfrm>
          <a:prstGeom prst="rect">
            <a:avLst/>
          </a:prstGeom>
          <a:solidFill>
            <a:schemeClr val="accent1"/>
          </a:solidFill>
          <a:ln>
            <a:solidFill>
              <a:schemeClr val="accent1"/>
            </a:solidFill>
          </a:ln>
        </p:spPr>
        <p:txBody>
          <a:bodyPr wrap="square" lIns="274320" tIns="274320" rIns="274320" bIns="228600" anchor="t">
            <a:spAutoFit/>
          </a:bodyPr>
          <a:lstStyle>
            <a:lvl1pPr marL="0" indent="0">
              <a:spcBef>
                <a:spcPts val="0"/>
              </a:spcBef>
              <a:spcAft>
                <a:spcPts val="300"/>
              </a:spcAft>
              <a:buNone/>
              <a:defRPr sz="1400" baseline="0">
                <a:solidFill>
                  <a:schemeClr val="bg1"/>
                </a:solidFill>
                <a:latin typeface="Arial" pitchFamily="34" charset="0"/>
              </a:defRPr>
            </a:lvl1pPr>
            <a:lvl2pPr marL="0" indent="0">
              <a:lnSpc>
                <a:spcPts val="3200"/>
              </a:lnSpc>
              <a:spcBef>
                <a:spcPts val="0"/>
              </a:spcBef>
              <a:spcAft>
                <a:spcPts val="0"/>
              </a:spcAft>
              <a:buNone/>
              <a:defRPr sz="3600" b="1" i="0" cap="all" baseline="0">
                <a:solidFill>
                  <a:schemeClr val="bg1"/>
                </a:solidFill>
                <a:latin typeface="Arial Narrow" pitchFamily="34" charset="0"/>
              </a:defRPr>
            </a:lvl2pPr>
            <a:lvl3pPr marL="0" indent="0">
              <a:spcBef>
                <a:spcPts val="900"/>
              </a:spcBef>
              <a:spcAft>
                <a:spcPts val="0"/>
              </a:spcAft>
              <a:buNone/>
              <a:defRPr sz="1800" baseline="0">
                <a:solidFill>
                  <a:schemeClr val="bg1"/>
                </a:solidFill>
                <a:latin typeface="Arial" pitchFamily="34" charset="0"/>
              </a:defRPr>
            </a:lvl3pPr>
            <a:lvl4pPr marL="0" indent="0">
              <a:spcBef>
                <a:spcPts val="1200"/>
              </a:spcBef>
              <a:spcAft>
                <a:spcPts val="600"/>
              </a:spcAft>
              <a:buNone/>
              <a:defRPr sz="1200" baseline="0">
                <a:solidFill>
                  <a:schemeClr val="bg1"/>
                </a:solidFill>
                <a:latin typeface="Arial" pitchFamily="34" charset="0"/>
              </a:defRPr>
            </a:lvl4pPr>
          </a:lstStyle>
          <a:p>
            <a:pPr lvl="1"/>
            <a:r>
              <a:rPr lang="en-US"/>
              <a:t>Presentation title</a:t>
            </a:r>
          </a:p>
          <a:p>
            <a:pPr lvl="2"/>
            <a:r>
              <a:rPr lang="en-US"/>
              <a:t>Secondary Title </a:t>
            </a:r>
            <a:br>
              <a:rPr lang="en-US"/>
            </a:br>
            <a:r>
              <a:rPr lang="en-US"/>
              <a:t>Limit to 2 Lines</a:t>
            </a:r>
          </a:p>
          <a:p>
            <a:pPr lvl="3"/>
            <a:r>
              <a:rPr lang="en-US"/>
              <a:t>Month XX, 2019</a:t>
            </a:r>
          </a:p>
        </p:txBody>
      </p:sp>
      <p:grpSp>
        <p:nvGrpSpPr>
          <p:cNvPr id="23" name="Group 22">
            <a:extLst>
              <a:ext uri="{FF2B5EF4-FFF2-40B4-BE49-F238E27FC236}">
                <a16:creationId xmlns:a16="http://schemas.microsoft.com/office/drawing/2014/main" id="{0500CC41-4663-4DD1-9126-1BED974D4893}"/>
              </a:ext>
            </a:extLst>
          </p:cNvPr>
          <p:cNvGrpSpPr/>
          <p:nvPr userDrawn="1"/>
        </p:nvGrpSpPr>
        <p:grpSpPr>
          <a:xfrm>
            <a:off x="154565" y="455222"/>
            <a:ext cx="2953350" cy="1276551"/>
            <a:chOff x="154524" y="455221"/>
            <a:chExt cx="2952581" cy="1276551"/>
          </a:xfrm>
        </p:grpSpPr>
        <p:pic>
          <p:nvPicPr>
            <p:cNvPr id="24" name="Picture 23">
              <a:extLst>
                <a:ext uri="{FF2B5EF4-FFF2-40B4-BE49-F238E27FC236}">
                  <a16:creationId xmlns:a16="http://schemas.microsoft.com/office/drawing/2014/main" id="{FF37D9D3-D9C0-4BD5-908A-E9AEB1B49658}"/>
                </a:ext>
              </a:extLst>
            </p:cNvPr>
            <p:cNvPicPr>
              <a:picLocks noChangeAspect="1"/>
            </p:cNvPicPr>
            <p:nvPr userDrawn="1"/>
          </p:nvPicPr>
          <p:blipFill rotWithShape="1">
            <a:blip r:embed="rId2"/>
            <a:stretch/>
          </p:blipFill>
          <p:spPr bwMode="gray">
            <a:xfrm>
              <a:off x="457200" y="455221"/>
              <a:ext cx="2649905" cy="976364"/>
            </a:xfrm>
            <a:prstGeom prst="rect">
              <a:avLst/>
            </a:prstGeom>
            <a:solidFill>
              <a:srgbClr val="005598"/>
            </a:solidFill>
          </p:spPr>
        </p:pic>
        <p:sp>
          <p:nvSpPr>
            <p:cNvPr id="28" name="Freeform 73">
              <a:extLst>
                <a:ext uri="{FF2B5EF4-FFF2-40B4-BE49-F238E27FC236}">
                  <a16:creationId xmlns:a16="http://schemas.microsoft.com/office/drawing/2014/main" id="{7074CC69-FD17-47EA-BA3E-145706EE935B}"/>
                </a:ext>
              </a:extLst>
            </p:cNvPr>
            <p:cNvSpPr/>
            <p:nvPr userDrawn="1"/>
          </p:nvSpPr>
          <p:spPr bwMode="gray">
            <a:xfrm>
              <a:off x="154524" y="143002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sp>
        <p:nvSpPr>
          <p:cNvPr id="32" name="Text Placeholder 2">
            <a:extLst>
              <a:ext uri="{FF2B5EF4-FFF2-40B4-BE49-F238E27FC236}">
                <a16:creationId xmlns:a16="http://schemas.microsoft.com/office/drawing/2014/main" id="{BB2CF926-EDFA-41B7-9C67-5921598B92D9}"/>
              </a:ext>
            </a:extLst>
          </p:cNvPr>
          <p:cNvSpPr>
            <a:spLocks noGrp="1"/>
          </p:cNvSpPr>
          <p:nvPr>
            <p:ph type="body" sz="quarter" idx="27" hasCustomPrompt="1"/>
          </p:nvPr>
        </p:nvSpPr>
        <p:spPr>
          <a:xfrm>
            <a:off x="757934" y="4375355"/>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3" name="Text Placeholder 2">
            <a:extLst>
              <a:ext uri="{FF2B5EF4-FFF2-40B4-BE49-F238E27FC236}">
                <a16:creationId xmlns:a16="http://schemas.microsoft.com/office/drawing/2014/main" id="{6A67C04B-1910-4D01-B745-39C15AC46270}"/>
              </a:ext>
            </a:extLst>
          </p:cNvPr>
          <p:cNvSpPr>
            <a:spLocks noGrp="1"/>
          </p:cNvSpPr>
          <p:nvPr>
            <p:ph type="body" sz="quarter" idx="28" hasCustomPrompt="1"/>
          </p:nvPr>
        </p:nvSpPr>
        <p:spPr>
          <a:xfrm>
            <a:off x="4212321" y="4375355"/>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4" name="Text Placeholder 2">
            <a:extLst>
              <a:ext uri="{FF2B5EF4-FFF2-40B4-BE49-F238E27FC236}">
                <a16:creationId xmlns:a16="http://schemas.microsoft.com/office/drawing/2014/main" id="{10D7F918-70FE-4CB9-820B-449510D39771}"/>
              </a:ext>
            </a:extLst>
          </p:cNvPr>
          <p:cNvSpPr>
            <a:spLocks noGrp="1"/>
          </p:cNvSpPr>
          <p:nvPr>
            <p:ph type="body" sz="quarter" idx="29" hasCustomPrompt="1"/>
          </p:nvPr>
        </p:nvSpPr>
        <p:spPr>
          <a:xfrm>
            <a:off x="7666706" y="4375355"/>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5" name="Text Placeholder 2">
            <a:extLst>
              <a:ext uri="{FF2B5EF4-FFF2-40B4-BE49-F238E27FC236}">
                <a16:creationId xmlns:a16="http://schemas.microsoft.com/office/drawing/2014/main" id="{D2058AF5-A783-489D-8F22-96E9005E226C}"/>
              </a:ext>
            </a:extLst>
          </p:cNvPr>
          <p:cNvSpPr>
            <a:spLocks noGrp="1"/>
          </p:cNvSpPr>
          <p:nvPr>
            <p:ph type="body" sz="quarter" idx="30" hasCustomPrompt="1"/>
          </p:nvPr>
        </p:nvSpPr>
        <p:spPr>
          <a:xfrm>
            <a:off x="757934" y="5269207"/>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84324DBF-0AB7-4D16-B49E-589727762CCF}"/>
              </a:ext>
            </a:extLst>
          </p:cNvPr>
          <p:cNvSpPr>
            <a:spLocks noGrp="1"/>
          </p:cNvSpPr>
          <p:nvPr>
            <p:ph type="body" sz="quarter" idx="31" hasCustomPrompt="1"/>
          </p:nvPr>
        </p:nvSpPr>
        <p:spPr>
          <a:xfrm>
            <a:off x="4212638" y="5269207"/>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2" name="Text Placeholder 2">
            <a:extLst>
              <a:ext uri="{FF2B5EF4-FFF2-40B4-BE49-F238E27FC236}">
                <a16:creationId xmlns:a16="http://schemas.microsoft.com/office/drawing/2014/main" id="{20217BCE-CDD9-4A21-AD7D-ACD1749C6572}"/>
              </a:ext>
            </a:extLst>
          </p:cNvPr>
          <p:cNvSpPr>
            <a:spLocks noGrp="1"/>
          </p:cNvSpPr>
          <p:nvPr>
            <p:ph type="body" sz="quarter" idx="32" hasCustomPrompt="1"/>
          </p:nvPr>
        </p:nvSpPr>
        <p:spPr>
          <a:xfrm>
            <a:off x="7667341" y="5269207"/>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43" name="Text Placeholder 36">
            <a:extLst>
              <a:ext uri="{FF2B5EF4-FFF2-40B4-BE49-F238E27FC236}">
                <a16:creationId xmlns:a16="http://schemas.microsoft.com/office/drawing/2014/main" id="{0E2B811F-D0A0-4DEA-A65E-9E14A7E0F785}"/>
              </a:ext>
            </a:extLst>
          </p:cNvPr>
          <p:cNvSpPr>
            <a:spLocks noGrp="1"/>
          </p:cNvSpPr>
          <p:nvPr>
            <p:ph type="body" sz="quarter" idx="33" hasCustomPrompt="1"/>
          </p:nvPr>
        </p:nvSpPr>
        <p:spPr>
          <a:xfrm>
            <a:off x="757934" y="4101670"/>
            <a:ext cx="1006102" cy="212725"/>
          </a:xfrm>
          <a:prstGeom prst="rect">
            <a:avLst/>
          </a:prstGeo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Tree>
    <p:extLst>
      <p:ext uri="{BB962C8B-B14F-4D97-AF65-F5344CB8AC3E}">
        <p14:creationId xmlns:p14="http://schemas.microsoft.com/office/powerpoint/2010/main" val="70281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Blank Cover (print)">
    <p:spTree>
      <p:nvGrpSpPr>
        <p:cNvPr id="1" name=""/>
        <p:cNvGrpSpPr/>
        <p:nvPr/>
      </p:nvGrpSpPr>
      <p:grpSpPr>
        <a:xfrm>
          <a:off x="0" y="0"/>
          <a:ext cx="0" cy="0"/>
          <a:chOff x="0" y="0"/>
          <a:chExt cx="0" cy="0"/>
        </a:xfrm>
      </p:grpSpPr>
      <p:sp>
        <p:nvSpPr>
          <p:cNvPr id="14" name="Text Placeholder 3"/>
          <p:cNvSpPr>
            <a:spLocks noGrp="1"/>
          </p:cNvSpPr>
          <p:nvPr>
            <p:ph type="body" sz="quarter" idx="26" hasCustomPrompt="1"/>
          </p:nvPr>
        </p:nvSpPr>
        <p:spPr>
          <a:xfrm>
            <a:off x="457319" y="6340847"/>
            <a:ext cx="1133856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
        <p:nvSpPr>
          <p:cNvPr id="22" name="Text Placeholder 8">
            <a:extLst>
              <a:ext uri="{FF2B5EF4-FFF2-40B4-BE49-F238E27FC236}">
                <a16:creationId xmlns:a16="http://schemas.microsoft.com/office/drawing/2014/main" id="{04D7CABA-1E03-48F7-BAC6-1FD391805516}"/>
              </a:ext>
            </a:extLst>
          </p:cNvPr>
          <p:cNvSpPr>
            <a:spLocks noGrp="1"/>
          </p:cNvSpPr>
          <p:nvPr>
            <p:ph type="body" sz="quarter" idx="10" hasCustomPrompt="1"/>
          </p:nvPr>
        </p:nvSpPr>
        <p:spPr bwMode="gray">
          <a:xfrm>
            <a:off x="757934" y="1428708"/>
            <a:ext cx="10946383" cy="2323713"/>
          </a:xfrm>
          <a:prstGeom prst="rect">
            <a:avLst/>
          </a:prstGeom>
          <a:solidFill>
            <a:schemeClr val="accent1"/>
          </a:solidFill>
          <a:ln>
            <a:solidFill>
              <a:schemeClr val="accent1"/>
            </a:solidFill>
          </a:ln>
        </p:spPr>
        <p:txBody>
          <a:bodyPr wrap="square" lIns="274320" tIns="274320" rIns="228600" bIns="228600">
            <a:spAutoFit/>
          </a:bodyPr>
          <a:lstStyle>
            <a:lvl1pPr marL="0" indent="0">
              <a:spcBef>
                <a:spcPts val="0"/>
              </a:spcBef>
              <a:spcAft>
                <a:spcPts val="300"/>
              </a:spcAft>
              <a:buNone/>
              <a:defRPr sz="1400" baseline="0">
                <a:solidFill>
                  <a:schemeClr val="bg1"/>
                </a:solidFill>
                <a:latin typeface="Arial" pitchFamily="34" charset="0"/>
              </a:defRPr>
            </a:lvl1pPr>
            <a:lvl2pPr marL="0" indent="0">
              <a:spcBef>
                <a:spcPts val="0"/>
              </a:spcBef>
              <a:spcAft>
                <a:spcPts val="0"/>
              </a:spcAft>
              <a:buNone/>
              <a:defRPr sz="3600" b="1" i="0" cap="all" baseline="0">
                <a:solidFill>
                  <a:schemeClr val="bg1"/>
                </a:solidFill>
                <a:latin typeface="Arial Narrow" pitchFamily="34" charset="0"/>
              </a:defRPr>
            </a:lvl2pPr>
            <a:lvl3pPr marL="0" indent="0">
              <a:spcBef>
                <a:spcPts val="900"/>
              </a:spcBef>
              <a:spcAft>
                <a:spcPts val="0"/>
              </a:spcAft>
              <a:buNone/>
              <a:defRPr sz="1800" baseline="0">
                <a:solidFill>
                  <a:schemeClr val="bg1"/>
                </a:solidFill>
                <a:latin typeface="Arial" pitchFamily="34" charset="0"/>
              </a:defRPr>
            </a:lvl3pPr>
            <a:lvl4pPr marL="0" indent="0">
              <a:spcBef>
                <a:spcPts val="1200"/>
              </a:spcBef>
              <a:spcAft>
                <a:spcPts val="600"/>
              </a:spcAft>
              <a:buNone/>
              <a:defRPr sz="1200" baseline="0">
                <a:solidFill>
                  <a:schemeClr val="bg1"/>
                </a:solidFill>
                <a:latin typeface="Arial" pitchFamily="34" charset="0"/>
              </a:defRPr>
            </a:lvl4pPr>
          </a:lstStyle>
          <a:p>
            <a:pPr lvl="0"/>
            <a:r>
              <a:rPr lang="en-US"/>
              <a:t>Fund Series/Strategy</a:t>
            </a:r>
          </a:p>
          <a:p>
            <a:pPr lvl="1"/>
            <a:r>
              <a:rPr lang="en-US"/>
              <a:t>Presentation title</a:t>
            </a:r>
          </a:p>
          <a:p>
            <a:pPr lvl="2"/>
            <a:r>
              <a:rPr lang="en-US"/>
              <a:t>Secondary Title </a:t>
            </a:r>
            <a:br>
              <a:rPr lang="en-US"/>
            </a:br>
            <a:r>
              <a:rPr lang="en-US"/>
              <a:t>Limit to 2 Lines</a:t>
            </a:r>
          </a:p>
          <a:p>
            <a:pPr lvl="3"/>
            <a:r>
              <a:rPr lang="en-US"/>
              <a:t>Month XX, 2019</a:t>
            </a:r>
          </a:p>
        </p:txBody>
      </p:sp>
      <p:grpSp>
        <p:nvGrpSpPr>
          <p:cNvPr id="23" name="Group 22">
            <a:extLst>
              <a:ext uri="{FF2B5EF4-FFF2-40B4-BE49-F238E27FC236}">
                <a16:creationId xmlns:a16="http://schemas.microsoft.com/office/drawing/2014/main" id="{75490B21-325E-4F12-88A3-63CDDFEE32D7}"/>
              </a:ext>
            </a:extLst>
          </p:cNvPr>
          <p:cNvGrpSpPr/>
          <p:nvPr userDrawn="1"/>
        </p:nvGrpSpPr>
        <p:grpSpPr>
          <a:xfrm>
            <a:off x="154565" y="455222"/>
            <a:ext cx="2953350" cy="1276551"/>
            <a:chOff x="154524" y="455221"/>
            <a:chExt cx="2952581" cy="1276551"/>
          </a:xfrm>
        </p:grpSpPr>
        <p:pic>
          <p:nvPicPr>
            <p:cNvPr id="24" name="Picture 23">
              <a:extLst>
                <a:ext uri="{FF2B5EF4-FFF2-40B4-BE49-F238E27FC236}">
                  <a16:creationId xmlns:a16="http://schemas.microsoft.com/office/drawing/2014/main" id="{0D8FE2CF-F289-4628-B41D-385B3861662C}"/>
                </a:ext>
              </a:extLst>
            </p:cNvPr>
            <p:cNvPicPr>
              <a:picLocks noChangeAspect="1"/>
            </p:cNvPicPr>
            <p:nvPr userDrawn="1"/>
          </p:nvPicPr>
          <p:blipFill rotWithShape="1">
            <a:blip r:embed="rId2"/>
            <a:stretch/>
          </p:blipFill>
          <p:spPr bwMode="gray">
            <a:xfrm>
              <a:off x="457200" y="455221"/>
              <a:ext cx="2649905" cy="976364"/>
            </a:xfrm>
            <a:prstGeom prst="rect">
              <a:avLst/>
            </a:prstGeom>
            <a:solidFill>
              <a:srgbClr val="005598"/>
            </a:solidFill>
          </p:spPr>
        </p:pic>
        <p:sp>
          <p:nvSpPr>
            <p:cNvPr id="25" name="Freeform 73">
              <a:extLst>
                <a:ext uri="{FF2B5EF4-FFF2-40B4-BE49-F238E27FC236}">
                  <a16:creationId xmlns:a16="http://schemas.microsoft.com/office/drawing/2014/main" id="{6775A707-3679-4877-9CC3-6A41BFC9074E}"/>
                </a:ext>
              </a:extLst>
            </p:cNvPr>
            <p:cNvSpPr/>
            <p:nvPr userDrawn="1"/>
          </p:nvSpPr>
          <p:spPr bwMode="gray">
            <a:xfrm>
              <a:off x="154524" y="1430020"/>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sp>
        <p:nvSpPr>
          <p:cNvPr id="26" name="Text Placeholder 2">
            <a:extLst>
              <a:ext uri="{FF2B5EF4-FFF2-40B4-BE49-F238E27FC236}">
                <a16:creationId xmlns:a16="http://schemas.microsoft.com/office/drawing/2014/main" id="{41115343-5002-4F6B-892F-3E685CE864BA}"/>
              </a:ext>
            </a:extLst>
          </p:cNvPr>
          <p:cNvSpPr>
            <a:spLocks noGrp="1"/>
          </p:cNvSpPr>
          <p:nvPr>
            <p:ph type="body" sz="quarter" idx="27" hasCustomPrompt="1"/>
          </p:nvPr>
        </p:nvSpPr>
        <p:spPr>
          <a:xfrm>
            <a:off x="757934" y="4375355"/>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27" name="Text Placeholder 2">
            <a:extLst>
              <a:ext uri="{FF2B5EF4-FFF2-40B4-BE49-F238E27FC236}">
                <a16:creationId xmlns:a16="http://schemas.microsoft.com/office/drawing/2014/main" id="{4B95D2A0-7284-4690-8C73-071FA24AB4F3}"/>
              </a:ext>
            </a:extLst>
          </p:cNvPr>
          <p:cNvSpPr>
            <a:spLocks noGrp="1"/>
          </p:cNvSpPr>
          <p:nvPr>
            <p:ph type="body" sz="quarter" idx="28" hasCustomPrompt="1"/>
          </p:nvPr>
        </p:nvSpPr>
        <p:spPr>
          <a:xfrm>
            <a:off x="4212321" y="4375355"/>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28" name="Text Placeholder 2">
            <a:extLst>
              <a:ext uri="{FF2B5EF4-FFF2-40B4-BE49-F238E27FC236}">
                <a16:creationId xmlns:a16="http://schemas.microsoft.com/office/drawing/2014/main" id="{09F9585C-8757-44E3-A2F2-58DD1E9562D9}"/>
              </a:ext>
            </a:extLst>
          </p:cNvPr>
          <p:cNvSpPr>
            <a:spLocks noGrp="1"/>
          </p:cNvSpPr>
          <p:nvPr>
            <p:ph type="body" sz="quarter" idx="29" hasCustomPrompt="1"/>
          </p:nvPr>
        </p:nvSpPr>
        <p:spPr>
          <a:xfrm>
            <a:off x="7666706" y="4375355"/>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E84A0623-E3AE-4F7D-8195-E0FC8A2A3672}"/>
              </a:ext>
            </a:extLst>
          </p:cNvPr>
          <p:cNvSpPr>
            <a:spLocks noGrp="1"/>
          </p:cNvSpPr>
          <p:nvPr>
            <p:ph type="body" sz="quarter" idx="30" hasCustomPrompt="1"/>
          </p:nvPr>
        </p:nvSpPr>
        <p:spPr>
          <a:xfrm>
            <a:off x="757934" y="5269207"/>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3" name="Text Placeholder 2">
            <a:extLst>
              <a:ext uri="{FF2B5EF4-FFF2-40B4-BE49-F238E27FC236}">
                <a16:creationId xmlns:a16="http://schemas.microsoft.com/office/drawing/2014/main" id="{FF7740FC-6E9C-423E-BB72-59CE896E5976}"/>
              </a:ext>
            </a:extLst>
          </p:cNvPr>
          <p:cNvSpPr>
            <a:spLocks noGrp="1"/>
          </p:cNvSpPr>
          <p:nvPr>
            <p:ph type="body" sz="quarter" idx="31" hasCustomPrompt="1"/>
          </p:nvPr>
        </p:nvSpPr>
        <p:spPr>
          <a:xfrm>
            <a:off x="4212638" y="5269207"/>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4" name="Text Placeholder 2">
            <a:extLst>
              <a:ext uri="{FF2B5EF4-FFF2-40B4-BE49-F238E27FC236}">
                <a16:creationId xmlns:a16="http://schemas.microsoft.com/office/drawing/2014/main" id="{2BA80B84-4A87-4B7D-A7B5-36F274B668BC}"/>
              </a:ext>
            </a:extLst>
          </p:cNvPr>
          <p:cNvSpPr>
            <a:spLocks noGrp="1"/>
          </p:cNvSpPr>
          <p:nvPr>
            <p:ph type="body" sz="quarter" idx="32" hasCustomPrompt="1"/>
          </p:nvPr>
        </p:nvSpPr>
        <p:spPr>
          <a:xfrm>
            <a:off x="7667341" y="5269207"/>
            <a:ext cx="2743915" cy="731520"/>
          </a:xfrm>
          <a:prstGeom prst="rect">
            <a:avLst/>
          </a:prstGeom>
        </p:spPr>
        <p:txBody>
          <a:bodyPr lIns="0" tIns="0" rIns="0" bIns="0"/>
          <a:lstStyle>
            <a:lvl1pPr marL="0" indent="0">
              <a:spcBef>
                <a:spcPts val="0"/>
              </a:spcBef>
              <a:buNone/>
              <a:defRPr sz="1100" b="1">
                <a:solidFill>
                  <a:schemeClr val="accent1"/>
                </a:solidFill>
              </a:defRPr>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Name</a:t>
            </a:r>
          </a:p>
          <a:p>
            <a:pPr lvl="1"/>
            <a:r>
              <a:rPr lang="en-US"/>
              <a:t>Second level</a:t>
            </a:r>
          </a:p>
          <a:p>
            <a:pPr lvl="2"/>
            <a:r>
              <a:rPr lang="en-US"/>
              <a:t>Third level</a:t>
            </a:r>
          </a:p>
          <a:p>
            <a:pPr lvl="3"/>
            <a:r>
              <a:rPr lang="en-US"/>
              <a:t>Fourth level</a:t>
            </a:r>
          </a:p>
          <a:p>
            <a:pPr lvl="4"/>
            <a:r>
              <a:rPr lang="en-US"/>
              <a:t>Fifth level</a:t>
            </a:r>
          </a:p>
        </p:txBody>
      </p:sp>
      <p:sp>
        <p:nvSpPr>
          <p:cNvPr id="35" name="Text Placeholder 36">
            <a:extLst>
              <a:ext uri="{FF2B5EF4-FFF2-40B4-BE49-F238E27FC236}">
                <a16:creationId xmlns:a16="http://schemas.microsoft.com/office/drawing/2014/main" id="{81E019EF-F376-4727-965A-71BF95392CB3}"/>
              </a:ext>
            </a:extLst>
          </p:cNvPr>
          <p:cNvSpPr>
            <a:spLocks noGrp="1"/>
          </p:cNvSpPr>
          <p:nvPr>
            <p:ph type="body" sz="quarter" idx="33" hasCustomPrompt="1"/>
          </p:nvPr>
        </p:nvSpPr>
        <p:spPr>
          <a:xfrm>
            <a:off x="757934" y="4101670"/>
            <a:ext cx="1006102" cy="212725"/>
          </a:xfrm>
          <a:prstGeom prst="rect">
            <a:avLst/>
          </a:prstGeom>
        </p:spPr>
        <p:txBody>
          <a:bodyPr lIns="0" tIns="0" rIns="0" bIns="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Tree>
    <p:extLst>
      <p:ext uri="{BB962C8B-B14F-4D97-AF65-F5344CB8AC3E}">
        <p14:creationId xmlns:p14="http://schemas.microsoft.com/office/powerpoint/2010/main" val="186099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OC option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457319" y="1280160"/>
            <a:ext cx="9603701" cy="2194560"/>
          </a:xfrm>
          <a:prstGeom prst="rect">
            <a:avLst/>
          </a:prstGeom>
        </p:spPr>
        <p:txBody>
          <a:bodyPr lIns="0" tIns="0" rIns="0" bIns="0"/>
          <a:lstStyle>
            <a:lvl1pPr marL="0" indent="0">
              <a:buNone/>
              <a:defRPr sz="1200"/>
            </a:lvl1pPr>
          </a:lstStyle>
          <a:p>
            <a:r>
              <a:rPr lang="en-US"/>
              <a:t>Click icon to add table</a:t>
            </a:r>
          </a:p>
        </p:txBody>
      </p:sp>
      <p:sp>
        <p:nvSpPr>
          <p:cNvPr id="7" name="Text Placeholder 3">
            <a:extLst>
              <a:ext uri="{FF2B5EF4-FFF2-40B4-BE49-F238E27FC236}">
                <a16:creationId xmlns:a16="http://schemas.microsoft.com/office/drawing/2014/main" id="{176A91DD-7EE8-49D6-B6E3-910EA8A14ADD}"/>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CEB8EB47-16C6-4C92-8DB6-56B63D2B383C}"/>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1" name="Slide Number Placeholder 9">
            <a:extLst>
              <a:ext uri="{FF2B5EF4-FFF2-40B4-BE49-F238E27FC236}">
                <a16:creationId xmlns:a16="http://schemas.microsoft.com/office/drawing/2014/main" id="{CEDAB532-A987-4C08-8359-0075795A207C}"/>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40636F9F-A2B5-4D31-A3DB-A3BD83B0C52F}"/>
              </a:ext>
            </a:extLst>
          </p:cNvPr>
          <p:cNvSpPr>
            <a:spLocks noGrp="1"/>
          </p:cNvSpPr>
          <p:nvPr>
            <p:ph type="body" sz="quarter" idx="26" hasCustomPrompt="1"/>
          </p:nvPr>
        </p:nvSpPr>
        <p:spPr>
          <a:xfrm>
            <a:off x="457319" y="6352570"/>
            <a:ext cx="1133856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409945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4207">
          <p15:clr>
            <a:srgbClr val="FBAE40"/>
          </p15:clr>
        </p15:guide>
        <p15:guide id="1" orient="horz" pos="2424">
          <p15:clr>
            <a:srgbClr val="FBAE40"/>
          </p15:clr>
        </p15:guide>
        <p15:guide id="2" orient="horz" pos="1272">
          <p15:clr>
            <a:srgbClr val="FBAE40"/>
          </p15:clr>
        </p15:guide>
        <p15:guide id="3" orient="horz" pos="312">
          <p15:clr>
            <a:srgbClr val="FBAE40"/>
          </p15:clr>
        </p15:guide>
        <p15:guide id="4" pos="1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OC option (print)">
    <p:spTree>
      <p:nvGrpSpPr>
        <p:cNvPr id="1" name=""/>
        <p:cNvGrpSpPr/>
        <p:nvPr/>
      </p:nvGrpSpPr>
      <p:grpSpPr>
        <a:xfrm>
          <a:off x="0" y="0"/>
          <a:ext cx="0" cy="0"/>
          <a:chOff x="0" y="0"/>
          <a:chExt cx="0" cy="0"/>
        </a:xfrm>
      </p:grpSpPr>
      <p:sp>
        <p:nvSpPr>
          <p:cNvPr id="19" name="Text Placeholder 3"/>
          <p:cNvSpPr>
            <a:spLocks noGrp="1"/>
          </p:cNvSpPr>
          <p:nvPr>
            <p:ph type="body" sz="quarter" idx="28" hasCustomPrompt="1"/>
          </p:nvPr>
        </p:nvSpPr>
        <p:spPr>
          <a:xfrm>
            <a:off x="457319" y="1280160"/>
            <a:ext cx="5396365"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quarter" idx="29" hasCustomPrompt="1"/>
          </p:nvPr>
        </p:nvSpPr>
        <p:spPr>
          <a:xfrm>
            <a:off x="6311004" y="1280160"/>
            <a:ext cx="5396365" cy="1192634"/>
          </a:xfrm>
          <a:prstGeom prst="rect">
            <a:avLst/>
          </a:prstGeom>
        </p:spPr>
        <p:txBody>
          <a:bodyPr lIns="0" tIns="0" rIns="0" bIns="0">
            <a:spAutoFit/>
          </a:bodyPr>
          <a:lstStyle>
            <a:lvl1pPr marL="0" indent="0">
              <a:spcBef>
                <a:spcPts val="0"/>
              </a:spcBef>
              <a:spcAft>
                <a:spcPts val="900"/>
              </a:spcAft>
              <a:buNone/>
              <a:tabLst>
                <a:tab pos="4121150" algn="r"/>
              </a:tabLst>
              <a:defRPr sz="950"/>
            </a:lvl1pPr>
            <a:lvl2pPr marL="457200" indent="0">
              <a:spcBef>
                <a:spcPts val="0"/>
              </a:spcBef>
              <a:spcAft>
                <a:spcPts val="900"/>
              </a:spcAft>
              <a:buNone/>
              <a:tabLst>
                <a:tab pos="4121150" algn="r"/>
              </a:tabLst>
              <a:defRPr sz="950"/>
            </a:lvl2pPr>
            <a:lvl3pPr marL="914400" indent="0">
              <a:spcBef>
                <a:spcPts val="0"/>
              </a:spcBef>
              <a:spcAft>
                <a:spcPts val="900"/>
              </a:spcAft>
              <a:buNone/>
              <a:tabLst>
                <a:tab pos="4121150" algn="r"/>
              </a:tabLst>
              <a:defRPr sz="950"/>
            </a:lvl3pPr>
            <a:lvl4pPr marL="1371600" indent="0">
              <a:spcBef>
                <a:spcPts val="0"/>
              </a:spcBef>
              <a:spcAft>
                <a:spcPts val="900"/>
              </a:spcAft>
              <a:buNone/>
              <a:tabLst>
                <a:tab pos="4121150" algn="r"/>
              </a:tabLst>
              <a:defRPr sz="950"/>
            </a:lvl4pPr>
            <a:lvl5pPr marL="1828800" indent="0">
              <a:spcBef>
                <a:spcPts val="0"/>
              </a:spcBef>
              <a:spcAft>
                <a:spcPts val="900"/>
              </a:spcAft>
              <a:buNone/>
              <a:tabLst>
                <a:tab pos="4121150" algn="r"/>
              </a:tabLst>
              <a:defRPr sz="950"/>
            </a:lvl5pPr>
          </a:lstStyle>
          <a:p>
            <a:pPr lvl="0"/>
            <a:r>
              <a:rPr lang="en-US"/>
              <a:t>TOC Entry</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C4D23DA-FA2E-4FAF-B37D-3A58452DEF41}"/>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0" name="Picture 9">
            <a:extLst>
              <a:ext uri="{FF2B5EF4-FFF2-40B4-BE49-F238E27FC236}">
                <a16:creationId xmlns:a16="http://schemas.microsoft.com/office/drawing/2014/main" id="{98210D6E-578E-41DA-B94F-8B722D6ACF19}"/>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1" name="Slide Number Placeholder 9">
            <a:extLst>
              <a:ext uri="{FF2B5EF4-FFF2-40B4-BE49-F238E27FC236}">
                <a16:creationId xmlns:a16="http://schemas.microsoft.com/office/drawing/2014/main" id="{B21A482B-F372-4919-8E10-39A51F78EEB8}"/>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CF12E264-2E60-4596-B701-50C4944F3F53}"/>
              </a:ext>
            </a:extLst>
          </p:cNvPr>
          <p:cNvSpPr>
            <a:spLocks noGrp="1"/>
          </p:cNvSpPr>
          <p:nvPr>
            <p:ph type="body" sz="quarter" idx="26" hasCustomPrompt="1"/>
          </p:nvPr>
        </p:nvSpPr>
        <p:spPr>
          <a:xfrm>
            <a:off x="457319" y="6352570"/>
            <a:ext cx="1133856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49222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48">
          <p15:clr>
            <a:srgbClr val="FBAE40"/>
          </p15:clr>
        </p15:guide>
        <p15:guide id="2" orient="horz" pos="1272">
          <p15:clr>
            <a:srgbClr val="FBAE40"/>
          </p15:clr>
        </p15:guide>
        <p15:guide id="3" orient="horz" pos="312">
          <p15:clr>
            <a:srgbClr val="FBAE40"/>
          </p15:clr>
        </p15:guide>
        <p15:guide id="4" orient="horz" pos="3120">
          <p15:clr>
            <a:srgbClr val="FBAE40"/>
          </p15:clr>
        </p15:guide>
        <p15:guide id="5" pos="736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rojected)">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457319" y="1280160"/>
            <a:ext cx="11250050" cy="4206240"/>
          </a:xfrm>
          <a:prstGeom prst="rect">
            <a:avLst/>
          </a:prstGeom>
        </p:spPr>
        <p:txBody>
          <a:bodyPr lIns="0" tIns="0" rIns="0" bIns="0"/>
          <a:lstStyle>
            <a:lvl1pPr marL="224311" indent="-224311">
              <a:lnSpc>
                <a:spcPct val="100000"/>
              </a:lnSpc>
              <a:spcBef>
                <a:spcPts val="0"/>
              </a:spcBef>
              <a:spcAft>
                <a:spcPts val="1600"/>
              </a:spcAft>
              <a:buClr>
                <a:srgbClr val="00A0DC"/>
              </a:buClr>
              <a:buSzPct val="110000"/>
              <a:buFont typeface="Arial" panose="020B0604020202020204" pitchFamily="34" charset="0"/>
              <a:buChar char="•"/>
              <a:defRPr sz="2000" b="0">
                <a:latin typeface="Arial" panose="020B0604020202020204" pitchFamily="34" charset="0"/>
                <a:cs typeface="Arial" panose="020B0604020202020204" pitchFamily="34" charset="0"/>
              </a:defRPr>
            </a:lvl1pPr>
          </a:lstStyle>
          <a:p>
            <a:pPr lvl="0"/>
            <a:r>
              <a:rPr lang="en-US"/>
              <a:t>Section Title</a:t>
            </a:r>
          </a:p>
        </p:txBody>
      </p:sp>
      <p:sp>
        <p:nvSpPr>
          <p:cNvPr id="11" name="Text Placeholder 3">
            <a:extLst>
              <a:ext uri="{FF2B5EF4-FFF2-40B4-BE49-F238E27FC236}">
                <a16:creationId xmlns:a16="http://schemas.microsoft.com/office/drawing/2014/main" id="{508DF121-5220-4992-8F76-B5F0646067D0}"/>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5" name="Picture 14">
            <a:extLst>
              <a:ext uri="{FF2B5EF4-FFF2-40B4-BE49-F238E27FC236}">
                <a16:creationId xmlns:a16="http://schemas.microsoft.com/office/drawing/2014/main" id="{EA0FE3E6-B7ED-44B0-AC95-534FBC25A81D}"/>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6" name="Text Placeholder 3">
            <a:extLst>
              <a:ext uri="{FF2B5EF4-FFF2-40B4-BE49-F238E27FC236}">
                <a16:creationId xmlns:a16="http://schemas.microsoft.com/office/drawing/2014/main" id="{81368AB0-9C49-4067-B08C-85DF5CACB9C2}"/>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Slide Number Placeholder 9">
            <a:extLst>
              <a:ext uri="{FF2B5EF4-FFF2-40B4-BE49-F238E27FC236}">
                <a16:creationId xmlns:a16="http://schemas.microsoft.com/office/drawing/2014/main" id="{7B9E82BD-4652-4422-90B5-0307433F1103}"/>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233965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
          <p15:clr>
            <a:srgbClr val="FBAE40"/>
          </p15:clr>
        </p15:guide>
        <p15:guide id="2" pos="737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ection break (print)">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743201" y="1280160"/>
            <a:ext cx="6705600" cy="2308196"/>
          </a:xfrm>
          <a:prstGeom prst="rect">
            <a:avLst/>
          </a:prstGeom>
          <a:ln w="15875">
            <a:solidFill>
              <a:srgbClr val="005598"/>
            </a:solidFill>
          </a:ln>
        </p:spPr>
        <p:txBody>
          <a:bodyPr wrap="square" lIns="301752" tIns="228600" rIns="228600" bIns="228600" anchor="t" anchorCtr="0">
            <a:spAutoFit/>
          </a:bodyPr>
          <a:lstStyle>
            <a:lvl1pPr marL="0" indent="0">
              <a:spcBef>
                <a:spcPts val="0"/>
              </a:spcBef>
              <a:spcAft>
                <a:spcPts val="0"/>
              </a:spcAft>
              <a:buNone/>
              <a:defRPr sz="4000" b="1" cap="all" baseline="0">
                <a:solidFill>
                  <a:schemeClr val="accent1"/>
                </a:solidFill>
                <a:latin typeface="Arial" panose="020B0604020202020204" pitchFamily="34" charset="0"/>
                <a:cs typeface="Arial" panose="020B0604020202020204" pitchFamily="34" charset="0"/>
              </a:defRPr>
            </a:lvl1pPr>
            <a:lvl2pPr marL="0" indent="0">
              <a:spcBef>
                <a:spcPts val="1600"/>
              </a:spcBef>
              <a:buNone/>
              <a:defRPr sz="2400">
                <a:solidFill>
                  <a:schemeClr val="accent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5" name="Picture Placeholder 10">
            <a:extLst>
              <a:ext uri="{FF2B5EF4-FFF2-40B4-BE49-F238E27FC236}">
                <a16:creationId xmlns:a16="http://schemas.microsoft.com/office/drawing/2014/main" id="{80D72A17-7E8D-4425-A6DE-1FD9243C4F96}"/>
              </a:ext>
            </a:extLst>
          </p:cNvPr>
          <p:cNvSpPr>
            <a:spLocks noGrp="1"/>
          </p:cNvSpPr>
          <p:nvPr>
            <p:ph type="pic" sz="quarter" idx="12"/>
          </p:nvPr>
        </p:nvSpPr>
        <p:spPr bwMode="gray">
          <a:xfrm>
            <a:off x="2441369" y="3588356"/>
            <a:ext cx="301831" cy="301752"/>
          </a:xfrm>
          <a:prstGeom prst="rect">
            <a:avLst/>
          </a:prstGeom>
          <a:blipFill>
            <a:blip r:embed="rId2"/>
            <a:stretch>
              <a:fillRect/>
            </a:stretch>
          </a:blipFill>
        </p:spPr>
        <p:txBody>
          <a:bodyPr lIns="0" tIns="0" rIns="0" bIns="0"/>
          <a:lstStyle>
            <a:lvl1pPr marL="0" indent="0">
              <a:buNone/>
              <a:defRPr sz="100">
                <a:solidFill>
                  <a:schemeClr val="accent1"/>
                </a:solidFill>
              </a:defRPr>
            </a:lvl1pPr>
          </a:lstStyle>
          <a:p>
            <a:r>
              <a:rPr lang="en-US"/>
              <a:t>Click icon to add picture</a:t>
            </a:r>
          </a:p>
        </p:txBody>
      </p:sp>
    </p:spTree>
    <p:extLst>
      <p:ext uri="{BB962C8B-B14F-4D97-AF65-F5344CB8AC3E}">
        <p14:creationId xmlns:p14="http://schemas.microsoft.com/office/powerpoint/2010/main" val="8455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39">
          <p15:clr>
            <a:srgbClr val="FBAE40"/>
          </p15:clr>
        </p15:guide>
        <p15:guide id="2"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ection break (projected)">
    <p:bg>
      <p:bgPr>
        <a:solidFill>
          <a:schemeClr val="accent1"/>
        </a:solidFill>
        <a:effectLst/>
      </p:bgPr>
    </p:bg>
    <p:spTree>
      <p:nvGrpSpPr>
        <p:cNvPr id="1" name=""/>
        <p:cNvGrpSpPr/>
        <p:nvPr/>
      </p:nvGrpSpPr>
      <p:grpSpPr>
        <a:xfrm>
          <a:off x="0" y="0"/>
          <a:ext cx="0" cy="0"/>
          <a:chOff x="0" y="0"/>
          <a:chExt cx="0" cy="0"/>
        </a:xfrm>
      </p:grpSpPr>
      <p:sp>
        <p:nvSpPr>
          <p:cNvPr id="7" name="exstream_shape42">
            <a:extLst>
              <a:ext uri="{FF2B5EF4-FFF2-40B4-BE49-F238E27FC236}">
                <a16:creationId xmlns:a16="http://schemas.microsoft.com/office/drawing/2014/main" id="{FCC11589-F07E-4F6C-A7C2-7058219A415E}"/>
              </a:ext>
            </a:extLst>
          </p:cNvPr>
          <p:cNvSpPr>
            <a:spLocks noChangeArrowheads="1"/>
          </p:cNvSpPr>
          <p:nvPr userDrawn="1"/>
        </p:nvSpPr>
        <p:spPr bwMode="auto">
          <a:xfrm>
            <a:off x="448916" y="6537960"/>
            <a:ext cx="10972801" cy="161084"/>
          </a:xfrm>
          <a:prstGeom prst="rect">
            <a:avLst/>
          </a:prstGeom>
          <a:solidFill>
            <a:schemeClr val="accent1"/>
          </a:solidFill>
          <a:ln>
            <a:noFill/>
          </a:ln>
        </p:spPr>
        <p:txBody>
          <a:bodyPr lIns="0" tIns="0" rIns="0" bIns="0" anchor="b"/>
          <a:lstStyle/>
          <a:p>
            <a:pPr defTabSz="268889" fontAlgn="base">
              <a:spcBef>
                <a:spcPct val="0"/>
              </a:spcBef>
              <a:spcAft>
                <a:spcPct val="0"/>
              </a:spcAft>
            </a:pPr>
            <a:r>
              <a:rPr lang="en-US" sz="1000" b="1">
                <a:solidFill>
                  <a:schemeClr val="bg1"/>
                </a:solidFill>
                <a:latin typeface="Arial Narrow" panose="020B0606020202030204" pitchFamily="34" charset="0"/>
              </a:rPr>
              <a:t>For Financial Professional Use Only / Not for Distribution to the Public</a:t>
            </a:r>
          </a:p>
        </p:txBody>
      </p:sp>
      <p:sp>
        <p:nvSpPr>
          <p:cNvPr id="8" name="Text Placeholder 8">
            <a:extLst>
              <a:ext uri="{FF2B5EF4-FFF2-40B4-BE49-F238E27FC236}">
                <a16:creationId xmlns:a16="http://schemas.microsoft.com/office/drawing/2014/main" id="{6486E06C-CF76-490F-BC84-4CF31D0D0BC7}"/>
              </a:ext>
            </a:extLst>
          </p:cNvPr>
          <p:cNvSpPr>
            <a:spLocks noGrp="1"/>
          </p:cNvSpPr>
          <p:nvPr>
            <p:ph type="body" sz="quarter" idx="11" hasCustomPrompt="1"/>
          </p:nvPr>
        </p:nvSpPr>
        <p:spPr>
          <a:xfrm>
            <a:off x="2743201" y="1280160"/>
            <a:ext cx="6705600" cy="2308196"/>
          </a:xfrm>
          <a:prstGeom prst="rect">
            <a:avLst/>
          </a:prstGeom>
          <a:ln w="15875">
            <a:solidFill>
              <a:schemeClr val="bg1"/>
            </a:solidFill>
          </a:ln>
        </p:spPr>
        <p:txBody>
          <a:bodyPr wrap="square" lIns="301752" tIns="228600" rIns="228600" bIns="228600" anchor="t" anchorCtr="0">
            <a:spAutoFit/>
          </a:bodyPr>
          <a:lstStyle>
            <a:lvl1pPr marL="0" indent="0">
              <a:spcBef>
                <a:spcPts val="0"/>
              </a:spcBef>
              <a:spcAft>
                <a:spcPts val="0"/>
              </a:spcAft>
              <a:buNone/>
              <a:defRPr sz="4000" b="1" cap="all" baseline="0">
                <a:solidFill>
                  <a:schemeClr val="bg1"/>
                </a:solidFill>
                <a:latin typeface="Arial" panose="020B0604020202020204" pitchFamily="34" charset="0"/>
                <a:cs typeface="Arial" panose="020B0604020202020204" pitchFamily="34" charset="0"/>
              </a:defRPr>
            </a:lvl1pPr>
            <a:lvl2pPr marL="0" indent="0">
              <a:spcBef>
                <a:spcPts val="1600"/>
              </a:spcBef>
              <a:buNone/>
              <a:defRPr sz="2400">
                <a:solidFill>
                  <a:schemeClr val="bg1"/>
                </a:solidFill>
                <a:latin typeface="Arial" panose="020B0604020202020204" pitchFamily="34" charset="0"/>
                <a:cs typeface="Arial" panose="020B0604020202020204" pitchFamily="34" charset="0"/>
              </a:defRPr>
            </a:lvl2pPr>
          </a:lstStyle>
          <a:p>
            <a:pPr lvl="0"/>
            <a:r>
              <a:rPr lang="en-US"/>
              <a:t>Section break </a:t>
            </a:r>
            <a:br>
              <a:rPr lang="en-US"/>
            </a:br>
            <a:r>
              <a:rPr lang="en-US"/>
              <a:t>title</a:t>
            </a:r>
          </a:p>
          <a:p>
            <a:pPr lvl="1"/>
            <a:r>
              <a:rPr lang="en-US"/>
              <a:t>Second level</a:t>
            </a:r>
          </a:p>
        </p:txBody>
      </p:sp>
      <p:sp>
        <p:nvSpPr>
          <p:cNvPr id="9" name="Picture Placeholder 10">
            <a:extLst>
              <a:ext uri="{FF2B5EF4-FFF2-40B4-BE49-F238E27FC236}">
                <a16:creationId xmlns:a16="http://schemas.microsoft.com/office/drawing/2014/main" id="{27177666-800D-43E3-AA9B-E0E1B720DFE8}"/>
              </a:ext>
            </a:extLst>
          </p:cNvPr>
          <p:cNvSpPr>
            <a:spLocks noGrp="1"/>
          </p:cNvSpPr>
          <p:nvPr>
            <p:ph type="pic" sz="quarter" idx="12"/>
          </p:nvPr>
        </p:nvSpPr>
        <p:spPr bwMode="gray">
          <a:xfrm>
            <a:off x="2441369" y="3588356"/>
            <a:ext cx="301831" cy="301752"/>
          </a:xfrm>
          <a:prstGeom prst="rect">
            <a:avLst/>
          </a:prstGeom>
          <a:blipFill>
            <a:blip r:embed="rId2"/>
            <a:stretch>
              <a:fillRect/>
            </a:stretch>
          </a:blipFill>
        </p:spPr>
        <p:txBody>
          <a:bodyPr lIns="0" tIns="0" rIns="0" bIns="0"/>
          <a:lstStyle>
            <a:lvl1pPr marL="0" indent="0">
              <a:buNone/>
              <a:defRPr sz="100">
                <a:solidFill>
                  <a:schemeClr val="bg1"/>
                </a:solidFill>
              </a:defRPr>
            </a:lvl1pPr>
          </a:lstStyle>
          <a:p>
            <a:r>
              <a:rPr lang="en-US"/>
              <a:t>Click icon to add picture</a:t>
            </a:r>
          </a:p>
        </p:txBody>
      </p:sp>
    </p:spTree>
    <p:extLst>
      <p:ext uri="{BB962C8B-B14F-4D97-AF65-F5344CB8AC3E}">
        <p14:creationId xmlns:p14="http://schemas.microsoft.com/office/powerpoint/2010/main" val="130526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39">
          <p15:clr>
            <a:srgbClr val="FBAE40"/>
          </p15:clr>
        </p15:guide>
        <p15:guide id="2"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ontent (projected)">
    <p:spTree>
      <p:nvGrpSpPr>
        <p:cNvPr id="1" name=""/>
        <p:cNvGrpSpPr/>
        <p:nvPr/>
      </p:nvGrpSpPr>
      <p:grpSpPr>
        <a:xfrm>
          <a:off x="0" y="0"/>
          <a:ext cx="0" cy="0"/>
          <a:chOff x="0" y="0"/>
          <a:chExt cx="0" cy="0"/>
        </a:xfrm>
      </p:grpSpPr>
      <p:sp>
        <p:nvSpPr>
          <p:cNvPr id="21" name="Content Placeholder 2"/>
          <p:cNvSpPr>
            <a:spLocks noGrp="1"/>
          </p:cNvSpPr>
          <p:nvPr>
            <p:ph sz="quarter" idx="27" hasCustomPrompt="1"/>
          </p:nvPr>
        </p:nvSpPr>
        <p:spPr>
          <a:xfrm>
            <a:off x="457319" y="1280160"/>
            <a:ext cx="11250050" cy="4389120"/>
          </a:xfrm>
          <a:prstGeom prst="rect">
            <a:avLst/>
          </a:prstGeom>
        </p:spPr>
        <p:txBody>
          <a:bodyPr wrap="square" lIns="0" tIns="0" rIns="0" bIns="0"/>
          <a:lstStyle>
            <a:lvl1pPr marL="0" indent="0">
              <a:lnSpc>
                <a:spcPct val="100000"/>
              </a:lnSpc>
              <a:spcBef>
                <a:spcPts val="0"/>
              </a:spcBef>
              <a:spcAft>
                <a:spcPts val="800"/>
              </a:spcAft>
              <a:buNone/>
              <a:defRPr sz="20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38EF3BBB-8D76-45ED-B369-C96E59780751}"/>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Tree>
    <p:extLst>
      <p:ext uri="{BB962C8B-B14F-4D97-AF65-F5344CB8AC3E}">
        <p14:creationId xmlns:p14="http://schemas.microsoft.com/office/powerpoint/2010/main" val="23894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1 Chart (projected)">
    <p:spTree>
      <p:nvGrpSpPr>
        <p:cNvPr id="1" name=""/>
        <p:cNvGrpSpPr/>
        <p:nvPr/>
      </p:nvGrpSpPr>
      <p:grpSpPr>
        <a:xfrm>
          <a:off x="0" y="0"/>
          <a:ext cx="0" cy="0"/>
          <a:chOff x="0" y="0"/>
          <a:chExt cx="0" cy="0"/>
        </a:xfrm>
      </p:grpSpPr>
      <p:sp>
        <p:nvSpPr>
          <p:cNvPr id="14" name="Text Placeholder 20"/>
          <p:cNvSpPr>
            <a:spLocks noGrp="1"/>
          </p:cNvSpPr>
          <p:nvPr>
            <p:ph type="body" sz="quarter" idx="10" hasCustomPrompt="1"/>
          </p:nvPr>
        </p:nvSpPr>
        <p:spPr>
          <a:xfrm>
            <a:off x="457319" y="1280159"/>
            <a:ext cx="9690581"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6" name="Content Placeholder 2"/>
          <p:cNvSpPr>
            <a:spLocks noGrp="1"/>
          </p:cNvSpPr>
          <p:nvPr>
            <p:ph sz="quarter" idx="27" hasCustomPrompt="1"/>
          </p:nvPr>
        </p:nvSpPr>
        <p:spPr>
          <a:xfrm>
            <a:off x="457319" y="1831144"/>
            <a:ext cx="9690581" cy="3840480"/>
          </a:xfrm>
          <a:prstGeom prst="rect">
            <a:avLst/>
          </a:prstGeom>
        </p:spPr>
        <p:txBody>
          <a:bodyPr wrap="square" lIns="0" tIns="0" rIns="0" bIns="0"/>
          <a:lstStyle>
            <a:lvl1pPr marL="0" indent="0">
              <a:lnSpc>
                <a:spcPct val="100000"/>
              </a:lnSpc>
              <a:spcBef>
                <a:spcPts val="0"/>
              </a:spcBef>
              <a:spcAft>
                <a:spcPts val="800"/>
              </a:spcAft>
              <a:buNone/>
              <a:defRPr sz="20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9" name="Text Placeholder 3">
            <a:extLst>
              <a:ext uri="{FF2B5EF4-FFF2-40B4-BE49-F238E27FC236}">
                <a16:creationId xmlns:a16="http://schemas.microsoft.com/office/drawing/2014/main" id="{B80BE1F7-2F4B-4264-A987-3C039F69E693}"/>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417E814E-B48C-4375-87FC-B77ECB932962}"/>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2" name="Text Placeholder 3">
            <a:extLst>
              <a:ext uri="{FF2B5EF4-FFF2-40B4-BE49-F238E27FC236}">
                <a16:creationId xmlns:a16="http://schemas.microsoft.com/office/drawing/2014/main" id="{E6F29CC3-8F20-4669-B0F2-FD85A755E4F8}"/>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F543F96-4FBC-4764-A365-9F7D84A7D954}"/>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62408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V Content with Titles (projected)">
    <p:spTree>
      <p:nvGrpSpPr>
        <p:cNvPr id="1" name=""/>
        <p:cNvGrpSpPr/>
        <p:nvPr/>
      </p:nvGrpSpPr>
      <p:grpSpPr>
        <a:xfrm>
          <a:off x="0" y="0"/>
          <a:ext cx="0" cy="0"/>
          <a:chOff x="0" y="0"/>
          <a:chExt cx="0" cy="0"/>
        </a:xfrm>
      </p:grpSpPr>
      <p:sp>
        <p:nvSpPr>
          <p:cNvPr id="12" name="Content Placeholder 2"/>
          <p:cNvSpPr>
            <a:spLocks noGrp="1"/>
          </p:cNvSpPr>
          <p:nvPr>
            <p:ph sz="quarter" idx="28" hasCustomPrompt="1"/>
          </p:nvPr>
        </p:nvSpPr>
        <p:spPr>
          <a:xfrm>
            <a:off x="457319" y="1828800"/>
            <a:ext cx="5396365"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sz="2000" b="1">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6" name="Content Placeholder 2"/>
          <p:cNvSpPr>
            <a:spLocks noGrp="1"/>
          </p:cNvSpPr>
          <p:nvPr>
            <p:ph sz="quarter" idx="30" hasCustomPrompt="1"/>
          </p:nvPr>
        </p:nvSpPr>
        <p:spPr>
          <a:xfrm>
            <a:off x="6304181" y="1828800"/>
            <a:ext cx="5396365"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4pPr>
            <a:lvl5pPr marL="698325"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20"/>
          <p:cNvSpPr>
            <a:spLocks noGrp="1"/>
          </p:cNvSpPr>
          <p:nvPr>
            <p:ph type="body" sz="quarter" idx="10" hasCustomPrompt="1"/>
          </p:nvPr>
        </p:nvSpPr>
        <p:spPr>
          <a:xfrm>
            <a:off x="457319" y="1280159"/>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p:cNvSpPr>
            <a:spLocks noGrp="1"/>
          </p:cNvSpPr>
          <p:nvPr>
            <p:ph type="body" sz="quarter" idx="31" hasCustomPrompt="1"/>
          </p:nvPr>
        </p:nvSpPr>
        <p:spPr>
          <a:xfrm>
            <a:off x="6305521" y="1280159"/>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F46764FB-B1A9-48CD-9DFB-94A6E753E6D3}"/>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1D2841D5-1F96-479D-8BC5-D21F23DB4DA3}"/>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7" name="Text Placeholder 3">
            <a:extLst>
              <a:ext uri="{FF2B5EF4-FFF2-40B4-BE49-F238E27FC236}">
                <a16:creationId xmlns:a16="http://schemas.microsoft.com/office/drawing/2014/main" id="{EFDC044D-963D-48E8-AC37-3BA6373E8168}"/>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0" name="Slide Number Placeholder 9">
            <a:extLst>
              <a:ext uri="{FF2B5EF4-FFF2-40B4-BE49-F238E27FC236}">
                <a16:creationId xmlns:a16="http://schemas.microsoft.com/office/drawing/2014/main" id="{50CBFBD3-5483-4AFB-AC27-F453DED20B1A}"/>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74676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7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D631D-8979-E813-1CFF-806AC60A9FBE}"/>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3" name="Footer Placeholder 2">
            <a:extLst>
              <a:ext uri="{FF2B5EF4-FFF2-40B4-BE49-F238E27FC236}">
                <a16:creationId xmlns:a16="http://schemas.microsoft.com/office/drawing/2014/main" id="{C554BB5A-9A22-2A06-DE2A-A3927940DA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EFF94-86EF-E420-F338-BC92B887C8BD}"/>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84655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table title only (projected)">
    <p:spTree>
      <p:nvGrpSpPr>
        <p:cNvPr id="1" name=""/>
        <p:cNvGrpSpPr/>
        <p:nvPr/>
      </p:nvGrpSpPr>
      <p:grpSpPr>
        <a:xfrm>
          <a:off x="0" y="0"/>
          <a:ext cx="0" cy="0"/>
          <a:chOff x="0" y="0"/>
          <a:chExt cx="0" cy="0"/>
        </a:xfrm>
      </p:grpSpPr>
      <p:sp>
        <p:nvSpPr>
          <p:cNvPr id="8" name="Text Placeholder 20">
            <a:extLst>
              <a:ext uri="{FF2B5EF4-FFF2-40B4-BE49-F238E27FC236}">
                <a16:creationId xmlns:a16="http://schemas.microsoft.com/office/drawing/2014/main" id="{CEBDB618-C0C2-4D02-A452-43E09D942F9B}"/>
              </a:ext>
            </a:extLst>
          </p:cNvPr>
          <p:cNvSpPr>
            <a:spLocks noGrp="1"/>
          </p:cNvSpPr>
          <p:nvPr>
            <p:ph type="body" sz="quarter" idx="10" hasCustomPrompt="1"/>
          </p:nvPr>
        </p:nvSpPr>
        <p:spPr>
          <a:xfrm>
            <a:off x="457319" y="1280159"/>
            <a:ext cx="1125005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0" name="Text Placeholder 3">
            <a:extLst>
              <a:ext uri="{FF2B5EF4-FFF2-40B4-BE49-F238E27FC236}">
                <a16:creationId xmlns:a16="http://schemas.microsoft.com/office/drawing/2014/main" id="{6CAB06E2-62D0-41FD-99F4-4060C11C5BDF}"/>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1068A139-B1A4-4D44-9006-91EE0EC14A3D}"/>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3" name="Text Placeholder 3">
            <a:extLst>
              <a:ext uri="{FF2B5EF4-FFF2-40B4-BE49-F238E27FC236}">
                <a16:creationId xmlns:a16="http://schemas.microsoft.com/office/drawing/2014/main" id="{45F0E517-7D21-4C47-AD89-8E46EB16D4FB}"/>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9A66C93A-6120-4937-A163-E79FF1DB9DAA}"/>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76930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o Content (projecte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3DAEC4C-B12A-4969-B98A-2A0013514092}"/>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62D7D070-A8C1-4F93-95A1-662762F181A4}"/>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0" name="Text Placeholder 3">
            <a:extLst>
              <a:ext uri="{FF2B5EF4-FFF2-40B4-BE49-F238E27FC236}">
                <a16:creationId xmlns:a16="http://schemas.microsoft.com/office/drawing/2014/main" id="{A69C1563-6DA0-4187-A2C4-89BD9A1ADCC2}"/>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1" name="Slide Number Placeholder 9">
            <a:extLst>
              <a:ext uri="{FF2B5EF4-FFF2-40B4-BE49-F238E27FC236}">
                <a16:creationId xmlns:a16="http://schemas.microsoft.com/office/drawing/2014/main" id="{AFC56778-A3E0-47E7-9B08-2A94D6C24017}"/>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211926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2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Quote slide (print)">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1600617" y="1810513"/>
            <a:ext cx="9144000" cy="1251625"/>
          </a:xfrm>
          <a:prstGeom prst="rect">
            <a:avLst/>
          </a:prstGeom>
        </p:spPr>
        <p:txBody>
          <a:bodyPr lIns="0" tIns="0" rIns="0" bIns="0">
            <a:spAutoFit/>
          </a:bodyPr>
          <a:lstStyle>
            <a:lvl1pPr marL="205266" indent="-205266">
              <a:lnSpc>
                <a:spcPct val="100000"/>
              </a:lnSpc>
              <a:spcBef>
                <a:spcPts val="0"/>
              </a:spcBef>
              <a:spcAft>
                <a:spcPts val="1600"/>
              </a:spcAft>
              <a:buNone/>
              <a:defRPr sz="3200">
                <a:solidFill>
                  <a:schemeClr val="accent1"/>
                </a:solidFill>
                <a:latin typeface="Arial" panose="020B0604020202020204" pitchFamily="34" charset="0"/>
                <a:cs typeface="Arial" panose="020B0604020202020204" pitchFamily="34" charset="0"/>
              </a:defRPr>
            </a:lvl1pPr>
            <a:lvl2pPr marL="220078" indent="-220078">
              <a:lnSpc>
                <a:spcPct val="100000"/>
              </a:lnSpc>
              <a:spcBef>
                <a:spcPts val="0"/>
              </a:spcBef>
              <a:buNone/>
              <a:defRPr sz="1800" b="1">
                <a:solidFill>
                  <a:schemeClr val="accent1"/>
                </a:solidFill>
                <a:latin typeface="Arial" panose="020B0604020202020204" pitchFamily="34" charset="0"/>
                <a:cs typeface="Arial" panose="020B0604020202020204" pitchFamily="34" charset="0"/>
              </a:defRPr>
            </a:lvl2pPr>
            <a:lvl3pPr marL="220078" indent="-220078">
              <a:lnSpc>
                <a:spcPct val="100000"/>
              </a:lnSpc>
              <a:spcBef>
                <a:spcPts val="0"/>
              </a:spcBef>
              <a:buNone/>
              <a:defRPr sz="1600">
                <a:solidFill>
                  <a:schemeClr val="accent1"/>
                </a:solidFill>
                <a:latin typeface="Arial" panose="020B0604020202020204" pitchFamily="34" charset="0"/>
                <a:cs typeface="Arial" panose="020B0604020202020204" pitchFamily="34" charset="0"/>
              </a:defRPr>
            </a:lvl3pPr>
            <a:lvl4pPr marL="0" indent="0">
              <a:lnSpc>
                <a:spcPts val="2399"/>
              </a:lnSpc>
              <a:spcBef>
                <a:spcPts val="0"/>
              </a:spcBef>
              <a:buNone/>
              <a:defRPr sz="1866">
                <a:solidFill>
                  <a:schemeClr val="bg1"/>
                </a:solidFill>
              </a:defRPr>
            </a:lvl4pPr>
            <a:lvl5pPr marL="0" indent="0">
              <a:lnSpc>
                <a:spcPts val="2399"/>
              </a:lnSpc>
              <a:spcBef>
                <a:spcPts val="0"/>
              </a:spcBef>
              <a:buNone/>
              <a:defRPr sz="1866">
                <a:solidFill>
                  <a:schemeClr val="bg1"/>
                </a:solidFill>
              </a:defRPr>
            </a:lvl5pPr>
          </a:lstStyle>
          <a:p>
            <a:pPr lvl="0"/>
            <a:r>
              <a:rPr lang="en-US"/>
              <a:t>“Quote</a:t>
            </a:r>
          </a:p>
          <a:p>
            <a:pPr lvl="1"/>
            <a:r>
              <a:rPr lang="en-US"/>
              <a:t>	Portfolio Manager</a:t>
            </a:r>
          </a:p>
          <a:p>
            <a:pPr lvl="2"/>
            <a:r>
              <a:rPr lang="en-US"/>
              <a:t>	Portfolio Manager Title</a:t>
            </a:r>
          </a:p>
        </p:txBody>
      </p:sp>
    </p:spTree>
    <p:extLst>
      <p:ext uri="{BB962C8B-B14F-4D97-AF65-F5344CB8AC3E}">
        <p14:creationId xmlns:p14="http://schemas.microsoft.com/office/powerpoint/2010/main" val="335457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Quote slide (projected)">
    <p:bg>
      <p:bgPr>
        <a:solidFill>
          <a:schemeClr val="accent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1600617" y="1810513"/>
            <a:ext cx="9144000" cy="1220847"/>
          </a:xfrm>
          <a:prstGeom prst="rect">
            <a:avLst/>
          </a:prstGeom>
        </p:spPr>
        <p:txBody>
          <a:bodyPr lIns="0" tIns="0" rIns="0" bIns="0">
            <a:spAutoFit/>
          </a:bodyPr>
          <a:lstStyle>
            <a:lvl1pPr marL="205266" indent="-205266">
              <a:lnSpc>
                <a:spcPct val="100000"/>
              </a:lnSpc>
              <a:spcBef>
                <a:spcPts val="0"/>
              </a:spcBef>
              <a:spcAft>
                <a:spcPts val="1600"/>
              </a:spcAft>
              <a:buNone/>
              <a:defRPr sz="3200">
                <a:solidFill>
                  <a:schemeClr val="bg1"/>
                </a:solidFill>
                <a:latin typeface="Arial" panose="020B0604020202020204" pitchFamily="34" charset="0"/>
                <a:cs typeface="Arial" panose="020B0604020202020204" pitchFamily="34" charset="0"/>
              </a:defRPr>
            </a:lvl1pPr>
            <a:lvl2pPr marL="220078" indent="-220078">
              <a:lnSpc>
                <a:spcPct val="100000"/>
              </a:lnSpc>
              <a:spcBef>
                <a:spcPts val="0"/>
              </a:spcBef>
              <a:buNone/>
              <a:defRPr sz="1800" b="1">
                <a:solidFill>
                  <a:schemeClr val="bg1"/>
                </a:solidFill>
                <a:latin typeface="Arial" panose="020B0604020202020204" pitchFamily="34" charset="0"/>
                <a:cs typeface="Arial" panose="020B0604020202020204" pitchFamily="34" charset="0"/>
              </a:defRPr>
            </a:lvl2pPr>
            <a:lvl3pPr marL="220078" indent="-220078">
              <a:lnSpc>
                <a:spcPct val="100000"/>
              </a:lnSpc>
              <a:spcBef>
                <a:spcPts val="0"/>
              </a:spcBef>
              <a:buNone/>
              <a:defRPr sz="1600">
                <a:solidFill>
                  <a:schemeClr val="bg1"/>
                </a:solidFill>
                <a:latin typeface="Arial" panose="020B0604020202020204" pitchFamily="34" charset="0"/>
                <a:cs typeface="Arial" panose="020B0604020202020204" pitchFamily="34" charset="0"/>
              </a:defRPr>
            </a:lvl3pPr>
            <a:lvl4pPr marL="0" indent="0">
              <a:lnSpc>
                <a:spcPts val="2399"/>
              </a:lnSpc>
              <a:spcBef>
                <a:spcPts val="0"/>
              </a:spcBef>
              <a:buNone/>
              <a:defRPr sz="1866">
                <a:solidFill>
                  <a:schemeClr val="bg1"/>
                </a:solidFill>
              </a:defRPr>
            </a:lvl4pPr>
            <a:lvl5pPr marL="0" indent="0">
              <a:lnSpc>
                <a:spcPts val="2399"/>
              </a:lnSpc>
              <a:spcBef>
                <a:spcPts val="0"/>
              </a:spcBef>
              <a:buNone/>
              <a:defRPr sz="1866">
                <a:solidFill>
                  <a:schemeClr val="bg1"/>
                </a:solidFill>
              </a:defRPr>
            </a:lvl5pPr>
          </a:lstStyle>
          <a:p>
            <a:pPr lvl="0"/>
            <a:r>
              <a:rPr lang="en-US"/>
              <a:t>“Quote</a:t>
            </a:r>
          </a:p>
          <a:p>
            <a:pPr lvl="1"/>
            <a:r>
              <a:rPr lang="en-US"/>
              <a:t>	Portfolio Manager</a:t>
            </a:r>
          </a:p>
          <a:p>
            <a:pPr lvl="2"/>
            <a:r>
              <a:rPr lang="en-US"/>
              <a:t>	Portfolio Manager Title</a:t>
            </a:r>
          </a:p>
        </p:txBody>
      </p:sp>
      <p:sp>
        <p:nvSpPr>
          <p:cNvPr id="3" name="exstream_shape42">
            <a:extLst>
              <a:ext uri="{FF2B5EF4-FFF2-40B4-BE49-F238E27FC236}">
                <a16:creationId xmlns:a16="http://schemas.microsoft.com/office/drawing/2014/main" id="{3DDEAAB8-5081-43C7-9937-84D1263B78CD}"/>
              </a:ext>
            </a:extLst>
          </p:cNvPr>
          <p:cNvSpPr>
            <a:spLocks noChangeArrowheads="1"/>
          </p:cNvSpPr>
          <p:nvPr userDrawn="1"/>
        </p:nvSpPr>
        <p:spPr bwMode="auto">
          <a:xfrm>
            <a:off x="448916" y="6537960"/>
            <a:ext cx="10972801" cy="161084"/>
          </a:xfrm>
          <a:prstGeom prst="rect">
            <a:avLst/>
          </a:prstGeom>
          <a:solidFill>
            <a:schemeClr val="accent1"/>
          </a:solidFill>
          <a:ln>
            <a:noFill/>
          </a:ln>
        </p:spPr>
        <p:txBody>
          <a:bodyPr lIns="0" tIns="0" rIns="0" bIns="0" anchor="b"/>
          <a:lstStyle/>
          <a:p>
            <a:pPr defTabSz="268889" fontAlgn="base">
              <a:spcBef>
                <a:spcPct val="0"/>
              </a:spcBef>
              <a:spcAft>
                <a:spcPct val="0"/>
              </a:spcAft>
            </a:pPr>
            <a:r>
              <a:rPr lang="en-US" sz="1000" b="1">
                <a:solidFill>
                  <a:schemeClr val="bg1"/>
                </a:solidFill>
                <a:latin typeface="Arial Narrow" panose="020B0606020202030204" pitchFamily="34" charset="0"/>
              </a:rPr>
              <a:t>For Financial Professional Use Only / Not for Distribution to the Public</a:t>
            </a:r>
          </a:p>
        </p:txBody>
      </p:sp>
    </p:spTree>
    <p:extLst>
      <p:ext uri="{BB962C8B-B14F-4D97-AF65-F5344CB8AC3E}">
        <p14:creationId xmlns:p14="http://schemas.microsoft.com/office/powerpoint/2010/main" val="396842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ent (print)">
    <p:spTree>
      <p:nvGrpSpPr>
        <p:cNvPr id="1" name=""/>
        <p:cNvGrpSpPr/>
        <p:nvPr/>
      </p:nvGrpSpPr>
      <p:grpSpPr>
        <a:xfrm>
          <a:off x="0" y="0"/>
          <a:ext cx="0" cy="0"/>
          <a:chOff x="0" y="0"/>
          <a:chExt cx="0" cy="0"/>
        </a:xfrm>
      </p:grpSpPr>
      <p:sp>
        <p:nvSpPr>
          <p:cNvPr id="6" name="Text Placeholder 2"/>
          <p:cNvSpPr>
            <a:spLocks noGrp="1"/>
          </p:cNvSpPr>
          <p:nvPr>
            <p:ph type="body" sz="quarter" idx="15" hasCustomPrompt="1"/>
          </p:nvPr>
        </p:nvSpPr>
        <p:spPr>
          <a:xfrm>
            <a:off x="457319" y="1280162"/>
            <a:ext cx="1125005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7" name="Text Placeholder 3">
            <a:extLst>
              <a:ext uri="{FF2B5EF4-FFF2-40B4-BE49-F238E27FC236}">
                <a16:creationId xmlns:a16="http://schemas.microsoft.com/office/drawing/2014/main" id="{C1992A38-4EC2-44A4-B094-33EA5672897D}"/>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2AB1AE08-127B-428B-BBD3-9860155D61ED}"/>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0" name="Slide Number Placeholder 9">
            <a:extLst>
              <a:ext uri="{FF2B5EF4-FFF2-40B4-BE49-F238E27FC236}">
                <a16:creationId xmlns:a16="http://schemas.microsoft.com/office/drawing/2014/main" id="{C560093A-7F7A-4FA6-9D8E-F1944B4965D0}"/>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1" name="Text Placeholder 3">
            <a:extLst>
              <a:ext uri="{FF2B5EF4-FFF2-40B4-BE49-F238E27FC236}">
                <a16:creationId xmlns:a16="http://schemas.microsoft.com/office/drawing/2014/main" id="{9206337C-002C-40B2-BA6B-F9A77B7EFE27}"/>
              </a:ext>
            </a:extLst>
          </p:cNvPr>
          <p:cNvSpPr>
            <a:spLocks noGrp="1"/>
          </p:cNvSpPr>
          <p:nvPr>
            <p:ph type="body" sz="quarter" idx="26" hasCustomPrompt="1"/>
          </p:nvPr>
        </p:nvSpPr>
        <p:spPr>
          <a:xfrm>
            <a:off x="457319" y="6352570"/>
            <a:ext cx="1133856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94161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2">
          <p15:clr>
            <a:srgbClr val="FBAE40"/>
          </p15:clr>
        </p15:guide>
        <p15:guide id="1" orient="horz" pos="696">
          <p15:clr>
            <a:srgbClr val="FBAE40"/>
          </p15:clr>
        </p15:guide>
        <p15:guide id="2" orient="horz" pos="2520">
          <p15:clr>
            <a:srgbClr val="FBAE40"/>
          </p15:clr>
        </p15:guide>
        <p15:guide id="3" pos="736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2/column (print)">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457319" y="1280162"/>
            <a:ext cx="5396365"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2" name="Text Placeholder 2"/>
          <p:cNvSpPr>
            <a:spLocks noGrp="1"/>
          </p:cNvSpPr>
          <p:nvPr>
            <p:ph type="body" sz="quarter" idx="27" hasCustomPrompt="1"/>
          </p:nvPr>
        </p:nvSpPr>
        <p:spPr>
          <a:xfrm>
            <a:off x="6307396" y="1280162"/>
            <a:ext cx="5396365"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8" name="Text Placeholder 3">
            <a:extLst>
              <a:ext uri="{FF2B5EF4-FFF2-40B4-BE49-F238E27FC236}">
                <a16:creationId xmlns:a16="http://schemas.microsoft.com/office/drawing/2014/main" id="{2EBD9919-A6B2-4F4E-91A5-10E342A391C2}"/>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777468C3-C2BF-4D25-9DE1-3BE7A935AB05}"/>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3" name="Slide Number Placeholder 9">
            <a:extLst>
              <a:ext uri="{FF2B5EF4-FFF2-40B4-BE49-F238E27FC236}">
                <a16:creationId xmlns:a16="http://schemas.microsoft.com/office/drawing/2014/main" id="{25C38A18-6BAF-44EF-A590-135748558C7F}"/>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Text Placeholder 3">
            <a:extLst>
              <a:ext uri="{FF2B5EF4-FFF2-40B4-BE49-F238E27FC236}">
                <a16:creationId xmlns:a16="http://schemas.microsoft.com/office/drawing/2014/main" id="{BE6FE79B-6AE3-4481-8D14-A91C8BFD830C}"/>
              </a:ext>
            </a:extLst>
          </p:cNvPr>
          <p:cNvSpPr>
            <a:spLocks noGrp="1"/>
          </p:cNvSpPr>
          <p:nvPr>
            <p:ph type="body" sz="quarter" idx="26" hasCustomPrompt="1"/>
          </p:nvPr>
        </p:nvSpPr>
        <p:spPr>
          <a:xfrm>
            <a:off x="457319" y="6352570"/>
            <a:ext cx="1133856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86789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67">
          <p15:clr>
            <a:srgbClr val="FBAE40"/>
          </p15:clr>
        </p15:guide>
        <p15:guide id="2" orient="horz" pos="407">
          <p15:clr>
            <a:srgbClr val="FBAE40"/>
          </p15:clr>
        </p15:guide>
        <p15:guide id="3" pos="291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1 Image (print)">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8154895" y="1280160"/>
            <a:ext cx="3546764" cy="3630706"/>
          </a:xfrm>
          <a:prstGeom prst="rect">
            <a:avLst/>
          </a:prstGeom>
        </p:spPr>
        <p:txBody>
          <a:bodyPr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picture</a:t>
            </a:r>
          </a:p>
        </p:txBody>
      </p:sp>
      <p:sp>
        <p:nvSpPr>
          <p:cNvPr id="9" name="Text Placeholder 2"/>
          <p:cNvSpPr>
            <a:spLocks noGrp="1"/>
          </p:cNvSpPr>
          <p:nvPr>
            <p:ph type="body" sz="quarter" idx="15" hasCustomPrompt="1"/>
          </p:nvPr>
        </p:nvSpPr>
        <p:spPr>
          <a:xfrm>
            <a:off x="457320" y="1280160"/>
            <a:ext cx="7522464" cy="3630168"/>
          </a:xfrm>
          <a:prstGeom prst="rect">
            <a:avLst/>
          </a:prstGeom>
          <a:solidFill>
            <a:srgbClr val="CCE2F5"/>
          </a:solidFill>
        </p:spPr>
        <p:txBody>
          <a:bodyPr wrap="square" lIns="182880" tIns="182880" rIns="0" bIns="0">
            <a:no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8" name="Text Placeholder 3">
            <a:extLst>
              <a:ext uri="{FF2B5EF4-FFF2-40B4-BE49-F238E27FC236}">
                <a16:creationId xmlns:a16="http://schemas.microsoft.com/office/drawing/2014/main" id="{E52C81B3-92A8-426E-BC69-3712DF23B9D0}"/>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0" name="Picture 9">
            <a:extLst>
              <a:ext uri="{FF2B5EF4-FFF2-40B4-BE49-F238E27FC236}">
                <a16:creationId xmlns:a16="http://schemas.microsoft.com/office/drawing/2014/main" id="{9DE7C7D9-3B6D-4FA0-820F-46EF7F69D042}"/>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2" name="Slide Number Placeholder 9">
            <a:extLst>
              <a:ext uri="{FF2B5EF4-FFF2-40B4-BE49-F238E27FC236}">
                <a16:creationId xmlns:a16="http://schemas.microsoft.com/office/drawing/2014/main" id="{52C3A557-6278-4946-B377-D1AE1FD9C585}"/>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3" name="Text Placeholder 3">
            <a:extLst>
              <a:ext uri="{FF2B5EF4-FFF2-40B4-BE49-F238E27FC236}">
                <a16:creationId xmlns:a16="http://schemas.microsoft.com/office/drawing/2014/main" id="{A47D8124-73EC-4D85-8A1C-FA75EBFC0ED9}"/>
              </a:ext>
            </a:extLst>
          </p:cNvPr>
          <p:cNvSpPr>
            <a:spLocks noGrp="1"/>
          </p:cNvSpPr>
          <p:nvPr>
            <p:ph type="body" sz="quarter" idx="26" hasCustomPrompt="1"/>
          </p:nvPr>
        </p:nvSpPr>
        <p:spPr>
          <a:xfrm>
            <a:off x="457319" y="6352570"/>
            <a:ext cx="1133856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19597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
          <p15:clr>
            <a:srgbClr val="FBAE40"/>
          </p15:clr>
        </p15:guide>
        <p15:guide id="2" pos="736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Quote (projecte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8317481" y="1748616"/>
            <a:ext cx="3384161" cy="1036181"/>
          </a:xfrm>
          <a:prstGeom prst="rect">
            <a:avLst/>
          </a:prstGeom>
        </p:spPr>
        <p:txBody>
          <a:bodyPr wrap="square" lIns="0" tIns="0" rIns="0" bIns="0">
            <a:spAutoFit/>
          </a:bodyPr>
          <a:lstStyle>
            <a:lvl1pPr marL="82530" indent="-82530">
              <a:lnSpc>
                <a:spcPct val="100000"/>
              </a:lnSpc>
              <a:spcBef>
                <a:spcPts val="0"/>
              </a:spcBef>
              <a:spcAft>
                <a:spcPts val="1600"/>
              </a:spcAft>
              <a:buNone/>
              <a:defRPr sz="2000" b="0">
                <a:solidFill>
                  <a:srgbClr val="00A0DC"/>
                </a:solidFill>
                <a:latin typeface="Arial" panose="020B0604020202020204" pitchFamily="34" charset="0"/>
                <a:cs typeface="Arial" panose="020B0604020202020204" pitchFamily="34" charset="0"/>
              </a:defRPr>
            </a:lvl1pPr>
            <a:lvl2pPr marL="82530" indent="-82530">
              <a:lnSpc>
                <a:spcPct val="100000"/>
              </a:lnSpc>
              <a:spcBef>
                <a:spcPts val="0"/>
              </a:spcBef>
              <a:buNone/>
              <a:defRPr sz="1800" b="1">
                <a:solidFill>
                  <a:srgbClr val="00A0DC"/>
                </a:solidFill>
                <a:latin typeface="Arial" panose="020B0604020202020204" pitchFamily="34" charset="0"/>
                <a:cs typeface="Arial" panose="020B0604020202020204" pitchFamily="34" charset="0"/>
              </a:defRPr>
            </a:lvl2pPr>
            <a:lvl3pPr marL="82530" indent="-82530">
              <a:lnSpc>
                <a:spcPct val="100000"/>
              </a:lnSpc>
              <a:spcBef>
                <a:spcPts val="0"/>
              </a:spcBef>
              <a:buNone/>
              <a:defRPr sz="1600">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	Name</a:t>
            </a:r>
          </a:p>
          <a:p>
            <a:pPr lvl="2"/>
            <a:r>
              <a:rPr lang="en-US"/>
              <a:t>	Job Title</a:t>
            </a:r>
          </a:p>
        </p:txBody>
      </p:sp>
      <p:sp>
        <p:nvSpPr>
          <p:cNvPr id="9" name="Text Placeholder 3">
            <a:extLst>
              <a:ext uri="{FF2B5EF4-FFF2-40B4-BE49-F238E27FC236}">
                <a16:creationId xmlns:a16="http://schemas.microsoft.com/office/drawing/2014/main" id="{ED71A753-72B4-4702-B370-C5727DCA7416}"/>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695F0808-CAED-4143-824C-F1170DC5DE5D}"/>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3" name="Text Placeholder 3">
            <a:extLst>
              <a:ext uri="{FF2B5EF4-FFF2-40B4-BE49-F238E27FC236}">
                <a16:creationId xmlns:a16="http://schemas.microsoft.com/office/drawing/2014/main" id="{275794C4-4F49-49D7-86EA-FC5D6FB5DD0B}"/>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4" name="Slide Number Placeholder 9">
            <a:extLst>
              <a:ext uri="{FF2B5EF4-FFF2-40B4-BE49-F238E27FC236}">
                <a16:creationId xmlns:a16="http://schemas.microsoft.com/office/drawing/2014/main" id="{C7781F8F-82A3-4F3B-947D-007A9EA185D0}"/>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5" name="Content Placeholder 2">
            <a:extLst>
              <a:ext uri="{FF2B5EF4-FFF2-40B4-BE49-F238E27FC236}">
                <a16:creationId xmlns:a16="http://schemas.microsoft.com/office/drawing/2014/main" id="{F65D28CC-4E85-4823-8B1E-1B79EB44BBDA}"/>
              </a:ext>
            </a:extLst>
          </p:cNvPr>
          <p:cNvSpPr>
            <a:spLocks noGrp="1"/>
          </p:cNvSpPr>
          <p:nvPr>
            <p:ph sz="quarter" idx="27" hasCustomPrompt="1"/>
          </p:nvPr>
        </p:nvSpPr>
        <p:spPr>
          <a:xfrm>
            <a:off x="457319" y="1280160"/>
            <a:ext cx="7317105" cy="4389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45198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0">
          <p15:clr>
            <a:srgbClr val="FBAE40"/>
          </p15:clr>
        </p15:guide>
        <p15:guide id="2" pos="737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with Title and Quote (projecte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9666B06D-0B1E-4764-99A7-AF4EBE6FD062}"/>
              </a:ext>
            </a:extLst>
          </p:cNvPr>
          <p:cNvSpPr>
            <a:spLocks noGrp="1"/>
          </p:cNvSpPr>
          <p:nvPr>
            <p:ph type="body" sz="quarter" idx="29" hasCustomPrompt="1"/>
          </p:nvPr>
        </p:nvSpPr>
        <p:spPr>
          <a:xfrm>
            <a:off x="8317481" y="1748616"/>
            <a:ext cx="3384161" cy="1036181"/>
          </a:xfrm>
          <a:prstGeom prst="rect">
            <a:avLst/>
          </a:prstGeom>
        </p:spPr>
        <p:txBody>
          <a:bodyPr wrap="square" lIns="0" tIns="0" rIns="0" bIns="0">
            <a:spAutoFit/>
          </a:bodyPr>
          <a:lstStyle>
            <a:lvl1pPr marL="82530" indent="-82530">
              <a:lnSpc>
                <a:spcPct val="100000"/>
              </a:lnSpc>
              <a:spcBef>
                <a:spcPts val="0"/>
              </a:spcBef>
              <a:spcAft>
                <a:spcPts val="1600"/>
              </a:spcAft>
              <a:buNone/>
              <a:defRPr sz="2000" b="0">
                <a:solidFill>
                  <a:srgbClr val="00A0DC"/>
                </a:solidFill>
                <a:latin typeface="Arial" panose="020B0604020202020204" pitchFamily="34" charset="0"/>
                <a:cs typeface="Arial" panose="020B0604020202020204" pitchFamily="34" charset="0"/>
              </a:defRPr>
            </a:lvl1pPr>
            <a:lvl2pPr marL="82530" indent="-82530">
              <a:lnSpc>
                <a:spcPct val="100000"/>
              </a:lnSpc>
              <a:spcBef>
                <a:spcPts val="0"/>
              </a:spcBef>
              <a:buNone/>
              <a:defRPr sz="1800" b="1">
                <a:solidFill>
                  <a:srgbClr val="00A0DC"/>
                </a:solidFill>
                <a:latin typeface="Arial" panose="020B0604020202020204" pitchFamily="34" charset="0"/>
                <a:cs typeface="Arial" panose="020B0604020202020204" pitchFamily="34" charset="0"/>
              </a:defRPr>
            </a:lvl2pPr>
            <a:lvl3pPr marL="82530" indent="-82530">
              <a:lnSpc>
                <a:spcPct val="100000"/>
              </a:lnSpc>
              <a:spcBef>
                <a:spcPts val="0"/>
              </a:spcBef>
              <a:buNone/>
              <a:defRPr sz="1600">
                <a:solidFill>
                  <a:srgbClr val="00A0DC"/>
                </a:solidFill>
                <a:latin typeface="Arial" panose="020B0604020202020204" pitchFamily="34" charset="0"/>
                <a:cs typeface="Arial" panose="020B0604020202020204" pitchFamily="34" charset="0"/>
              </a:defRPr>
            </a:lvl3pPr>
          </a:lstStyle>
          <a:p>
            <a:pPr lvl="0"/>
            <a:r>
              <a:rPr lang="en-US"/>
              <a:t>“Quote</a:t>
            </a:r>
          </a:p>
          <a:p>
            <a:pPr lvl="1"/>
            <a:r>
              <a:rPr lang="en-US"/>
              <a:t>	Name</a:t>
            </a:r>
          </a:p>
          <a:p>
            <a:pPr lvl="2"/>
            <a:r>
              <a:rPr lang="en-US"/>
              <a:t>	Job Title</a:t>
            </a:r>
          </a:p>
        </p:txBody>
      </p:sp>
      <p:sp>
        <p:nvSpPr>
          <p:cNvPr id="12" name="Text Placeholder 3">
            <a:extLst>
              <a:ext uri="{FF2B5EF4-FFF2-40B4-BE49-F238E27FC236}">
                <a16:creationId xmlns:a16="http://schemas.microsoft.com/office/drawing/2014/main" id="{1EBE56E8-297A-418D-BC42-5BADCCD77FEC}"/>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2B7FE408-6224-4662-92C0-1AE2BC26CD01}"/>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4" name="Text Placeholder 3">
            <a:extLst>
              <a:ext uri="{FF2B5EF4-FFF2-40B4-BE49-F238E27FC236}">
                <a16:creationId xmlns:a16="http://schemas.microsoft.com/office/drawing/2014/main" id="{C4304BD3-D10E-4FB9-8660-78508B854349}"/>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8" name="Slide Number Placeholder 9">
            <a:extLst>
              <a:ext uri="{FF2B5EF4-FFF2-40B4-BE49-F238E27FC236}">
                <a16:creationId xmlns:a16="http://schemas.microsoft.com/office/drawing/2014/main" id="{EB16EF6B-42EF-4337-A491-048E037188F5}"/>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Text Placeholder 20">
            <a:extLst>
              <a:ext uri="{FF2B5EF4-FFF2-40B4-BE49-F238E27FC236}">
                <a16:creationId xmlns:a16="http://schemas.microsoft.com/office/drawing/2014/main" id="{88571890-F178-48FA-ABEB-D3361F8009CD}"/>
              </a:ext>
            </a:extLst>
          </p:cNvPr>
          <p:cNvSpPr>
            <a:spLocks noGrp="1"/>
          </p:cNvSpPr>
          <p:nvPr>
            <p:ph type="body" sz="quarter" idx="10" hasCustomPrompt="1"/>
          </p:nvPr>
        </p:nvSpPr>
        <p:spPr>
          <a:xfrm>
            <a:off x="457319" y="1280159"/>
            <a:ext cx="731710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1" name="Content Placeholder 2">
            <a:extLst>
              <a:ext uri="{FF2B5EF4-FFF2-40B4-BE49-F238E27FC236}">
                <a16:creationId xmlns:a16="http://schemas.microsoft.com/office/drawing/2014/main" id="{6954E54A-F399-4D23-B26C-186BA9D98B64}"/>
              </a:ext>
            </a:extLst>
          </p:cNvPr>
          <p:cNvSpPr>
            <a:spLocks noGrp="1"/>
          </p:cNvSpPr>
          <p:nvPr>
            <p:ph sz="quarter" idx="27" hasCustomPrompt="1"/>
          </p:nvPr>
        </p:nvSpPr>
        <p:spPr>
          <a:xfrm>
            <a:off x="457319" y="1831144"/>
            <a:ext cx="7317105" cy="384048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78868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47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with Sidebar (projected)">
    <p:spTree>
      <p:nvGrpSpPr>
        <p:cNvPr id="1" name=""/>
        <p:cNvGrpSpPr/>
        <p:nvPr/>
      </p:nvGrpSpPr>
      <p:grpSpPr>
        <a:xfrm>
          <a:off x="0" y="0"/>
          <a:ext cx="0" cy="0"/>
          <a:chOff x="0" y="0"/>
          <a:chExt cx="0" cy="0"/>
        </a:xfrm>
      </p:grpSpPr>
      <p:sp>
        <p:nvSpPr>
          <p:cNvPr id="3" name="Text Placeholder 2"/>
          <p:cNvSpPr>
            <a:spLocks noGrp="1"/>
          </p:cNvSpPr>
          <p:nvPr>
            <p:ph type="body" sz="quarter" idx="28" hasCustomPrompt="1"/>
          </p:nvPr>
        </p:nvSpPr>
        <p:spPr>
          <a:xfrm>
            <a:off x="9138430" y="1280160"/>
            <a:ext cx="2560987" cy="995144"/>
          </a:xfrm>
          <a:prstGeom prst="rect">
            <a:avLst/>
          </a:prstGeom>
          <a:solidFill>
            <a:srgbClr val="CCE2F5"/>
          </a:solidFill>
          <a:ln w="12700">
            <a:noFill/>
          </a:ln>
        </p:spPr>
        <p:txBody>
          <a:bodyPr lIns="137160" tIns="137160" rIns="137160" bIns="137160">
            <a:spAutoFit/>
          </a:bodyPr>
          <a:lstStyle>
            <a:lvl1pPr marL="0" indent="0">
              <a:spcBef>
                <a:spcPts val="0"/>
              </a:spcBef>
              <a:spcAft>
                <a:spcPts val="800"/>
              </a:spcAft>
              <a:buNone/>
              <a:defRPr sz="2000" b="1">
                <a:solidFill>
                  <a:schemeClr val="accent1"/>
                </a:solidFill>
                <a:latin typeface="Arial" panose="020B0604020202020204" pitchFamily="34" charset="0"/>
                <a:cs typeface="Arial" panose="020B0604020202020204" pitchFamily="34" charset="0"/>
              </a:defRPr>
            </a:lvl1pPr>
            <a:lvl2pPr marL="0" indent="0">
              <a:spcBef>
                <a:spcPts val="0"/>
              </a:spcBef>
              <a:spcAft>
                <a:spcPts val="800"/>
              </a:spcAft>
              <a:buNone/>
              <a:defRPr sz="2000" baseline="0">
                <a:solidFill>
                  <a:schemeClr val="tx1"/>
                </a:solidFill>
                <a:latin typeface="Arial" panose="020B0604020202020204" pitchFamily="34" charset="0"/>
                <a:cs typeface="Arial" panose="020B0604020202020204" pitchFamily="34" charset="0"/>
              </a:defRPr>
            </a:lvl2pPr>
            <a:lvl3pPr marL="1218895" indent="0">
              <a:buNone/>
              <a:defRPr sz="2133">
                <a:solidFill>
                  <a:schemeClr val="accent4"/>
                </a:solidFill>
                <a:latin typeface="Arial" panose="020B0604020202020204" pitchFamily="34" charset="0"/>
                <a:cs typeface="Arial" panose="020B0604020202020204" pitchFamily="34" charset="0"/>
              </a:defRPr>
            </a:lvl3pPr>
            <a:lvl4pPr marL="1828343" indent="0">
              <a:buNone/>
              <a:defRPr sz="2133">
                <a:solidFill>
                  <a:schemeClr val="accent4"/>
                </a:solidFill>
                <a:latin typeface="Arial" panose="020B0604020202020204" pitchFamily="34" charset="0"/>
                <a:cs typeface="Arial" panose="020B0604020202020204" pitchFamily="34" charset="0"/>
              </a:defRPr>
            </a:lvl4pPr>
            <a:lvl5pPr marL="2437790" indent="0">
              <a:buNone/>
              <a:defRPr sz="2133">
                <a:solidFill>
                  <a:schemeClr val="accent4"/>
                </a:solidFill>
                <a:latin typeface="Arial" panose="020B0604020202020204" pitchFamily="34" charset="0"/>
                <a:cs typeface="Arial" panose="020B0604020202020204" pitchFamily="34" charset="0"/>
              </a:defRPr>
            </a:lvl5pPr>
          </a:lstStyle>
          <a:p>
            <a:pPr lvl="0"/>
            <a:r>
              <a:rPr lang="en-US"/>
              <a:t>Sidebar Subhead</a:t>
            </a:r>
          </a:p>
          <a:p>
            <a:pPr lvl="1"/>
            <a:r>
              <a:rPr lang="en-US"/>
              <a:t>Sidebar Body</a:t>
            </a:r>
          </a:p>
        </p:txBody>
      </p:sp>
      <p:sp>
        <p:nvSpPr>
          <p:cNvPr id="9" name="Text Placeholder 3">
            <a:extLst>
              <a:ext uri="{FF2B5EF4-FFF2-40B4-BE49-F238E27FC236}">
                <a16:creationId xmlns:a16="http://schemas.microsoft.com/office/drawing/2014/main" id="{825DDE36-8151-462A-A2C8-51DAE576001F}"/>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D9258AF4-F24E-400B-82E5-BFDBADC35772}"/>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2" name="Text Placeholder 3">
            <a:extLst>
              <a:ext uri="{FF2B5EF4-FFF2-40B4-BE49-F238E27FC236}">
                <a16:creationId xmlns:a16="http://schemas.microsoft.com/office/drawing/2014/main" id="{512147CB-E32D-4F53-9366-2A5DEC0E4087}"/>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3" name="Slide Number Placeholder 9">
            <a:extLst>
              <a:ext uri="{FF2B5EF4-FFF2-40B4-BE49-F238E27FC236}">
                <a16:creationId xmlns:a16="http://schemas.microsoft.com/office/drawing/2014/main" id="{D35F28DB-7440-4680-8E49-85EB1CF98364}"/>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Content Placeholder 2">
            <a:extLst>
              <a:ext uri="{FF2B5EF4-FFF2-40B4-BE49-F238E27FC236}">
                <a16:creationId xmlns:a16="http://schemas.microsoft.com/office/drawing/2014/main" id="{F67464FD-29FD-49DC-B2FA-2AAEB69640E3}"/>
              </a:ext>
            </a:extLst>
          </p:cNvPr>
          <p:cNvSpPr>
            <a:spLocks noGrp="1"/>
          </p:cNvSpPr>
          <p:nvPr>
            <p:ph sz="quarter" idx="33" hasCustomPrompt="1"/>
          </p:nvPr>
        </p:nvSpPr>
        <p:spPr>
          <a:xfrm>
            <a:off x="457319" y="1280160"/>
            <a:ext cx="8534399" cy="4389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14810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7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E6BF-B472-1DF7-78B9-CF90BD3DB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DB1A3-57E8-4F4A-0B3F-318953447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0ED2D3-CD9A-355A-BB99-C794CB3C2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22B164-6EFB-ABF6-135E-1EEF145B58B9}"/>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6" name="Footer Placeholder 5">
            <a:extLst>
              <a:ext uri="{FF2B5EF4-FFF2-40B4-BE49-F238E27FC236}">
                <a16:creationId xmlns:a16="http://schemas.microsoft.com/office/drawing/2014/main" id="{D4817A47-C504-0358-BE7C-05C63229A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CB5FB-570E-EF31-0EBF-4485F3C4C5FF}"/>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225211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with Title and Sidebar (projecte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A7501FD-8CEF-4506-90D8-DCC27206A332}"/>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7B0F6F4F-7AF7-403D-9F50-A55217A1C9BD}"/>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2" name="Text Placeholder 3">
            <a:extLst>
              <a:ext uri="{FF2B5EF4-FFF2-40B4-BE49-F238E27FC236}">
                <a16:creationId xmlns:a16="http://schemas.microsoft.com/office/drawing/2014/main" id="{BF8069C6-67B5-49A0-A988-DA129439107C}"/>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5" name="Slide Number Placeholder 9">
            <a:extLst>
              <a:ext uri="{FF2B5EF4-FFF2-40B4-BE49-F238E27FC236}">
                <a16:creationId xmlns:a16="http://schemas.microsoft.com/office/drawing/2014/main" id="{F5111AA7-604F-4455-A2DC-CCD782C7A80E}"/>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20">
            <a:extLst>
              <a:ext uri="{FF2B5EF4-FFF2-40B4-BE49-F238E27FC236}">
                <a16:creationId xmlns:a16="http://schemas.microsoft.com/office/drawing/2014/main" id="{1619AB0B-90DD-4126-93CC-5AD332CF2858}"/>
              </a:ext>
            </a:extLst>
          </p:cNvPr>
          <p:cNvSpPr>
            <a:spLocks noGrp="1"/>
          </p:cNvSpPr>
          <p:nvPr>
            <p:ph type="body" sz="quarter" idx="10" hasCustomPrompt="1"/>
          </p:nvPr>
        </p:nvSpPr>
        <p:spPr>
          <a:xfrm>
            <a:off x="457319" y="1280159"/>
            <a:ext cx="731710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9" name="Content Placeholder 2">
            <a:extLst>
              <a:ext uri="{FF2B5EF4-FFF2-40B4-BE49-F238E27FC236}">
                <a16:creationId xmlns:a16="http://schemas.microsoft.com/office/drawing/2014/main" id="{804C68A7-0B04-4CDE-BCE4-086A4FEC1228}"/>
              </a:ext>
            </a:extLst>
          </p:cNvPr>
          <p:cNvSpPr>
            <a:spLocks noGrp="1"/>
          </p:cNvSpPr>
          <p:nvPr>
            <p:ph sz="quarter" idx="27" hasCustomPrompt="1"/>
          </p:nvPr>
        </p:nvSpPr>
        <p:spPr>
          <a:xfrm>
            <a:off x="457319" y="1831144"/>
            <a:ext cx="7317105" cy="384048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41240"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94010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hart (print)">
    <p:spTree>
      <p:nvGrpSpPr>
        <p:cNvPr id="1" name=""/>
        <p:cNvGrpSpPr/>
        <p:nvPr/>
      </p:nvGrpSpPr>
      <p:grpSpPr>
        <a:xfrm>
          <a:off x="0" y="0"/>
          <a:ext cx="0" cy="0"/>
          <a:chOff x="0" y="0"/>
          <a:chExt cx="0" cy="0"/>
        </a:xfrm>
      </p:grpSpPr>
      <p:sp>
        <p:nvSpPr>
          <p:cNvPr id="35" name="Chart Placeholder 34"/>
          <p:cNvSpPr>
            <a:spLocks noGrp="1"/>
          </p:cNvSpPr>
          <p:nvPr>
            <p:ph type="chart" sz="quarter" idx="15"/>
          </p:nvPr>
        </p:nvSpPr>
        <p:spPr>
          <a:xfrm>
            <a:off x="457319" y="1737362"/>
            <a:ext cx="11250050" cy="3361999"/>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6" name="Text Placeholder 20"/>
          <p:cNvSpPr>
            <a:spLocks noGrp="1"/>
          </p:cNvSpPr>
          <p:nvPr>
            <p:ph type="body" sz="quarter" idx="10" hasCustomPrompt="1"/>
          </p:nvPr>
        </p:nvSpPr>
        <p:spPr>
          <a:xfrm>
            <a:off x="457319" y="1280159"/>
            <a:ext cx="11250050"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8" name="Text Placeholder 3">
            <a:extLst>
              <a:ext uri="{FF2B5EF4-FFF2-40B4-BE49-F238E27FC236}">
                <a16:creationId xmlns:a16="http://schemas.microsoft.com/office/drawing/2014/main" id="{6849ADD3-A0FE-42CB-94F2-1DDF76010C41}"/>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9" name="Picture 8">
            <a:extLst>
              <a:ext uri="{FF2B5EF4-FFF2-40B4-BE49-F238E27FC236}">
                <a16:creationId xmlns:a16="http://schemas.microsoft.com/office/drawing/2014/main" id="{548E963D-15F0-4248-B78D-C0041DBDD3EC}"/>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0" name="Slide Number Placeholder 9">
            <a:extLst>
              <a:ext uri="{FF2B5EF4-FFF2-40B4-BE49-F238E27FC236}">
                <a16:creationId xmlns:a16="http://schemas.microsoft.com/office/drawing/2014/main" id="{B7C1F812-B3DF-4F8A-8F84-A841C8D630BB}"/>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2" name="Text Placeholder 3">
            <a:extLst>
              <a:ext uri="{FF2B5EF4-FFF2-40B4-BE49-F238E27FC236}">
                <a16:creationId xmlns:a16="http://schemas.microsoft.com/office/drawing/2014/main" id="{9E190F13-EC85-489D-8C6D-ABCBD4556C28}"/>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42796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48">
          <p15:clr>
            <a:srgbClr val="FBAE40"/>
          </p15:clr>
        </p15:guide>
        <p15:guide id="2" orient="horz" pos="451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2 Chart w Subhead (print)">
    <p:spTree>
      <p:nvGrpSpPr>
        <p:cNvPr id="1" name=""/>
        <p:cNvGrpSpPr/>
        <p:nvPr/>
      </p:nvGrpSpPr>
      <p:grpSpPr>
        <a:xfrm>
          <a:off x="0" y="0"/>
          <a:ext cx="0" cy="0"/>
          <a:chOff x="0" y="0"/>
          <a:chExt cx="0" cy="0"/>
        </a:xfrm>
      </p:grpSpPr>
      <p:sp>
        <p:nvSpPr>
          <p:cNvPr id="3" name="Table Placeholder 2"/>
          <p:cNvSpPr>
            <a:spLocks noGrp="1"/>
          </p:cNvSpPr>
          <p:nvPr>
            <p:ph type="tbl" sz="quarter" idx="27" hasCustomPrompt="1"/>
          </p:nvPr>
        </p:nvSpPr>
        <p:spPr>
          <a:xfrm>
            <a:off x="6311004" y="1883666"/>
            <a:ext cx="5396365" cy="2100089"/>
          </a:xfrm>
          <a:prstGeom prst="rect">
            <a:avLst/>
          </a:prstGeom>
        </p:spPr>
        <p:txBody>
          <a:bodyPr/>
          <a:lstStyle>
            <a:lvl1pPr marL="0" indent="0">
              <a:buNone/>
              <a:defRPr sz="1050"/>
            </a:lvl1pPr>
          </a:lstStyle>
          <a:p>
            <a:r>
              <a:rPr lang="en-US"/>
              <a:t>Table</a:t>
            </a:r>
          </a:p>
        </p:txBody>
      </p:sp>
      <p:sp>
        <p:nvSpPr>
          <p:cNvPr id="22" name="Chart Placeholder 34"/>
          <p:cNvSpPr>
            <a:spLocks noGrp="1"/>
          </p:cNvSpPr>
          <p:nvPr>
            <p:ph type="chart" sz="quarter" idx="15"/>
          </p:nvPr>
        </p:nvSpPr>
        <p:spPr>
          <a:xfrm>
            <a:off x="457319" y="1881426"/>
            <a:ext cx="5396365" cy="4315968"/>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3" name="Text Placeholder 20"/>
          <p:cNvSpPr>
            <a:spLocks noGrp="1"/>
          </p:cNvSpPr>
          <p:nvPr>
            <p:ph type="body" sz="quarter" idx="16" hasCustomPrompt="1"/>
          </p:nvPr>
        </p:nvSpPr>
        <p:spPr>
          <a:xfrm>
            <a:off x="457319" y="1740611"/>
            <a:ext cx="5396365" cy="135784"/>
          </a:xfrm>
          <a:prstGeom prst="rect">
            <a:avLst/>
          </a:prstGeom>
        </p:spPr>
        <p:txBody>
          <a:bodyPr lIns="0" tIns="0" rIns="0" b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25" name="Text Placeholder 20"/>
          <p:cNvSpPr>
            <a:spLocks noGrp="1"/>
          </p:cNvSpPr>
          <p:nvPr>
            <p:ph type="body" sz="quarter" idx="19" hasCustomPrompt="1"/>
          </p:nvPr>
        </p:nvSpPr>
        <p:spPr>
          <a:xfrm>
            <a:off x="6311004" y="1740611"/>
            <a:ext cx="5396365" cy="135784"/>
          </a:xfrm>
          <a:prstGeom prst="rect">
            <a:avLst/>
          </a:prstGeom>
        </p:spPr>
        <p:txBody>
          <a:bodyPr lIns="0" tIns="0" rIns="0" b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27" name="Text Placeholder 20"/>
          <p:cNvSpPr>
            <a:spLocks noGrp="1"/>
          </p:cNvSpPr>
          <p:nvPr>
            <p:ph type="body" sz="quarter" idx="10" hasCustomPrompt="1"/>
          </p:nvPr>
        </p:nvSpPr>
        <p:spPr>
          <a:xfrm>
            <a:off x="457319" y="1280159"/>
            <a:ext cx="5396365"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D76788B6-522D-4CF1-925F-752C540AA573}"/>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2" name="Picture 11">
            <a:extLst>
              <a:ext uri="{FF2B5EF4-FFF2-40B4-BE49-F238E27FC236}">
                <a16:creationId xmlns:a16="http://schemas.microsoft.com/office/drawing/2014/main" id="{5C0BCC6E-16CC-44A8-8238-73EC4B8AC642}"/>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3" name="Slide Number Placeholder 9">
            <a:extLst>
              <a:ext uri="{FF2B5EF4-FFF2-40B4-BE49-F238E27FC236}">
                <a16:creationId xmlns:a16="http://schemas.microsoft.com/office/drawing/2014/main" id="{CB012E4B-777E-4BE8-AD59-7EEC91C0CFDD}"/>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5" name="Text Placeholder 3">
            <a:extLst>
              <a:ext uri="{FF2B5EF4-FFF2-40B4-BE49-F238E27FC236}">
                <a16:creationId xmlns:a16="http://schemas.microsoft.com/office/drawing/2014/main" id="{2952A278-3958-4AEB-9D46-9FA0BD2E81CE}"/>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64299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6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Chart w Subhead w Callout (print)">
    <p:spTree>
      <p:nvGrpSpPr>
        <p:cNvPr id="1" name=""/>
        <p:cNvGrpSpPr/>
        <p:nvPr/>
      </p:nvGrpSpPr>
      <p:grpSpPr>
        <a:xfrm>
          <a:off x="0" y="0"/>
          <a:ext cx="0" cy="0"/>
          <a:chOff x="0" y="0"/>
          <a:chExt cx="0" cy="0"/>
        </a:xfrm>
      </p:grpSpPr>
      <p:sp>
        <p:nvSpPr>
          <p:cNvPr id="22" name="Chart Placeholder 34"/>
          <p:cNvSpPr>
            <a:spLocks noGrp="1"/>
          </p:cNvSpPr>
          <p:nvPr>
            <p:ph type="chart" sz="quarter" idx="15"/>
          </p:nvPr>
        </p:nvSpPr>
        <p:spPr>
          <a:xfrm>
            <a:off x="457319" y="2468880"/>
            <a:ext cx="5396365"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3" name="Text Placeholder 20"/>
          <p:cNvSpPr>
            <a:spLocks noGrp="1"/>
          </p:cNvSpPr>
          <p:nvPr>
            <p:ph type="body" sz="quarter" idx="16" hasCustomPrompt="1"/>
          </p:nvPr>
        </p:nvSpPr>
        <p:spPr>
          <a:xfrm>
            <a:off x="457319" y="2281783"/>
            <a:ext cx="5396365" cy="135784"/>
          </a:xfrm>
          <a:prstGeom prst="rect">
            <a:avLst/>
          </a:prstGeom>
        </p:spPr>
        <p:txBody>
          <a:bodyPr lIns="0" tIns="0" r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24" name="Chart Placeholder 34"/>
          <p:cNvSpPr>
            <a:spLocks noGrp="1"/>
          </p:cNvSpPr>
          <p:nvPr>
            <p:ph type="chart" sz="quarter" idx="18"/>
          </p:nvPr>
        </p:nvSpPr>
        <p:spPr>
          <a:xfrm>
            <a:off x="6311004" y="2468880"/>
            <a:ext cx="5396365" cy="1841212"/>
          </a:xfrm>
          <a:prstGeom prst="rect">
            <a:avLst/>
          </a:prstGeom>
        </p:spPr>
        <p:txBody>
          <a:bodyPr lIns="0" tIns="0" rIns="0" bIns="0" rtlCol="0"/>
          <a:lstStyle>
            <a:lvl1pPr marL="0" indent="0">
              <a:buNone/>
              <a:defRPr sz="1059">
                <a:latin typeface="Arial" panose="020B0604020202020204" pitchFamily="34" charset="0"/>
                <a:cs typeface="Arial" panose="020B0604020202020204" pitchFamily="34" charset="0"/>
              </a:defRPr>
            </a:lvl1pPr>
          </a:lstStyle>
          <a:p>
            <a:pPr lvl="0"/>
            <a:r>
              <a:rPr lang="en-US" noProof="0"/>
              <a:t>Click icon to add chart</a:t>
            </a:r>
          </a:p>
        </p:txBody>
      </p:sp>
      <p:sp>
        <p:nvSpPr>
          <p:cNvPr id="25" name="Text Placeholder 20"/>
          <p:cNvSpPr>
            <a:spLocks noGrp="1"/>
          </p:cNvSpPr>
          <p:nvPr>
            <p:ph type="body" sz="quarter" idx="19" hasCustomPrompt="1"/>
          </p:nvPr>
        </p:nvSpPr>
        <p:spPr>
          <a:xfrm>
            <a:off x="6311004" y="2281783"/>
            <a:ext cx="5396365" cy="135784"/>
          </a:xfrm>
          <a:prstGeom prst="rect">
            <a:avLst/>
          </a:prstGeom>
        </p:spPr>
        <p:txBody>
          <a:bodyPr lIns="0" tIns="0" rIns="0"/>
          <a:lstStyle>
            <a:lvl1pPr marL="0" indent="0">
              <a:lnSpc>
                <a:spcPts val="1059"/>
              </a:lnSpc>
              <a:spcAft>
                <a:spcPts val="0"/>
              </a:spcAft>
              <a:buNone/>
              <a:defRPr sz="1000" b="1">
                <a:solidFill>
                  <a:schemeClr val="accent1"/>
                </a:solidFill>
                <a:latin typeface="Arial" panose="020B0604020202020204" pitchFamily="34" charset="0"/>
                <a:cs typeface="Arial" panose="020B0604020202020204" pitchFamily="34" charset="0"/>
              </a:defRPr>
            </a:lvl1pPr>
          </a:lstStyle>
          <a:p>
            <a:pPr lvl="0"/>
            <a:r>
              <a:rPr lang="en-US"/>
              <a:t>Chart/Table Subhead</a:t>
            </a:r>
          </a:p>
        </p:txBody>
      </p:sp>
      <p:sp>
        <p:nvSpPr>
          <p:cNvPr id="5" name="Text Placeholder 4"/>
          <p:cNvSpPr>
            <a:spLocks noGrp="1"/>
          </p:cNvSpPr>
          <p:nvPr>
            <p:ph type="body" sz="quarter" idx="24" hasCustomPrompt="1"/>
          </p:nvPr>
        </p:nvSpPr>
        <p:spPr>
          <a:xfrm>
            <a:off x="461382" y="1763973"/>
            <a:ext cx="11250050" cy="365760"/>
          </a:xfrm>
          <a:prstGeom prst="rect">
            <a:avLst/>
          </a:prstGeom>
          <a:solidFill>
            <a:srgbClr val="C9C9C9"/>
          </a:solidFill>
        </p:spPr>
        <p:txBody>
          <a:bodyPr anchor="ctr"/>
          <a:lstStyle>
            <a:lvl1pPr marL="0" indent="0" algn="ctr">
              <a:buNone/>
              <a:defRPr sz="1200" b="0"/>
            </a:lvl1pPr>
          </a:lstStyle>
          <a:p>
            <a:pPr lvl="0"/>
            <a:r>
              <a:rPr lang="en-US"/>
              <a:t>Callout</a:t>
            </a:r>
          </a:p>
        </p:txBody>
      </p:sp>
      <p:sp>
        <p:nvSpPr>
          <p:cNvPr id="26" name="Text Placeholder 20"/>
          <p:cNvSpPr>
            <a:spLocks noGrp="1"/>
          </p:cNvSpPr>
          <p:nvPr>
            <p:ph type="body" sz="quarter" idx="10" hasCustomPrompt="1"/>
          </p:nvPr>
        </p:nvSpPr>
        <p:spPr>
          <a:xfrm>
            <a:off x="457319" y="1280159"/>
            <a:ext cx="5396365" cy="365760"/>
          </a:xfrm>
          <a:prstGeom prst="rect">
            <a:avLst/>
          </a:prstGeom>
        </p:spPr>
        <p:txBody>
          <a:bodyPr lIns="0" tIns="0" rIns="0" bIns="0" anchor="t" anchorCtr="0"/>
          <a:lstStyle>
            <a:lvl1pPr marL="0" marR="0" indent="0" algn="l" defTabSz="899010" rtl="0" eaLnBrk="1" fontAlgn="auto" latinLnBrk="0" hangingPunct="1">
              <a:lnSpc>
                <a:spcPct val="100000"/>
              </a:lnSpc>
              <a:spcBef>
                <a:spcPts val="240"/>
              </a:spcBef>
              <a:spcAft>
                <a:spcPts val="0"/>
              </a:spcAft>
              <a:buClrTx/>
              <a:buSzTx/>
              <a:buFont typeface="Arial" pitchFamily="34" charset="0"/>
              <a:buNone/>
              <a:tabLst/>
              <a:defRPr sz="1200" b="1">
                <a:solidFill>
                  <a:schemeClr val="tx1"/>
                </a:solidFill>
                <a:latin typeface="Arial" panose="020B0604020202020204" pitchFamily="34" charset="0"/>
                <a:cs typeface="Arial" panose="020B0604020202020204" pitchFamily="34" charset="0"/>
              </a:defRPr>
            </a:lvl1pPr>
            <a:lvl2pPr marL="1401"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Text Placeholder 3">
            <a:extLst>
              <a:ext uri="{FF2B5EF4-FFF2-40B4-BE49-F238E27FC236}">
                <a16:creationId xmlns:a16="http://schemas.microsoft.com/office/drawing/2014/main" id="{CCEFC825-C3B0-4DB5-AB03-2B824E86270E}"/>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15C4C332-D119-4D4F-9A2B-622AECACEBB3}"/>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5" name="Slide Number Placeholder 9">
            <a:extLst>
              <a:ext uri="{FF2B5EF4-FFF2-40B4-BE49-F238E27FC236}">
                <a16:creationId xmlns:a16="http://schemas.microsoft.com/office/drawing/2014/main" id="{55866160-1186-4D80-B427-7AC677926D76}"/>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8106D1CE-C4D5-421B-9160-65C2BD9508B1}"/>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043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168">
          <p15:clr>
            <a:srgbClr val="FBAE40"/>
          </p15:clr>
        </p15:guide>
        <p15:guide id="1" pos="566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charts (print)">
    <p:spTree>
      <p:nvGrpSpPr>
        <p:cNvPr id="1" name=""/>
        <p:cNvGrpSpPr/>
        <p:nvPr/>
      </p:nvGrpSpPr>
      <p:grpSpPr>
        <a:xfrm>
          <a:off x="0" y="0"/>
          <a:ext cx="0" cy="0"/>
          <a:chOff x="0" y="0"/>
          <a:chExt cx="0" cy="0"/>
        </a:xfrm>
      </p:grpSpPr>
      <p:sp>
        <p:nvSpPr>
          <p:cNvPr id="6" name="Text Placeholder 20"/>
          <p:cNvSpPr>
            <a:spLocks noGrp="1"/>
          </p:cNvSpPr>
          <p:nvPr>
            <p:ph type="body" sz="quarter" idx="10" hasCustomPrompt="1"/>
          </p:nvPr>
        </p:nvSpPr>
        <p:spPr>
          <a:xfrm>
            <a:off x="457319" y="2710242"/>
            <a:ext cx="5396365"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8" name="Chart Placeholder 34"/>
          <p:cNvSpPr>
            <a:spLocks noGrp="1"/>
          </p:cNvSpPr>
          <p:nvPr>
            <p:ph type="chart" sz="quarter" idx="17"/>
          </p:nvPr>
        </p:nvSpPr>
        <p:spPr>
          <a:xfrm>
            <a:off x="457319" y="3258882"/>
            <a:ext cx="5396365"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9" name="Text Placeholder 20"/>
          <p:cNvSpPr>
            <a:spLocks noGrp="1"/>
          </p:cNvSpPr>
          <p:nvPr>
            <p:ph type="body" sz="quarter" idx="24" hasCustomPrompt="1"/>
          </p:nvPr>
        </p:nvSpPr>
        <p:spPr>
          <a:xfrm>
            <a:off x="6311004" y="2710242"/>
            <a:ext cx="5396365" cy="54864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1" name="Chart Placeholder 34"/>
          <p:cNvSpPr>
            <a:spLocks noGrp="1"/>
          </p:cNvSpPr>
          <p:nvPr>
            <p:ph type="chart" sz="quarter" idx="25"/>
          </p:nvPr>
        </p:nvSpPr>
        <p:spPr>
          <a:xfrm>
            <a:off x="6311004" y="3258882"/>
            <a:ext cx="5396365" cy="2770138"/>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2" name="Text Placeholder 2"/>
          <p:cNvSpPr>
            <a:spLocks noGrp="1"/>
          </p:cNvSpPr>
          <p:nvPr>
            <p:ph type="body" sz="quarter" idx="15" hasCustomPrompt="1"/>
          </p:nvPr>
        </p:nvSpPr>
        <p:spPr>
          <a:xfrm>
            <a:off x="457319" y="1280162"/>
            <a:ext cx="1125005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rgbClr val="0055B6"/>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rgbClr val="002856"/>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3" name="Text Placeholder 3">
            <a:extLst>
              <a:ext uri="{FF2B5EF4-FFF2-40B4-BE49-F238E27FC236}">
                <a16:creationId xmlns:a16="http://schemas.microsoft.com/office/drawing/2014/main" id="{65C4D85E-D07C-4E16-8479-741165F5DCEC}"/>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0F44064B-7D4A-491D-A99A-2FBC7EC69C4A}"/>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6" name="Slide Number Placeholder 9">
            <a:extLst>
              <a:ext uri="{FF2B5EF4-FFF2-40B4-BE49-F238E27FC236}">
                <a16:creationId xmlns:a16="http://schemas.microsoft.com/office/drawing/2014/main" id="{3F41BD28-179B-4FA1-8EF2-5B335226DC1A}"/>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3">
            <a:extLst>
              <a:ext uri="{FF2B5EF4-FFF2-40B4-BE49-F238E27FC236}">
                <a16:creationId xmlns:a16="http://schemas.microsoft.com/office/drawing/2014/main" id="{2E4250EA-C8CA-4202-B9EF-4E090414A2D1}"/>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70558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44">
          <p15:clr>
            <a:srgbClr val="FBAE40"/>
          </p15:clr>
        </p15:guide>
        <p15:guide id="2" orient="horz" pos="1042">
          <p15:clr>
            <a:srgbClr val="FBAE40"/>
          </p15:clr>
        </p15:guide>
        <p15:guide id="3" pos="556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Content 1 Chart (print)">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6311004" y="1280160"/>
            <a:ext cx="5396365"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6311004" y="1737360"/>
            <a:ext cx="5396365" cy="3429000"/>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3" name="Text Placeholder 2"/>
          <p:cNvSpPr>
            <a:spLocks noGrp="1"/>
          </p:cNvSpPr>
          <p:nvPr>
            <p:ph type="body" sz="quarter" idx="15" hasCustomPrompt="1"/>
          </p:nvPr>
        </p:nvSpPr>
        <p:spPr>
          <a:xfrm>
            <a:off x="457319" y="1280162"/>
            <a:ext cx="5486400"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9" name="Text Placeholder 3">
            <a:extLst>
              <a:ext uri="{FF2B5EF4-FFF2-40B4-BE49-F238E27FC236}">
                <a16:creationId xmlns:a16="http://schemas.microsoft.com/office/drawing/2014/main" id="{F1BE61EB-EB16-4912-BD28-6E4CB39324F8}"/>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8B6C9825-36F1-4666-AABB-DA7B86258FE8}"/>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5" name="Slide Number Placeholder 9">
            <a:extLst>
              <a:ext uri="{FF2B5EF4-FFF2-40B4-BE49-F238E27FC236}">
                <a16:creationId xmlns:a16="http://schemas.microsoft.com/office/drawing/2014/main" id="{ACBF3C18-C387-4174-A0C8-E81FD140E1D9}"/>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91270FAE-4A9C-4355-AA1F-2345A82B7174}"/>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44516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6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Content 2 Charts (print)">
    <p:spTree>
      <p:nvGrpSpPr>
        <p:cNvPr id="1" name=""/>
        <p:cNvGrpSpPr/>
        <p:nvPr/>
      </p:nvGrpSpPr>
      <p:grpSpPr>
        <a:xfrm>
          <a:off x="0" y="0"/>
          <a:ext cx="0" cy="0"/>
          <a:chOff x="0" y="0"/>
          <a:chExt cx="0" cy="0"/>
        </a:xfrm>
      </p:grpSpPr>
      <p:sp>
        <p:nvSpPr>
          <p:cNvPr id="10" name="Text Placeholder 20"/>
          <p:cNvSpPr>
            <a:spLocks noGrp="1"/>
          </p:cNvSpPr>
          <p:nvPr>
            <p:ph type="body" sz="quarter" idx="10" hasCustomPrompt="1"/>
          </p:nvPr>
        </p:nvSpPr>
        <p:spPr>
          <a:xfrm>
            <a:off x="8140280" y="1280160"/>
            <a:ext cx="3567089"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2" name="Chart Placeholder 34"/>
          <p:cNvSpPr>
            <a:spLocks noGrp="1"/>
          </p:cNvSpPr>
          <p:nvPr>
            <p:ph type="chart" sz="quarter" idx="17"/>
          </p:nvPr>
        </p:nvSpPr>
        <p:spPr>
          <a:xfrm>
            <a:off x="8140280" y="1737362"/>
            <a:ext cx="3567089"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5" name="Chart Placeholder 34"/>
          <p:cNvSpPr>
            <a:spLocks noGrp="1"/>
          </p:cNvSpPr>
          <p:nvPr>
            <p:ph type="chart" sz="quarter" idx="20"/>
          </p:nvPr>
        </p:nvSpPr>
        <p:spPr>
          <a:xfrm>
            <a:off x="8140280" y="4023362"/>
            <a:ext cx="3567089" cy="1613647"/>
          </a:xfrm>
          <a:prstGeom prst="rect">
            <a:avLst/>
          </a:prstGeom>
        </p:spPr>
        <p:txBody>
          <a:bodyPr lIns="0" tIns="0" rIns="0" bIns="0" rtlCol="0"/>
          <a:lstStyle>
            <a:lvl1pPr marL="0" indent="0">
              <a:buNone/>
              <a:defRPr sz="1200">
                <a:latin typeface="Arial" panose="020B0604020202020204" pitchFamily="34" charset="0"/>
                <a:cs typeface="Arial" panose="020B0604020202020204" pitchFamily="34" charset="0"/>
              </a:defRPr>
            </a:lvl1pPr>
          </a:lstStyle>
          <a:p>
            <a:pPr lvl="0"/>
            <a:r>
              <a:rPr lang="en-US" noProof="0"/>
              <a:t>Click icon to add chart</a:t>
            </a:r>
          </a:p>
        </p:txBody>
      </p:sp>
      <p:sp>
        <p:nvSpPr>
          <p:cNvPr id="17" name="Text Placeholder 2"/>
          <p:cNvSpPr>
            <a:spLocks noGrp="1"/>
          </p:cNvSpPr>
          <p:nvPr>
            <p:ph type="body" sz="quarter" idx="15" hasCustomPrompt="1"/>
          </p:nvPr>
        </p:nvSpPr>
        <p:spPr>
          <a:xfrm>
            <a:off x="457319" y="1280162"/>
            <a:ext cx="7317105" cy="1118255"/>
          </a:xfrm>
          <a:prstGeom prst="rect">
            <a:avLst/>
          </a:prstGeom>
        </p:spPr>
        <p:txBody>
          <a:bodyPr wrap="square" lIns="0" tIns="0" rIns="0" bIns="0">
            <a:spAutoFit/>
          </a:bodyPr>
          <a:lstStyle>
            <a:lvl1pPr marL="0" marR="0" indent="0" algn="l" defTabSz="806867" rtl="0" eaLnBrk="1" fontAlgn="auto" latinLnBrk="0" hangingPunct="1">
              <a:lnSpc>
                <a:spcPct val="100000"/>
              </a:lnSpc>
              <a:spcBef>
                <a:spcPts val="1200"/>
              </a:spcBef>
              <a:spcAft>
                <a:spcPts val="400"/>
              </a:spcAft>
              <a:buClr>
                <a:schemeClr val="accent4"/>
              </a:buClr>
              <a:buSzPct val="120000"/>
              <a:buFont typeface="Arial" panose="020B0604020202020204" pitchFamily="34" charset="0"/>
              <a:buNone/>
              <a:tabLst/>
              <a:defRPr lang="en-US" sz="1100" b="1" kern="1200" dirty="0" smtClean="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600"/>
              </a:spcAft>
              <a:buClr>
                <a:schemeClr val="accent4"/>
              </a:buClr>
              <a:buSzPct val="120000"/>
              <a:buFont typeface="Arial" panose="020B0604020202020204" pitchFamily="34" charset="0"/>
              <a:buNone/>
              <a:tabLst/>
              <a:defRPr sz="1100" baseline="0">
                <a:latin typeface="+mn-lt"/>
              </a:defRPr>
            </a:lvl2pPr>
            <a:lvl3pPr marL="102260" indent="-102260">
              <a:lnSpc>
                <a:spcPct val="100000"/>
              </a:lnSpc>
              <a:spcBef>
                <a:spcPts val="0"/>
              </a:spcBef>
              <a:spcAft>
                <a:spcPts val="600"/>
              </a:spcAft>
              <a:buClr>
                <a:schemeClr val="accent4"/>
              </a:buClr>
              <a:buSzPct val="110000"/>
              <a:buFont typeface="Arial" panose="020B0604020202020204" pitchFamily="34" charset="0"/>
              <a:buChar char="•"/>
              <a:defRPr sz="1100" baseline="0">
                <a:latin typeface="+mn-lt"/>
              </a:defRPr>
            </a:lvl3pPr>
            <a:lvl4pPr marL="250745" indent="-148486">
              <a:lnSpc>
                <a:spcPct val="100000"/>
              </a:lnSpc>
              <a:spcBef>
                <a:spcPts val="0"/>
              </a:spcBef>
              <a:spcAft>
                <a:spcPts val="400"/>
              </a:spcAft>
              <a:buClr>
                <a:schemeClr val="accent4"/>
              </a:buClr>
              <a:buSzPct val="110000"/>
              <a:buFont typeface="Arial" panose="020B0604020202020204" pitchFamily="34" charset="0"/>
              <a:buChar char="–"/>
              <a:defRPr sz="1100">
                <a:latin typeface="+mn-lt"/>
              </a:defRPr>
            </a:lvl4pPr>
            <a:lvl5pPr marL="353004" indent="-102260">
              <a:lnSpc>
                <a:spcPct val="100000"/>
              </a:lnSpc>
              <a:spcBef>
                <a:spcPts val="0"/>
              </a:spcBef>
              <a:spcAft>
                <a:spcPts val="400"/>
              </a:spcAft>
              <a:buClr>
                <a:schemeClr val="accent4"/>
              </a:buClr>
              <a:buSzPct val="110000"/>
              <a:buFont typeface="Arial" panose="020B0604020202020204" pitchFamily="34" charset="0"/>
              <a:buChar char="•"/>
              <a:defRPr lang="en-US" sz="1100" kern="1200" dirty="0">
                <a:solidFill>
                  <a:schemeClr val="tx1"/>
                </a:solidFill>
                <a:latin typeface="+mn-lt"/>
                <a:ea typeface="+mn-ea"/>
                <a:cs typeface="+mn-cs"/>
              </a:defRPr>
            </a:lvl5pPr>
            <a:lvl6pPr marL="607952" indent="-120470">
              <a:lnSpc>
                <a:spcPts val="1324"/>
              </a:lnSpc>
              <a:spcBef>
                <a:spcPts val="353"/>
              </a:spcBef>
              <a:spcAft>
                <a:spcPts val="0"/>
              </a:spcAft>
              <a:buClr>
                <a:schemeClr val="accent1"/>
              </a:buClr>
              <a:buSzPct val="120000"/>
              <a:buFont typeface="Arial" panose="020B0604020202020204" pitchFamily="34" charset="0"/>
              <a:buChar char="•"/>
              <a:defRPr sz="971"/>
            </a:lvl6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p:txBody>
      </p:sp>
      <p:sp>
        <p:nvSpPr>
          <p:cNvPr id="19" name="Text Placeholder 20"/>
          <p:cNvSpPr>
            <a:spLocks noGrp="1"/>
          </p:cNvSpPr>
          <p:nvPr>
            <p:ph type="body" sz="quarter" idx="27" hasCustomPrompt="1"/>
          </p:nvPr>
        </p:nvSpPr>
        <p:spPr>
          <a:xfrm>
            <a:off x="8140280" y="3548842"/>
            <a:ext cx="3567089"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None/>
              <a:defRPr sz="1000"/>
            </a:lvl2pPr>
          </a:lstStyle>
          <a:p>
            <a:pPr lvl="0"/>
            <a:r>
              <a:rPr lang="en-US"/>
              <a:t>Chart/Table Head</a:t>
            </a:r>
          </a:p>
          <a:p>
            <a:pPr lvl="1"/>
            <a:r>
              <a:rPr lang="en-US"/>
              <a:t>Date</a:t>
            </a:r>
          </a:p>
        </p:txBody>
      </p:sp>
      <p:sp>
        <p:nvSpPr>
          <p:cNvPr id="11" name="Text Placeholder 3">
            <a:extLst>
              <a:ext uri="{FF2B5EF4-FFF2-40B4-BE49-F238E27FC236}">
                <a16:creationId xmlns:a16="http://schemas.microsoft.com/office/drawing/2014/main" id="{4C7A938E-6DF0-472C-84FF-0186306FC2F6}"/>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B1D2D697-733F-46D6-9E54-E0B96A52AE44}"/>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4" name="Slide Number Placeholder 9">
            <a:extLst>
              <a:ext uri="{FF2B5EF4-FFF2-40B4-BE49-F238E27FC236}">
                <a16:creationId xmlns:a16="http://schemas.microsoft.com/office/drawing/2014/main" id="{24623A3B-245B-4ADE-A83D-146668EBCFE7}"/>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6" name="Text Placeholder 3">
            <a:extLst>
              <a:ext uri="{FF2B5EF4-FFF2-40B4-BE49-F238E27FC236}">
                <a16:creationId xmlns:a16="http://schemas.microsoft.com/office/drawing/2014/main" id="{E4DB68C2-0F7B-49FA-8685-9F33317DF87C}"/>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293477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6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Chart, 1 Table (print)">
    <p:spTree>
      <p:nvGrpSpPr>
        <p:cNvPr id="1" name=""/>
        <p:cNvGrpSpPr/>
        <p:nvPr/>
      </p:nvGrpSpPr>
      <p:grpSpPr>
        <a:xfrm>
          <a:off x="0" y="0"/>
          <a:ext cx="0" cy="0"/>
          <a:chOff x="0" y="0"/>
          <a:chExt cx="0" cy="0"/>
        </a:xfrm>
      </p:grpSpPr>
      <p:sp>
        <p:nvSpPr>
          <p:cNvPr id="3" name="Table Placeholder 2"/>
          <p:cNvSpPr>
            <a:spLocks noGrp="1"/>
          </p:cNvSpPr>
          <p:nvPr>
            <p:ph type="tbl" sz="quarter" idx="27"/>
          </p:nvPr>
        </p:nvSpPr>
        <p:spPr>
          <a:xfrm>
            <a:off x="6311004" y="1737360"/>
            <a:ext cx="5396365" cy="4210050"/>
          </a:xfrm>
          <a:prstGeom prst="rect">
            <a:avLst/>
          </a:prstGeom>
        </p:spPr>
        <p:txBody>
          <a:bodyPr lIns="0" tIns="0" rIns="0" bIns="0"/>
          <a:lstStyle>
            <a:lvl1pPr marL="0" indent="0">
              <a:buNone/>
              <a:defRPr sz="1050"/>
            </a:lvl1pPr>
          </a:lstStyle>
          <a:p>
            <a:r>
              <a:rPr lang="en-US"/>
              <a:t>Click icon to add table</a:t>
            </a:r>
          </a:p>
        </p:txBody>
      </p:sp>
      <p:sp>
        <p:nvSpPr>
          <p:cNvPr id="8" name="Text Placeholder 20"/>
          <p:cNvSpPr>
            <a:spLocks noGrp="1"/>
          </p:cNvSpPr>
          <p:nvPr>
            <p:ph type="body" sz="quarter" idx="10" hasCustomPrompt="1"/>
          </p:nvPr>
        </p:nvSpPr>
        <p:spPr>
          <a:xfrm>
            <a:off x="457319" y="1280160"/>
            <a:ext cx="5396365" cy="457200"/>
          </a:xfrm>
          <a:prstGeom prst="rect">
            <a:avLst/>
          </a:prstGeom>
        </p:spPr>
        <p:txBody>
          <a:bodyPr lIns="0" tIns="0" rIns="0" bIns="0"/>
          <a:lstStyle>
            <a:lvl1pPr marL="0" indent="0">
              <a:lnSpc>
                <a:spcPct val="100000"/>
              </a:lnSpc>
              <a:spcBef>
                <a:spcPts val="240"/>
              </a:spcBef>
              <a:spcAft>
                <a:spcPts val="0"/>
              </a:spcAft>
              <a:buNone/>
              <a:defRPr sz="1200" b="1">
                <a:solidFill>
                  <a:schemeClr val="tx1"/>
                </a:solidFill>
                <a:latin typeface="Arial" panose="020B0604020202020204" pitchFamily="34" charset="0"/>
                <a:cs typeface="Arial" panose="020B0604020202020204" pitchFamily="34" charset="0"/>
              </a:defRPr>
            </a:lvl1pPr>
            <a:lvl2pPr marL="0" indent="0">
              <a:lnSpc>
                <a:spcPct val="100000"/>
              </a:lnSpc>
              <a:spcBef>
                <a:spcPts val="240"/>
              </a:spcBef>
              <a:spcAft>
                <a:spcPts val="0"/>
              </a:spcAft>
              <a:buFontTx/>
              <a:buNone/>
              <a:defRPr sz="1000"/>
            </a:lvl2pPr>
          </a:lstStyle>
          <a:p>
            <a:pPr lvl="0"/>
            <a:r>
              <a:rPr lang="en-US"/>
              <a:t>Chart/Table Head</a:t>
            </a:r>
          </a:p>
          <a:p>
            <a:pPr lvl="1"/>
            <a:r>
              <a:rPr lang="en-US"/>
              <a:t>Date</a:t>
            </a:r>
          </a:p>
        </p:txBody>
      </p:sp>
      <p:sp>
        <p:nvSpPr>
          <p:cNvPr id="10" name="Chart Placeholder 34"/>
          <p:cNvSpPr>
            <a:spLocks noGrp="1"/>
          </p:cNvSpPr>
          <p:nvPr>
            <p:ph type="chart" sz="quarter" idx="15"/>
          </p:nvPr>
        </p:nvSpPr>
        <p:spPr>
          <a:xfrm>
            <a:off x="457319" y="1737362"/>
            <a:ext cx="5396365" cy="4511639"/>
          </a:xfrm>
          <a:prstGeom prst="rect">
            <a:avLst/>
          </a:prstGeom>
        </p:spPr>
        <p:txBody>
          <a:bodyPr lIns="0" tIns="0" rIns="0" bIns="0" rtlCol="0"/>
          <a:lstStyle>
            <a:lvl1pPr marL="0" indent="0">
              <a:buNone/>
              <a:defRPr sz="1050">
                <a:latin typeface="Arial" panose="020B0604020202020204" pitchFamily="34" charset="0"/>
                <a:cs typeface="Arial" panose="020B0604020202020204" pitchFamily="34" charset="0"/>
              </a:defRPr>
            </a:lvl1pPr>
          </a:lstStyle>
          <a:p>
            <a:pPr lvl="0"/>
            <a:r>
              <a:rPr lang="en-US" noProof="0"/>
              <a:t>Click icon to add chart</a:t>
            </a:r>
          </a:p>
        </p:txBody>
      </p:sp>
      <p:sp>
        <p:nvSpPr>
          <p:cNvPr id="9" name="Text Placeholder 3">
            <a:extLst>
              <a:ext uri="{FF2B5EF4-FFF2-40B4-BE49-F238E27FC236}">
                <a16:creationId xmlns:a16="http://schemas.microsoft.com/office/drawing/2014/main" id="{8313CE4A-B33D-432B-B49D-4FEDDB6D265F}"/>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47F0B492-C3CE-4B4B-B193-A3C97F243564}"/>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2" name="Slide Number Placeholder 9">
            <a:extLst>
              <a:ext uri="{FF2B5EF4-FFF2-40B4-BE49-F238E27FC236}">
                <a16:creationId xmlns:a16="http://schemas.microsoft.com/office/drawing/2014/main" id="{223AEF29-40AD-4373-9921-C44AE739A99B}"/>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4" name="Text Placeholder 3">
            <a:extLst>
              <a:ext uri="{FF2B5EF4-FFF2-40B4-BE49-F238E27FC236}">
                <a16:creationId xmlns:a16="http://schemas.microsoft.com/office/drawing/2014/main" id="{62ECE25E-EB20-468F-9F81-4E265417E5AC}"/>
              </a:ext>
            </a:extLst>
          </p:cNvPr>
          <p:cNvSpPr>
            <a:spLocks noGrp="1"/>
          </p:cNvSpPr>
          <p:nvPr>
            <p:ph type="body" sz="quarter" idx="26" hasCustomPrompt="1"/>
          </p:nvPr>
        </p:nvSpPr>
        <p:spPr>
          <a:xfrm>
            <a:off x="457319" y="6352570"/>
            <a:ext cx="11250050"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spTree>
    <p:extLst>
      <p:ext uri="{BB962C8B-B14F-4D97-AF65-F5344CB8AC3E}">
        <p14:creationId xmlns:p14="http://schemas.microsoft.com/office/powerpoint/2010/main" val="322308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H Content (projecte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7D88B97-CBC0-418C-BD4F-F87400E354C0}"/>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3" name="Picture 12">
            <a:extLst>
              <a:ext uri="{FF2B5EF4-FFF2-40B4-BE49-F238E27FC236}">
                <a16:creationId xmlns:a16="http://schemas.microsoft.com/office/drawing/2014/main" id="{565F712D-3988-4AD0-9DBD-77FDDC437247}"/>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4" name="Text Placeholder 3">
            <a:extLst>
              <a:ext uri="{FF2B5EF4-FFF2-40B4-BE49-F238E27FC236}">
                <a16:creationId xmlns:a16="http://schemas.microsoft.com/office/drawing/2014/main" id="{B5288E2E-FAF1-4736-8F8F-B5E6580943DA}"/>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CDD44936-BFCE-4395-BDA2-E11AD2896B3B}"/>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8" name="Content Placeholder 2">
            <a:extLst>
              <a:ext uri="{FF2B5EF4-FFF2-40B4-BE49-F238E27FC236}">
                <a16:creationId xmlns:a16="http://schemas.microsoft.com/office/drawing/2014/main" id="{1BAD1DE7-5C00-48FF-92CD-B78BC4EDBCAD}"/>
              </a:ext>
            </a:extLst>
          </p:cNvPr>
          <p:cNvSpPr>
            <a:spLocks noGrp="1"/>
          </p:cNvSpPr>
          <p:nvPr>
            <p:ph sz="quarter" idx="33" hasCustomPrompt="1"/>
          </p:nvPr>
        </p:nvSpPr>
        <p:spPr>
          <a:xfrm>
            <a:off x="457317" y="1280160"/>
            <a:ext cx="11250050" cy="2103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9" name="Content Placeholder 2">
            <a:extLst>
              <a:ext uri="{FF2B5EF4-FFF2-40B4-BE49-F238E27FC236}">
                <a16:creationId xmlns:a16="http://schemas.microsoft.com/office/drawing/2014/main" id="{DD77E38D-D2B3-4276-8211-A50CB975915A}"/>
              </a:ext>
            </a:extLst>
          </p:cNvPr>
          <p:cNvSpPr>
            <a:spLocks noGrp="1"/>
          </p:cNvSpPr>
          <p:nvPr>
            <p:ph sz="quarter" idx="34" hasCustomPrompt="1"/>
          </p:nvPr>
        </p:nvSpPr>
        <p:spPr>
          <a:xfrm>
            <a:off x="457317" y="3658370"/>
            <a:ext cx="11250050" cy="210312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54224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H :: Titles only (projecte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34D403A4-28EF-4998-B00F-F5BB74BF2126}"/>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1" name="Picture 10">
            <a:extLst>
              <a:ext uri="{FF2B5EF4-FFF2-40B4-BE49-F238E27FC236}">
                <a16:creationId xmlns:a16="http://schemas.microsoft.com/office/drawing/2014/main" id="{E33DC376-0FA6-4542-B7AD-72167C2869B5}"/>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2" name="Text Placeholder 3">
            <a:extLst>
              <a:ext uri="{FF2B5EF4-FFF2-40B4-BE49-F238E27FC236}">
                <a16:creationId xmlns:a16="http://schemas.microsoft.com/office/drawing/2014/main" id="{89C0B2F1-8AF1-4C07-87E6-09C2C1D51DF7}"/>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6" name="Slide Number Placeholder 9">
            <a:extLst>
              <a:ext uri="{FF2B5EF4-FFF2-40B4-BE49-F238E27FC236}">
                <a16:creationId xmlns:a16="http://schemas.microsoft.com/office/drawing/2014/main" id="{4C1F7F33-E93C-486E-80FD-80DD94B7EC23}"/>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7" name="Text Placeholder 20">
            <a:extLst>
              <a:ext uri="{FF2B5EF4-FFF2-40B4-BE49-F238E27FC236}">
                <a16:creationId xmlns:a16="http://schemas.microsoft.com/office/drawing/2014/main" id="{D12F2706-9C6C-4D0D-A072-2897AD7437F7}"/>
              </a:ext>
            </a:extLst>
          </p:cNvPr>
          <p:cNvSpPr>
            <a:spLocks noGrp="1"/>
          </p:cNvSpPr>
          <p:nvPr>
            <p:ph type="body" sz="quarter" idx="10" hasCustomPrompt="1"/>
          </p:nvPr>
        </p:nvSpPr>
        <p:spPr>
          <a:xfrm>
            <a:off x="457319" y="1280159"/>
            <a:ext cx="1125005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8" name="Text Placeholder 20">
            <a:extLst>
              <a:ext uri="{FF2B5EF4-FFF2-40B4-BE49-F238E27FC236}">
                <a16:creationId xmlns:a16="http://schemas.microsoft.com/office/drawing/2014/main" id="{5DD2FCA8-EA99-4A72-A936-1D8BDEF60E9A}"/>
              </a:ext>
            </a:extLst>
          </p:cNvPr>
          <p:cNvSpPr>
            <a:spLocks noGrp="1"/>
          </p:cNvSpPr>
          <p:nvPr>
            <p:ph type="body" sz="quarter" idx="33" hasCustomPrompt="1"/>
          </p:nvPr>
        </p:nvSpPr>
        <p:spPr>
          <a:xfrm>
            <a:off x="457319" y="3738563"/>
            <a:ext cx="11250050"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25972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CE6F-EC39-E03E-D012-2AA13B38F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056D6D-628F-B9AF-6B45-3D4D6CD84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94EBA2-390C-1D57-6FC0-9FF0B6FC1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C62C1-BCF1-AE59-41B4-9A6A5ABCAB9C}"/>
              </a:ext>
            </a:extLst>
          </p:cNvPr>
          <p:cNvSpPr>
            <a:spLocks noGrp="1"/>
          </p:cNvSpPr>
          <p:nvPr>
            <p:ph type="dt" sz="half" idx="10"/>
          </p:nvPr>
        </p:nvSpPr>
        <p:spPr/>
        <p:txBody>
          <a:bodyPr/>
          <a:lstStyle/>
          <a:p>
            <a:fld id="{9EE20203-CE90-4D67-B050-F43A059152A3}" type="datetimeFigureOut">
              <a:rPr lang="en-US" smtClean="0"/>
              <a:t>2/26/2024</a:t>
            </a:fld>
            <a:endParaRPr lang="en-US"/>
          </a:p>
        </p:txBody>
      </p:sp>
      <p:sp>
        <p:nvSpPr>
          <p:cNvPr id="6" name="Footer Placeholder 5">
            <a:extLst>
              <a:ext uri="{FF2B5EF4-FFF2-40B4-BE49-F238E27FC236}">
                <a16:creationId xmlns:a16="http://schemas.microsoft.com/office/drawing/2014/main" id="{17EA18B2-6D1F-C27D-0A20-022781AB8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8B3F5-956B-A0C6-5D51-1C31EA172622}"/>
              </a:ext>
            </a:extLst>
          </p:cNvPr>
          <p:cNvSpPr>
            <a:spLocks noGrp="1"/>
          </p:cNvSpPr>
          <p:nvPr>
            <p:ph type="sldNum" sz="quarter" idx="12"/>
          </p:nvPr>
        </p:nvSpPr>
        <p:spPr/>
        <p:txBody>
          <a:bodyPr/>
          <a:lstStyle/>
          <a:p>
            <a:fld id="{50A970A4-6BC3-403D-8047-3840861F200B}" type="slidenum">
              <a:rPr lang="en-US" smtClean="0"/>
              <a:t>‹#›</a:t>
            </a:fld>
            <a:endParaRPr lang="en-US"/>
          </a:p>
        </p:txBody>
      </p:sp>
    </p:spTree>
    <p:extLst>
      <p:ext uri="{BB962C8B-B14F-4D97-AF65-F5344CB8AC3E}">
        <p14:creationId xmlns:p14="http://schemas.microsoft.com/office/powerpoint/2010/main" val="366533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H Content (projecte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AD180173-99E9-495E-A917-87C2C7CA043E}"/>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F9098AFF-98CA-4BD1-B4F2-22FDE1C002C4}"/>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5" name="Text Placeholder 3">
            <a:extLst>
              <a:ext uri="{FF2B5EF4-FFF2-40B4-BE49-F238E27FC236}">
                <a16:creationId xmlns:a16="http://schemas.microsoft.com/office/drawing/2014/main" id="{4ECDC6F8-5AA3-4234-A81D-2F29996B8478}"/>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7" name="Slide Number Placeholder 9">
            <a:extLst>
              <a:ext uri="{FF2B5EF4-FFF2-40B4-BE49-F238E27FC236}">
                <a16:creationId xmlns:a16="http://schemas.microsoft.com/office/drawing/2014/main" id="{5140B824-3B1D-4B51-B5BC-851BA81F8D67}"/>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19" name="Content Placeholder 2">
            <a:extLst>
              <a:ext uri="{FF2B5EF4-FFF2-40B4-BE49-F238E27FC236}">
                <a16:creationId xmlns:a16="http://schemas.microsoft.com/office/drawing/2014/main" id="{E9DDF5DE-F686-4F60-BE52-C0744E7414E7}"/>
              </a:ext>
            </a:extLst>
          </p:cNvPr>
          <p:cNvSpPr>
            <a:spLocks noGrp="1"/>
          </p:cNvSpPr>
          <p:nvPr>
            <p:ph sz="quarter" idx="33" hasCustomPrompt="1"/>
          </p:nvPr>
        </p:nvSpPr>
        <p:spPr>
          <a:xfrm>
            <a:off x="457317" y="1280160"/>
            <a:ext cx="10152484" cy="137160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Content Placeholder 2">
            <a:extLst>
              <a:ext uri="{FF2B5EF4-FFF2-40B4-BE49-F238E27FC236}">
                <a16:creationId xmlns:a16="http://schemas.microsoft.com/office/drawing/2014/main" id="{0EB972CD-7353-4C41-A2DB-937C2A708717}"/>
              </a:ext>
            </a:extLst>
          </p:cNvPr>
          <p:cNvSpPr>
            <a:spLocks noGrp="1"/>
          </p:cNvSpPr>
          <p:nvPr>
            <p:ph sz="quarter" idx="34" hasCustomPrompt="1"/>
          </p:nvPr>
        </p:nvSpPr>
        <p:spPr>
          <a:xfrm>
            <a:off x="457317" y="2836987"/>
            <a:ext cx="10152484" cy="137160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2" name="Content Placeholder 2">
            <a:extLst>
              <a:ext uri="{FF2B5EF4-FFF2-40B4-BE49-F238E27FC236}">
                <a16:creationId xmlns:a16="http://schemas.microsoft.com/office/drawing/2014/main" id="{6EFB72D4-F605-4751-8A53-16185A543E7B}"/>
              </a:ext>
            </a:extLst>
          </p:cNvPr>
          <p:cNvSpPr>
            <a:spLocks noGrp="1"/>
          </p:cNvSpPr>
          <p:nvPr>
            <p:ph sz="quarter" idx="35" hasCustomPrompt="1"/>
          </p:nvPr>
        </p:nvSpPr>
        <p:spPr>
          <a:xfrm>
            <a:off x="443368" y="4393813"/>
            <a:ext cx="10152484" cy="1371600"/>
          </a:xfrm>
          <a:prstGeom prst="rect">
            <a:avLst/>
          </a:prstGeom>
        </p:spPr>
        <p:txBody>
          <a:bodyPr wrap="square" lIns="0" tIns="0" rIns="0" bIns="0"/>
          <a:lstStyle>
            <a:lvl1pPr marL="0" indent="0">
              <a:lnSpc>
                <a:spcPct val="100000"/>
              </a:lnSpc>
              <a:spcBef>
                <a:spcPts val="0"/>
              </a:spcBef>
              <a:spcAft>
                <a:spcPts val="800"/>
              </a:spcAft>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21056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V Content (projecte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E1B87F-2F1F-4BB5-8DE6-276C815ACBEA}"/>
              </a:ext>
            </a:extLst>
          </p:cNvPr>
          <p:cNvSpPr>
            <a:spLocks noGrp="1"/>
          </p:cNvSpPr>
          <p:nvPr>
            <p:ph sz="quarter" idx="29" hasCustomPrompt="1"/>
          </p:nvPr>
        </p:nvSpPr>
        <p:spPr>
          <a:xfrm>
            <a:off x="457319" y="1280160"/>
            <a:ext cx="5396365"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Content Placeholder 2">
            <a:extLst>
              <a:ext uri="{FF2B5EF4-FFF2-40B4-BE49-F238E27FC236}">
                <a16:creationId xmlns:a16="http://schemas.microsoft.com/office/drawing/2014/main" id="{26FAF728-CC12-4FFA-ADC4-3C680E6FE1AC}"/>
              </a:ext>
            </a:extLst>
          </p:cNvPr>
          <p:cNvSpPr>
            <a:spLocks noGrp="1"/>
          </p:cNvSpPr>
          <p:nvPr>
            <p:ph sz="quarter" idx="30" hasCustomPrompt="1"/>
          </p:nvPr>
        </p:nvSpPr>
        <p:spPr>
          <a:xfrm>
            <a:off x="6304181" y="1280160"/>
            <a:ext cx="5396365"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4pPr>
            <a:lvl5pPr marL="698325"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a:extLst>
              <a:ext uri="{FF2B5EF4-FFF2-40B4-BE49-F238E27FC236}">
                <a16:creationId xmlns:a16="http://schemas.microsoft.com/office/drawing/2014/main" id="{574DD3DE-8484-4A55-B65C-8BA44BCBC09C}"/>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3BCBDC9E-ED27-4DBB-B87D-BCF475D72175}"/>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6" name="Text Placeholder 3">
            <a:extLst>
              <a:ext uri="{FF2B5EF4-FFF2-40B4-BE49-F238E27FC236}">
                <a16:creationId xmlns:a16="http://schemas.microsoft.com/office/drawing/2014/main" id="{343BE507-59F9-428A-9FF8-496F8F51CE2E}"/>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8" name="Slide Number Placeholder 9">
            <a:extLst>
              <a:ext uri="{FF2B5EF4-FFF2-40B4-BE49-F238E27FC236}">
                <a16:creationId xmlns:a16="http://schemas.microsoft.com/office/drawing/2014/main" id="{2DC543E6-AB7F-4B4D-AE54-CB2AB8C7F3B5}"/>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Tree>
    <p:extLst>
      <p:ext uri="{BB962C8B-B14F-4D97-AF65-F5344CB8AC3E}">
        <p14:creationId xmlns:p14="http://schemas.microsoft.com/office/powerpoint/2010/main" val="179644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V Content :: Right with Titles (projecte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741B55B5-7508-42E6-98A6-CCAB862A5245}"/>
              </a:ext>
            </a:extLst>
          </p:cNvPr>
          <p:cNvSpPr>
            <a:spLocks noGrp="1"/>
          </p:cNvSpPr>
          <p:nvPr>
            <p:ph sz="quarter" idx="29" hasCustomPrompt="1"/>
          </p:nvPr>
        </p:nvSpPr>
        <p:spPr>
          <a:xfrm>
            <a:off x="457319" y="1280160"/>
            <a:ext cx="5396365"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2" name="Content Placeholder 2">
            <a:extLst>
              <a:ext uri="{FF2B5EF4-FFF2-40B4-BE49-F238E27FC236}">
                <a16:creationId xmlns:a16="http://schemas.microsoft.com/office/drawing/2014/main" id="{F2620C3E-3D28-458C-B6D3-F5651DE22301}"/>
              </a:ext>
            </a:extLst>
          </p:cNvPr>
          <p:cNvSpPr>
            <a:spLocks noGrp="1"/>
          </p:cNvSpPr>
          <p:nvPr>
            <p:ph sz="quarter" idx="30" hasCustomPrompt="1"/>
          </p:nvPr>
        </p:nvSpPr>
        <p:spPr>
          <a:xfrm>
            <a:off x="6304181" y="1840522"/>
            <a:ext cx="5396365"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4pPr>
            <a:lvl5pPr marL="698325"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Text Placeholder 3">
            <a:extLst>
              <a:ext uri="{FF2B5EF4-FFF2-40B4-BE49-F238E27FC236}">
                <a16:creationId xmlns:a16="http://schemas.microsoft.com/office/drawing/2014/main" id="{B157A6CE-2272-4F27-A3E2-1D25EBB5B00D}"/>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8" name="Picture 17">
            <a:extLst>
              <a:ext uri="{FF2B5EF4-FFF2-40B4-BE49-F238E27FC236}">
                <a16:creationId xmlns:a16="http://schemas.microsoft.com/office/drawing/2014/main" id="{9BC566A0-89FC-4528-8D41-EE6288B6593F}"/>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20" name="Text Placeholder 3">
            <a:extLst>
              <a:ext uri="{FF2B5EF4-FFF2-40B4-BE49-F238E27FC236}">
                <a16:creationId xmlns:a16="http://schemas.microsoft.com/office/drawing/2014/main" id="{2FBC3830-F3AB-43D3-BED6-00BDB3C34B24}"/>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1" name="Slide Number Placeholder 9">
            <a:extLst>
              <a:ext uri="{FF2B5EF4-FFF2-40B4-BE49-F238E27FC236}">
                <a16:creationId xmlns:a16="http://schemas.microsoft.com/office/drawing/2014/main" id="{C04B78E5-D42F-4E5D-9A00-4CAFF2F59BD2}"/>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2" name="Text Placeholder 20">
            <a:extLst>
              <a:ext uri="{FF2B5EF4-FFF2-40B4-BE49-F238E27FC236}">
                <a16:creationId xmlns:a16="http://schemas.microsoft.com/office/drawing/2014/main" id="{28F13C70-C941-4806-A55B-4C47093B8E25}"/>
              </a:ext>
            </a:extLst>
          </p:cNvPr>
          <p:cNvSpPr>
            <a:spLocks noGrp="1"/>
          </p:cNvSpPr>
          <p:nvPr>
            <p:ph type="body" sz="quarter" idx="10" hasCustomPrompt="1"/>
          </p:nvPr>
        </p:nvSpPr>
        <p:spPr>
          <a:xfrm>
            <a:off x="6304181" y="1280159"/>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165952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V Content :: Left with Titles (projecte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A51A644-B11B-4679-9857-0C5FD7AC3E89}"/>
              </a:ext>
            </a:extLst>
          </p:cNvPr>
          <p:cNvSpPr>
            <a:spLocks noGrp="1"/>
          </p:cNvSpPr>
          <p:nvPr>
            <p:ph sz="quarter" idx="29" hasCustomPrompt="1"/>
          </p:nvPr>
        </p:nvSpPr>
        <p:spPr>
          <a:xfrm>
            <a:off x="6293537" y="1280160"/>
            <a:ext cx="5396365"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3" name="Content Placeholder 2">
            <a:extLst>
              <a:ext uri="{FF2B5EF4-FFF2-40B4-BE49-F238E27FC236}">
                <a16:creationId xmlns:a16="http://schemas.microsoft.com/office/drawing/2014/main" id="{2923C00F-C079-435A-801E-A469B374569A}"/>
              </a:ext>
            </a:extLst>
          </p:cNvPr>
          <p:cNvSpPr>
            <a:spLocks noGrp="1"/>
          </p:cNvSpPr>
          <p:nvPr>
            <p:ph sz="quarter" idx="30" hasCustomPrompt="1"/>
          </p:nvPr>
        </p:nvSpPr>
        <p:spPr>
          <a:xfrm>
            <a:off x="457319" y="1840522"/>
            <a:ext cx="5396365" cy="384048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4pPr>
            <a:lvl5pPr marL="698325" indent="-241240">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a:extLst>
              <a:ext uri="{FF2B5EF4-FFF2-40B4-BE49-F238E27FC236}">
                <a16:creationId xmlns:a16="http://schemas.microsoft.com/office/drawing/2014/main" id="{86A88DB6-FFD3-4FAA-9A2B-FFDB83156946}"/>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9" name="Picture 18">
            <a:extLst>
              <a:ext uri="{FF2B5EF4-FFF2-40B4-BE49-F238E27FC236}">
                <a16:creationId xmlns:a16="http://schemas.microsoft.com/office/drawing/2014/main" id="{08E88AFC-7E34-4AA1-93B9-AE8076F1B367}"/>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20" name="Text Placeholder 3">
            <a:extLst>
              <a:ext uri="{FF2B5EF4-FFF2-40B4-BE49-F238E27FC236}">
                <a16:creationId xmlns:a16="http://schemas.microsoft.com/office/drawing/2014/main" id="{17216AAF-5148-46A2-9C9D-1BF2DCD557E3}"/>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1" name="Slide Number Placeholder 9">
            <a:extLst>
              <a:ext uri="{FF2B5EF4-FFF2-40B4-BE49-F238E27FC236}">
                <a16:creationId xmlns:a16="http://schemas.microsoft.com/office/drawing/2014/main" id="{899AB5EB-769B-4B99-A0B8-65BE3AA7AA5D}"/>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2" name="Text Placeholder 20">
            <a:extLst>
              <a:ext uri="{FF2B5EF4-FFF2-40B4-BE49-F238E27FC236}">
                <a16:creationId xmlns:a16="http://schemas.microsoft.com/office/drawing/2014/main" id="{1E1FB924-FDE8-4426-8159-710672797273}"/>
              </a:ext>
            </a:extLst>
          </p:cNvPr>
          <p:cNvSpPr>
            <a:spLocks noGrp="1"/>
          </p:cNvSpPr>
          <p:nvPr>
            <p:ph type="body" sz="quarter" idx="10" hasCustomPrompt="1"/>
          </p:nvPr>
        </p:nvSpPr>
        <p:spPr>
          <a:xfrm>
            <a:off x="457319" y="1280159"/>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Tree>
    <p:extLst>
      <p:ext uri="{BB962C8B-B14F-4D97-AF65-F5344CB8AC3E}">
        <p14:creationId xmlns:p14="http://schemas.microsoft.com/office/powerpoint/2010/main" val="2813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Content :: 2 Right with Titles (projecte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EF444F7-732D-4756-AA75-FEC498406ED4}"/>
              </a:ext>
            </a:extLst>
          </p:cNvPr>
          <p:cNvSpPr>
            <a:spLocks noGrp="1"/>
          </p:cNvSpPr>
          <p:nvPr>
            <p:ph sz="quarter" idx="29" hasCustomPrompt="1"/>
          </p:nvPr>
        </p:nvSpPr>
        <p:spPr>
          <a:xfrm>
            <a:off x="457319" y="1280160"/>
            <a:ext cx="5396365"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5" name="Text Placeholder 3">
            <a:extLst>
              <a:ext uri="{FF2B5EF4-FFF2-40B4-BE49-F238E27FC236}">
                <a16:creationId xmlns:a16="http://schemas.microsoft.com/office/drawing/2014/main" id="{704E27EF-0FA9-46E0-A62B-D7133C01AB34}"/>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20" name="Picture 19">
            <a:extLst>
              <a:ext uri="{FF2B5EF4-FFF2-40B4-BE49-F238E27FC236}">
                <a16:creationId xmlns:a16="http://schemas.microsoft.com/office/drawing/2014/main" id="{FFD7ECA1-F43D-473D-A262-E91EE481F453}"/>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21" name="Text Placeholder 3">
            <a:extLst>
              <a:ext uri="{FF2B5EF4-FFF2-40B4-BE49-F238E27FC236}">
                <a16:creationId xmlns:a16="http://schemas.microsoft.com/office/drawing/2014/main" id="{81FCDA20-3A1C-429C-A628-66DF5ED81A9A}"/>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3" name="Slide Number Placeholder 9">
            <a:extLst>
              <a:ext uri="{FF2B5EF4-FFF2-40B4-BE49-F238E27FC236}">
                <a16:creationId xmlns:a16="http://schemas.microsoft.com/office/drawing/2014/main" id="{7E213A67-ADE4-418C-A8C4-0732DEB9348E}"/>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20">
            <a:extLst>
              <a:ext uri="{FF2B5EF4-FFF2-40B4-BE49-F238E27FC236}">
                <a16:creationId xmlns:a16="http://schemas.microsoft.com/office/drawing/2014/main" id="{7A6A4CD5-8CAE-4253-B2B2-F156CD4F487A}"/>
              </a:ext>
            </a:extLst>
          </p:cNvPr>
          <p:cNvSpPr>
            <a:spLocks noGrp="1"/>
          </p:cNvSpPr>
          <p:nvPr>
            <p:ph type="body" sz="quarter" idx="10" hasCustomPrompt="1"/>
          </p:nvPr>
        </p:nvSpPr>
        <p:spPr>
          <a:xfrm>
            <a:off x="6292455" y="1280159"/>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5" name="Text Placeholder 20">
            <a:extLst>
              <a:ext uri="{FF2B5EF4-FFF2-40B4-BE49-F238E27FC236}">
                <a16:creationId xmlns:a16="http://schemas.microsoft.com/office/drawing/2014/main" id="{502D9933-DD36-4574-8140-7F75ED450092}"/>
              </a:ext>
            </a:extLst>
          </p:cNvPr>
          <p:cNvSpPr>
            <a:spLocks noGrp="1"/>
          </p:cNvSpPr>
          <p:nvPr>
            <p:ph type="body" sz="quarter" idx="33" hasCustomPrompt="1"/>
          </p:nvPr>
        </p:nvSpPr>
        <p:spPr>
          <a:xfrm>
            <a:off x="6292455" y="3637371"/>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6" name="Content Placeholder 2">
            <a:extLst>
              <a:ext uri="{FF2B5EF4-FFF2-40B4-BE49-F238E27FC236}">
                <a16:creationId xmlns:a16="http://schemas.microsoft.com/office/drawing/2014/main" id="{46E0662C-A80C-4873-A88E-95D736187968}"/>
              </a:ext>
            </a:extLst>
          </p:cNvPr>
          <p:cNvSpPr>
            <a:spLocks noGrp="1"/>
          </p:cNvSpPr>
          <p:nvPr>
            <p:ph sz="quarter" idx="34" hasCustomPrompt="1"/>
          </p:nvPr>
        </p:nvSpPr>
        <p:spPr>
          <a:xfrm>
            <a:off x="6293537" y="1840522"/>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7" name="Content Placeholder 2">
            <a:extLst>
              <a:ext uri="{FF2B5EF4-FFF2-40B4-BE49-F238E27FC236}">
                <a16:creationId xmlns:a16="http://schemas.microsoft.com/office/drawing/2014/main" id="{17A77582-DCE5-4520-BE7F-40525978F0A4}"/>
              </a:ext>
            </a:extLst>
          </p:cNvPr>
          <p:cNvSpPr>
            <a:spLocks noGrp="1"/>
          </p:cNvSpPr>
          <p:nvPr>
            <p:ph sz="quarter" idx="35" hasCustomPrompt="1"/>
          </p:nvPr>
        </p:nvSpPr>
        <p:spPr>
          <a:xfrm>
            <a:off x="6292455" y="4206240"/>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94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Content :: 2 Left with Titles (projecte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AAA5994F-C102-4F7A-AF24-A2204314C0CE}"/>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4" name="Picture 13">
            <a:extLst>
              <a:ext uri="{FF2B5EF4-FFF2-40B4-BE49-F238E27FC236}">
                <a16:creationId xmlns:a16="http://schemas.microsoft.com/office/drawing/2014/main" id="{AFD2CF10-306C-4493-B294-A0F13483E294}"/>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9" name="Text Placeholder 3">
            <a:extLst>
              <a:ext uri="{FF2B5EF4-FFF2-40B4-BE49-F238E27FC236}">
                <a16:creationId xmlns:a16="http://schemas.microsoft.com/office/drawing/2014/main" id="{1947F932-9C6A-41BD-A926-2A3DD2534227}"/>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2" name="Slide Number Placeholder 9">
            <a:extLst>
              <a:ext uri="{FF2B5EF4-FFF2-40B4-BE49-F238E27FC236}">
                <a16:creationId xmlns:a16="http://schemas.microsoft.com/office/drawing/2014/main" id="{1815CDF6-ACF5-449C-9896-CD3F2E7BAE4F}"/>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4" name="Text Placeholder 20">
            <a:extLst>
              <a:ext uri="{FF2B5EF4-FFF2-40B4-BE49-F238E27FC236}">
                <a16:creationId xmlns:a16="http://schemas.microsoft.com/office/drawing/2014/main" id="{B580ECFC-4796-4E1E-A3AB-D44B92D45A9C}"/>
              </a:ext>
            </a:extLst>
          </p:cNvPr>
          <p:cNvSpPr>
            <a:spLocks noGrp="1"/>
          </p:cNvSpPr>
          <p:nvPr>
            <p:ph type="body" sz="quarter" idx="10" hasCustomPrompt="1"/>
          </p:nvPr>
        </p:nvSpPr>
        <p:spPr>
          <a:xfrm>
            <a:off x="457319" y="1280159"/>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5" name="Text Placeholder 20">
            <a:extLst>
              <a:ext uri="{FF2B5EF4-FFF2-40B4-BE49-F238E27FC236}">
                <a16:creationId xmlns:a16="http://schemas.microsoft.com/office/drawing/2014/main" id="{BEF8B891-F459-4FD1-BC9A-09A6F4FECBE9}"/>
              </a:ext>
            </a:extLst>
          </p:cNvPr>
          <p:cNvSpPr>
            <a:spLocks noGrp="1"/>
          </p:cNvSpPr>
          <p:nvPr>
            <p:ph type="body" sz="quarter" idx="33" hasCustomPrompt="1"/>
          </p:nvPr>
        </p:nvSpPr>
        <p:spPr>
          <a:xfrm>
            <a:off x="469045" y="3637371"/>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6" name="Content Placeholder 2">
            <a:extLst>
              <a:ext uri="{FF2B5EF4-FFF2-40B4-BE49-F238E27FC236}">
                <a16:creationId xmlns:a16="http://schemas.microsoft.com/office/drawing/2014/main" id="{5CB84626-2472-47F4-B45F-7C979E4B2CE8}"/>
              </a:ext>
            </a:extLst>
          </p:cNvPr>
          <p:cNvSpPr>
            <a:spLocks noGrp="1"/>
          </p:cNvSpPr>
          <p:nvPr>
            <p:ph sz="quarter" idx="34" hasCustomPrompt="1"/>
          </p:nvPr>
        </p:nvSpPr>
        <p:spPr>
          <a:xfrm>
            <a:off x="458402" y="1840522"/>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7" name="Content Placeholder 2">
            <a:extLst>
              <a:ext uri="{FF2B5EF4-FFF2-40B4-BE49-F238E27FC236}">
                <a16:creationId xmlns:a16="http://schemas.microsoft.com/office/drawing/2014/main" id="{202CF963-DBB0-4C1F-BCF8-7F7FB50EC4FA}"/>
              </a:ext>
            </a:extLst>
          </p:cNvPr>
          <p:cNvSpPr>
            <a:spLocks noGrp="1"/>
          </p:cNvSpPr>
          <p:nvPr>
            <p:ph sz="quarter" idx="35" hasCustomPrompt="1"/>
          </p:nvPr>
        </p:nvSpPr>
        <p:spPr>
          <a:xfrm>
            <a:off x="469045" y="4206240"/>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8" name="Content Placeholder 2">
            <a:extLst>
              <a:ext uri="{FF2B5EF4-FFF2-40B4-BE49-F238E27FC236}">
                <a16:creationId xmlns:a16="http://schemas.microsoft.com/office/drawing/2014/main" id="{C7B57371-D2E8-44F3-A16D-6F17CB4E3F8A}"/>
              </a:ext>
            </a:extLst>
          </p:cNvPr>
          <p:cNvSpPr>
            <a:spLocks noGrp="1"/>
          </p:cNvSpPr>
          <p:nvPr>
            <p:ph sz="quarter" idx="29" hasCustomPrompt="1"/>
          </p:nvPr>
        </p:nvSpPr>
        <p:spPr>
          <a:xfrm>
            <a:off x="6293537" y="1280160"/>
            <a:ext cx="5396365"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377288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 Content with Titles (projected)">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id="{0F02ACE5-25AC-4BC0-BE47-16F296FD63AD}"/>
              </a:ext>
            </a:extLst>
          </p:cNvPr>
          <p:cNvSpPr>
            <a:spLocks noGrp="1"/>
          </p:cNvSpPr>
          <p:nvPr>
            <p:ph type="body" sz="quarter" idx="10" hasCustomPrompt="1"/>
          </p:nvPr>
        </p:nvSpPr>
        <p:spPr>
          <a:xfrm>
            <a:off x="457319" y="1280159"/>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17" name="Content Placeholder 2">
            <a:extLst>
              <a:ext uri="{FF2B5EF4-FFF2-40B4-BE49-F238E27FC236}">
                <a16:creationId xmlns:a16="http://schemas.microsoft.com/office/drawing/2014/main" id="{1A0BBD52-BA9D-4042-B053-7B687FC020B9}"/>
              </a:ext>
            </a:extLst>
          </p:cNvPr>
          <p:cNvSpPr>
            <a:spLocks noGrp="1"/>
          </p:cNvSpPr>
          <p:nvPr>
            <p:ph sz="quarter" idx="34" hasCustomPrompt="1"/>
          </p:nvPr>
        </p:nvSpPr>
        <p:spPr>
          <a:xfrm>
            <a:off x="458402" y="1840522"/>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21" name="Text Placeholder 3">
            <a:extLst>
              <a:ext uri="{FF2B5EF4-FFF2-40B4-BE49-F238E27FC236}">
                <a16:creationId xmlns:a16="http://schemas.microsoft.com/office/drawing/2014/main" id="{5869CE87-0816-48E8-9088-BE36A922C4BA}"/>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23" name="Picture 22">
            <a:extLst>
              <a:ext uri="{FF2B5EF4-FFF2-40B4-BE49-F238E27FC236}">
                <a16:creationId xmlns:a16="http://schemas.microsoft.com/office/drawing/2014/main" id="{4A7EC1C1-6257-44BF-B186-796C99486CFA}"/>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24" name="Text Placeholder 3">
            <a:extLst>
              <a:ext uri="{FF2B5EF4-FFF2-40B4-BE49-F238E27FC236}">
                <a16:creationId xmlns:a16="http://schemas.microsoft.com/office/drawing/2014/main" id="{A9F709F7-8F15-4C1F-AE36-CF82E806E3E2}"/>
              </a:ext>
            </a:extLst>
          </p:cNvPr>
          <p:cNvSpPr>
            <a:spLocks noGrp="1"/>
          </p:cNvSpPr>
          <p:nvPr>
            <p:ph type="body" sz="quarter" idx="26" hasCustomPrompt="1"/>
          </p:nvPr>
        </p:nvSpPr>
        <p:spPr>
          <a:xfrm>
            <a:off x="457319" y="6001037"/>
            <a:ext cx="11250050" cy="505267"/>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5" name="Slide Number Placeholder 9">
            <a:extLst>
              <a:ext uri="{FF2B5EF4-FFF2-40B4-BE49-F238E27FC236}">
                <a16:creationId xmlns:a16="http://schemas.microsoft.com/office/drawing/2014/main" id="{5F457B0D-4877-4908-AE70-7E08106A68A9}"/>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9" name="Text Placeholder 20">
            <a:extLst>
              <a:ext uri="{FF2B5EF4-FFF2-40B4-BE49-F238E27FC236}">
                <a16:creationId xmlns:a16="http://schemas.microsoft.com/office/drawing/2014/main" id="{47A70999-EAB7-4562-9588-38FD72499EE0}"/>
              </a:ext>
            </a:extLst>
          </p:cNvPr>
          <p:cNvSpPr>
            <a:spLocks noGrp="1"/>
          </p:cNvSpPr>
          <p:nvPr>
            <p:ph type="body" sz="quarter" idx="36" hasCustomPrompt="1"/>
          </p:nvPr>
        </p:nvSpPr>
        <p:spPr>
          <a:xfrm>
            <a:off x="6292455" y="1280159"/>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1" name="Content Placeholder 2">
            <a:extLst>
              <a:ext uri="{FF2B5EF4-FFF2-40B4-BE49-F238E27FC236}">
                <a16:creationId xmlns:a16="http://schemas.microsoft.com/office/drawing/2014/main" id="{DDC36B7A-70AC-41FD-94C9-EAE4057098E0}"/>
              </a:ext>
            </a:extLst>
          </p:cNvPr>
          <p:cNvSpPr>
            <a:spLocks noGrp="1"/>
          </p:cNvSpPr>
          <p:nvPr>
            <p:ph sz="quarter" idx="37" hasCustomPrompt="1"/>
          </p:nvPr>
        </p:nvSpPr>
        <p:spPr>
          <a:xfrm>
            <a:off x="6293537" y="1840522"/>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2" name="Content Placeholder 2">
            <a:extLst>
              <a:ext uri="{FF2B5EF4-FFF2-40B4-BE49-F238E27FC236}">
                <a16:creationId xmlns:a16="http://schemas.microsoft.com/office/drawing/2014/main" id="{5000791A-C29B-4996-893E-239279949142}"/>
              </a:ext>
            </a:extLst>
          </p:cNvPr>
          <p:cNvSpPr>
            <a:spLocks noGrp="1"/>
          </p:cNvSpPr>
          <p:nvPr>
            <p:ph sz="quarter" idx="38" hasCustomPrompt="1"/>
          </p:nvPr>
        </p:nvSpPr>
        <p:spPr>
          <a:xfrm>
            <a:off x="6304181" y="4206240"/>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3" name="Text Placeholder 20">
            <a:extLst>
              <a:ext uri="{FF2B5EF4-FFF2-40B4-BE49-F238E27FC236}">
                <a16:creationId xmlns:a16="http://schemas.microsoft.com/office/drawing/2014/main" id="{8DC51F1B-72E7-4C2B-BE23-BA338F7E9827}"/>
              </a:ext>
            </a:extLst>
          </p:cNvPr>
          <p:cNvSpPr>
            <a:spLocks noGrp="1"/>
          </p:cNvSpPr>
          <p:nvPr>
            <p:ph type="body" sz="quarter" idx="33" hasCustomPrompt="1"/>
          </p:nvPr>
        </p:nvSpPr>
        <p:spPr>
          <a:xfrm>
            <a:off x="6304181" y="3637371"/>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5" name="Text Placeholder 20">
            <a:extLst>
              <a:ext uri="{FF2B5EF4-FFF2-40B4-BE49-F238E27FC236}">
                <a16:creationId xmlns:a16="http://schemas.microsoft.com/office/drawing/2014/main" id="{9F6460C0-D687-47EA-BB2E-4D09DA49537A}"/>
              </a:ext>
            </a:extLst>
          </p:cNvPr>
          <p:cNvSpPr>
            <a:spLocks noGrp="1"/>
          </p:cNvSpPr>
          <p:nvPr>
            <p:ph type="body" sz="quarter" idx="39" hasCustomPrompt="1"/>
          </p:nvPr>
        </p:nvSpPr>
        <p:spPr>
          <a:xfrm>
            <a:off x="469045" y="3637371"/>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6" name="Content Placeholder 2">
            <a:extLst>
              <a:ext uri="{FF2B5EF4-FFF2-40B4-BE49-F238E27FC236}">
                <a16:creationId xmlns:a16="http://schemas.microsoft.com/office/drawing/2014/main" id="{B2CE851A-AD96-4410-A54F-57A048364B9C}"/>
              </a:ext>
            </a:extLst>
          </p:cNvPr>
          <p:cNvSpPr>
            <a:spLocks noGrp="1"/>
          </p:cNvSpPr>
          <p:nvPr>
            <p:ph sz="quarter" idx="35" hasCustomPrompt="1"/>
          </p:nvPr>
        </p:nvSpPr>
        <p:spPr>
          <a:xfrm>
            <a:off x="469045" y="4206240"/>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73011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 Content :: Top Left No Titles (projected)">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4A5FBB40-B7EA-458D-8521-9A7DC58D2DF8}"/>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33" name="Picture 32">
            <a:extLst>
              <a:ext uri="{FF2B5EF4-FFF2-40B4-BE49-F238E27FC236}">
                <a16:creationId xmlns:a16="http://schemas.microsoft.com/office/drawing/2014/main" id="{0E739F60-2A38-451F-BC41-231853554BBB}"/>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34" name="Text Placeholder 3">
            <a:extLst>
              <a:ext uri="{FF2B5EF4-FFF2-40B4-BE49-F238E27FC236}">
                <a16:creationId xmlns:a16="http://schemas.microsoft.com/office/drawing/2014/main" id="{4735ACE2-C2F6-47C5-BE27-18090E11CDE7}"/>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36" name="Slide Number Placeholder 9">
            <a:extLst>
              <a:ext uri="{FF2B5EF4-FFF2-40B4-BE49-F238E27FC236}">
                <a16:creationId xmlns:a16="http://schemas.microsoft.com/office/drawing/2014/main" id="{F22295EF-3E59-4DBF-AEE8-43172C60FA80}"/>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37" name="Text Placeholder 20">
            <a:extLst>
              <a:ext uri="{FF2B5EF4-FFF2-40B4-BE49-F238E27FC236}">
                <a16:creationId xmlns:a16="http://schemas.microsoft.com/office/drawing/2014/main" id="{7C3F660E-8059-402A-BE9E-175D22A38E64}"/>
              </a:ext>
            </a:extLst>
          </p:cNvPr>
          <p:cNvSpPr>
            <a:spLocks noGrp="1"/>
          </p:cNvSpPr>
          <p:nvPr>
            <p:ph type="body" sz="quarter" idx="36" hasCustomPrompt="1"/>
          </p:nvPr>
        </p:nvSpPr>
        <p:spPr>
          <a:xfrm>
            <a:off x="6292455" y="1280159"/>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8" name="Content Placeholder 2">
            <a:extLst>
              <a:ext uri="{FF2B5EF4-FFF2-40B4-BE49-F238E27FC236}">
                <a16:creationId xmlns:a16="http://schemas.microsoft.com/office/drawing/2014/main" id="{020F2AD0-E734-4D3C-BF07-9FA80E36881D}"/>
              </a:ext>
            </a:extLst>
          </p:cNvPr>
          <p:cNvSpPr>
            <a:spLocks noGrp="1"/>
          </p:cNvSpPr>
          <p:nvPr>
            <p:ph sz="quarter" idx="37" hasCustomPrompt="1"/>
          </p:nvPr>
        </p:nvSpPr>
        <p:spPr>
          <a:xfrm>
            <a:off x="6293537" y="1840522"/>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9" name="Content Placeholder 2">
            <a:extLst>
              <a:ext uri="{FF2B5EF4-FFF2-40B4-BE49-F238E27FC236}">
                <a16:creationId xmlns:a16="http://schemas.microsoft.com/office/drawing/2014/main" id="{1ECF47F3-0D84-4985-A9A0-ADF252C9C902}"/>
              </a:ext>
            </a:extLst>
          </p:cNvPr>
          <p:cNvSpPr>
            <a:spLocks noGrp="1"/>
          </p:cNvSpPr>
          <p:nvPr>
            <p:ph sz="quarter" idx="38" hasCustomPrompt="1"/>
          </p:nvPr>
        </p:nvSpPr>
        <p:spPr>
          <a:xfrm>
            <a:off x="6304181" y="4206240"/>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1" name="Content Placeholder 2">
            <a:extLst>
              <a:ext uri="{FF2B5EF4-FFF2-40B4-BE49-F238E27FC236}">
                <a16:creationId xmlns:a16="http://schemas.microsoft.com/office/drawing/2014/main" id="{AF80CADD-283D-446B-B0B6-4516B2AE31B3}"/>
              </a:ext>
            </a:extLst>
          </p:cNvPr>
          <p:cNvSpPr>
            <a:spLocks noGrp="1"/>
          </p:cNvSpPr>
          <p:nvPr>
            <p:ph sz="quarter" idx="34" hasCustomPrompt="1"/>
          </p:nvPr>
        </p:nvSpPr>
        <p:spPr>
          <a:xfrm>
            <a:off x="458402" y="1280158"/>
            <a:ext cx="5396365" cy="2029968"/>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42" name="Text Placeholder 20">
            <a:extLst>
              <a:ext uri="{FF2B5EF4-FFF2-40B4-BE49-F238E27FC236}">
                <a16:creationId xmlns:a16="http://schemas.microsoft.com/office/drawing/2014/main" id="{270E2B9C-CFF0-4A59-810E-0C4ECC251BCA}"/>
              </a:ext>
            </a:extLst>
          </p:cNvPr>
          <p:cNvSpPr>
            <a:spLocks noGrp="1"/>
          </p:cNvSpPr>
          <p:nvPr>
            <p:ph type="body" sz="quarter" idx="33" hasCustomPrompt="1"/>
          </p:nvPr>
        </p:nvSpPr>
        <p:spPr>
          <a:xfrm>
            <a:off x="6304181" y="3637371"/>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3" name="Text Placeholder 20">
            <a:extLst>
              <a:ext uri="{FF2B5EF4-FFF2-40B4-BE49-F238E27FC236}">
                <a16:creationId xmlns:a16="http://schemas.microsoft.com/office/drawing/2014/main" id="{D9277B48-C9AE-42AB-AC4E-1416E9A4491C}"/>
              </a:ext>
            </a:extLst>
          </p:cNvPr>
          <p:cNvSpPr>
            <a:spLocks noGrp="1"/>
          </p:cNvSpPr>
          <p:nvPr>
            <p:ph type="body" sz="quarter" idx="39" hasCustomPrompt="1"/>
          </p:nvPr>
        </p:nvSpPr>
        <p:spPr>
          <a:xfrm>
            <a:off x="469045" y="3637371"/>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4" name="Content Placeholder 2">
            <a:extLst>
              <a:ext uri="{FF2B5EF4-FFF2-40B4-BE49-F238E27FC236}">
                <a16:creationId xmlns:a16="http://schemas.microsoft.com/office/drawing/2014/main" id="{880440B8-B888-4C20-B830-32496A5FD5A0}"/>
              </a:ext>
            </a:extLst>
          </p:cNvPr>
          <p:cNvSpPr>
            <a:spLocks noGrp="1"/>
          </p:cNvSpPr>
          <p:nvPr>
            <p:ph sz="quarter" idx="35" hasCustomPrompt="1"/>
          </p:nvPr>
        </p:nvSpPr>
        <p:spPr>
          <a:xfrm>
            <a:off x="469045" y="4206240"/>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80107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Content :: Bottom Right No Titles (projecte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25A79364-4339-47CD-AA3B-D4410C80D0CE}"/>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7" name="Picture 16">
            <a:extLst>
              <a:ext uri="{FF2B5EF4-FFF2-40B4-BE49-F238E27FC236}">
                <a16:creationId xmlns:a16="http://schemas.microsoft.com/office/drawing/2014/main" id="{263DF367-73DA-4A92-8151-ACE21DB2602B}"/>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18" name="Text Placeholder 3">
            <a:extLst>
              <a:ext uri="{FF2B5EF4-FFF2-40B4-BE49-F238E27FC236}">
                <a16:creationId xmlns:a16="http://schemas.microsoft.com/office/drawing/2014/main" id="{0AFD15BB-4401-4FE4-B0A0-DC52A21574F7}"/>
              </a:ext>
            </a:extLst>
          </p:cNvPr>
          <p:cNvSpPr>
            <a:spLocks noGrp="1"/>
          </p:cNvSpPr>
          <p:nvPr>
            <p:ph type="body" sz="quarter" idx="26" hasCustomPrompt="1"/>
          </p:nvPr>
        </p:nvSpPr>
        <p:spPr>
          <a:xfrm>
            <a:off x="457319" y="6001037"/>
            <a:ext cx="11250050" cy="505267"/>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9" name="Slide Number Placeholder 9">
            <a:extLst>
              <a:ext uri="{FF2B5EF4-FFF2-40B4-BE49-F238E27FC236}">
                <a16:creationId xmlns:a16="http://schemas.microsoft.com/office/drawing/2014/main" id="{3AB08504-6071-4500-BACA-AA56D078B84B}"/>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3" name="Text Placeholder 20">
            <a:extLst>
              <a:ext uri="{FF2B5EF4-FFF2-40B4-BE49-F238E27FC236}">
                <a16:creationId xmlns:a16="http://schemas.microsoft.com/office/drawing/2014/main" id="{DD63E3DA-684A-4EA7-B2F5-FB2FCE17DF57}"/>
              </a:ext>
            </a:extLst>
          </p:cNvPr>
          <p:cNvSpPr>
            <a:spLocks noGrp="1"/>
          </p:cNvSpPr>
          <p:nvPr>
            <p:ph type="body" sz="quarter" idx="36" hasCustomPrompt="1"/>
          </p:nvPr>
        </p:nvSpPr>
        <p:spPr>
          <a:xfrm>
            <a:off x="6292455" y="1280159"/>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29" name="Content Placeholder 2">
            <a:extLst>
              <a:ext uri="{FF2B5EF4-FFF2-40B4-BE49-F238E27FC236}">
                <a16:creationId xmlns:a16="http://schemas.microsoft.com/office/drawing/2014/main" id="{24237B6D-CA8D-488E-B7D6-611BFEC318F9}"/>
              </a:ext>
            </a:extLst>
          </p:cNvPr>
          <p:cNvSpPr>
            <a:spLocks noGrp="1"/>
          </p:cNvSpPr>
          <p:nvPr>
            <p:ph sz="quarter" idx="37" hasCustomPrompt="1"/>
          </p:nvPr>
        </p:nvSpPr>
        <p:spPr>
          <a:xfrm>
            <a:off x="6293537" y="1840522"/>
            <a:ext cx="5396365" cy="1430216"/>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0" name="Content Placeholder 2">
            <a:extLst>
              <a:ext uri="{FF2B5EF4-FFF2-40B4-BE49-F238E27FC236}">
                <a16:creationId xmlns:a16="http://schemas.microsoft.com/office/drawing/2014/main" id="{6887FBCB-4F8B-4581-9468-C9E4C7E9FA1C}"/>
              </a:ext>
            </a:extLst>
          </p:cNvPr>
          <p:cNvSpPr>
            <a:spLocks noGrp="1"/>
          </p:cNvSpPr>
          <p:nvPr>
            <p:ph sz="quarter" idx="38" hasCustomPrompt="1"/>
          </p:nvPr>
        </p:nvSpPr>
        <p:spPr>
          <a:xfrm>
            <a:off x="457319" y="1849027"/>
            <a:ext cx="5396365" cy="1430216"/>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2" name="Content Placeholder 2">
            <a:extLst>
              <a:ext uri="{FF2B5EF4-FFF2-40B4-BE49-F238E27FC236}">
                <a16:creationId xmlns:a16="http://schemas.microsoft.com/office/drawing/2014/main" id="{F797106C-AF18-4DD0-A52F-CABEA2D6B934}"/>
              </a:ext>
            </a:extLst>
          </p:cNvPr>
          <p:cNvSpPr>
            <a:spLocks noGrp="1"/>
          </p:cNvSpPr>
          <p:nvPr>
            <p:ph sz="quarter" idx="34" hasCustomPrompt="1"/>
          </p:nvPr>
        </p:nvSpPr>
        <p:spPr>
          <a:xfrm>
            <a:off x="6292455" y="3637369"/>
            <a:ext cx="5396365" cy="2031911"/>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3" name="Text Placeholder 20">
            <a:extLst>
              <a:ext uri="{FF2B5EF4-FFF2-40B4-BE49-F238E27FC236}">
                <a16:creationId xmlns:a16="http://schemas.microsoft.com/office/drawing/2014/main" id="{BEFF8F36-5817-460B-97FF-F9313E6EEBF7}"/>
              </a:ext>
            </a:extLst>
          </p:cNvPr>
          <p:cNvSpPr>
            <a:spLocks noGrp="1"/>
          </p:cNvSpPr>
          <p:nvPr>
            <p:ph type="body" sz="quarter" idx="33" hasCustomPrompt="1"/>
          </p:nvPr>
        </p:nvSpPr>
        <p:spPr>
          <a:xfrm>
            <a:off x="457319" y="1280158"/>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4" name="Text Placeholder 20">
            <a:extLst>
              <a:ext uri="{FF2B5EF4-FFF2-40B4-BE49-F238E27FC236}">
                <a16:creationId xmlns:a16="http://schemas.microsoft.com/office/drawing/2014/main" id="{5C94C493-39F3-4E00-A1EC-2DA08161C680}"/>
              </a:ext>
            </a:extLst>
          </p:cNvPr>
          <p:cNvSpPr>
            <a:spLocks noGrp="1"/>
          </p:cNvSpPr>
          <p:nvPr>
            <p:ph type="body" sz="quarter" idx="39" hasCustomPrompt="1"/>
          </p:nvPr>
        </p:nvSpPr>
        <p:spPr>
          <a:xfrm>
            <a:off x="469045" y="3637371"/>
            <a:ext cx="5396365"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6" name="Content Placeholder 2">
            <a:extLst>
              <a:ext uri="{FF2B5EF4-FFF2-40B4-BE49-F238E27FC236}">
                <a16:creationId xmlns:a16="http://schemas.microsoft.com/office/drawing/2014/main" id="{EA95F137-C4B4-4CC8-98D3-85E5A4D057E8}"/>
              </a:ext>
            </a:extLst>
          </p:cNvPr>
          <p:cNvSpPr>
            <a:spLocks noGrp="1"/>
          </p:cNvSpPr>
          <p:nvPr>
            <p:ph sz="quarter" idx="35" hasCustomPrompt="1"/>
          </p:nvPr>
        </p:nvSpPr>
        <p:spPr>
          <a:xfrm>
            <a:off x="469045" y="4206240"/>
            <a:ext cx="5396365"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174553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84">
          <p15:clr>
            <a:srgbClr val="FBAE40"/>
          </p15:clr>
        </p15:guide>
        <p15:guide id="2" pos="7367">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 Content :: Left with No Titles (projecte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4B95E63A-016D-4F4E-AD9C-222A571DDDD3}"/>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19" name="Picture 18">
            <a:extLst>
              <a:ext uri="{FF2B5EF4-FFF2-40B4-BE49-F238E27FC236}">
                <a16:creationId xmlns:a16="http://schemas.microsoft.com/office/drawing/2014/main" id="{1CBE55CF-7835-42AF-97AD-588EDFAFEE8B}"/>
              </a:ext>
            </a:extLst>
          </p:cNvPr>
          <p:cNvPicPr>
            <a:picLocks noChangeAspect="1"/>
          </p:cNvPicPr>
          <p:nvPr userDrawn="1"/>
        </p:nvPicPr>
        <p:blipFill rotWithShape="1">
          <a:blip r:embed="rId2"/>
          <a:stretch/>
        </p:blipFill>
        <p:spPr>
          <a:xfrm>
            <a:off x="10147900" y="91440"/>
            <a:ext cx="1789219" cy="659070"/>
          </a:xfrm>
          <a:prstGeom prst="rect">
            <a:avLst/>
          </a:prstGeom>
        </p:spPr>
      </p:pic>
      <p:sp>
        <p:nvSpPr>
          <p:cNvPr id="24" name="Text Placeholder 3">
            <a:extLst>
              <a:ext uri="{FF2B5EF4-FFF2-40B4-BE49-F238E27FC236}">
                <a16:creationId xmlns:a16="http://schemas.microsoft.com/office/drawing/2014/main" id="{4E0A5966-4A1F-434A-ADE1-B622042633E9}"/>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6" name="Slide Number Placeholder 9">
            <a:extLst>
              <a:ext uri="{FF2B5EF4-FFF2-40B4-BE49-F238E27FC236}">
                <a16:creationId xmlns:a16="http://schemas.microsoft.com/office/drawing/2014/main" id="{BF22FB90-CCE4-48A5-8979-D6986CCC42CE}"/>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a:p>
        </p:txBody>
      </p:sp>
      <p:sp>
        <p:nvSpPr>
          <p:cNvPr id="29" name="Text Placeholder 20">
            <a:extLst>
              <a:ext uri="{FF2B5EF4-FFF2-40B4-BE49-F238E27FC236}">
                <a16:creationId xmlns:a16="http://schemas.microsoft.com/office/drawing/2014/main" id="{D1B9AB3F-F132-4AF2-87A1-F1E11508F280}"/>
              </a:ext>
            </a:extLst>
          </p:cNvPr>
          <p:cNvSpPr>
            <a:spLocks noGrp="1"/>
          </p:cNvSpPr>
          <p:nvPr>
            <p:ph type="body" sz="quarter" idx="36" hasCustomPrompt="1"/>
          </p:nvPr>
        </p:nvSpPr>
        <p:spPr>
          <a:xfrm>
            <a:off x="8133461" y="1280159"/>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0" name="Content Placeholder 2">
            <a:extLst>
              <a:ext uri="{FF2B5EF4-FFF2-40B4-BE49-F238E27FC236}">
                <a16:creationId xmlns:a16="http://schemas.microsoft.com/office/drawing/2014/main" id="{4391C4C1-0AFC-406E-A5B0-8B37070C3251}"/>
              </a:ext>
            </a:extLst>
          </p:cNvPr>
          <p:cNvSpPr>
            <a:spLocks noGrp="1"/>
          </p:cNvSpPr>
          <p:nvPr>
            <p:ph sz="quarter" idx="37" hasCustomPrompt="1"/>
          </p:nvPr>
        </p:nvSpPr>
        <p:spPr>
          <a:xfrm>
            <a:off x="8134543" y="1840522"/>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3" name="Content Placeholder 2">
            <a:extLst>
              <a:ext uri="{FF2B5EF4-FFF2-40B4-BE49-F238E27FC236}">
                <a16:creationId xmlns:a16="http://schemas.microsoft.com/office/drawing/2014/main" id="{65E0BC6B-73BD-4BF3-A849-C4AFADB12723}"/>
              </a:ext>
            </a:extLst>
          </p:cNvPr>
          <p:cNvSpPr>
            <a:spLocks noGrp="1"/>
          </p:cNvSpPr>
          <p:nvPr>
            <p:ph sz="quarter" idx="41" hasCustomPrompt="1"/>
          </p:nvPr>
        </p:nvSpPr>
        <p:spPr>
          <a:xfrm>
            <a:off x="8145187" y="4206240"/>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4" name="Text Placeholder 20">
            <a:extLst>
              <a:ext uri="{FF2B5EF4-FFF2-40B4-BE49-F238E27FC236}">
                <a16:creationId xmlns:a16="http://schemas.microsoft.com/office/drawing/2014/main" id="{8455440F-2338-4DE4-88A1-455D5F174949}"/>
              </a:ext>
            </a:extLst>
          </p:cNvPr>
          <p:cNvSpPr>
            <a:spLocks noGrp="1"/>
          </p:cNvSpPr>
          <p:nvPr>
            <p:ph type="body" sz="quarter" idx="42" hasCustomPrompt="1"/>
          </p:nvPr>
        </p:nvSpPr>
        <p:spPr>
          <a:xfrm>
            <a:off x="8145187" y="3637371"/>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5" name="Text Placeholder 20">
            <a:extLst>
              <a:ext uri="{FF2B5EF4-FFF2-40B4-BE49-F238E27FC236}">
                <a16:creationId xmlns:a16="http://schemas.microsoft.com/office/drawing/2014/main" id="{A19BD6F4-C91B-4AAB-80F2-1728E9D91568}"/>
              </a:ext>
            </a:extLst>
          </p:cNvPr>
          <p:cNvSpPr>
            <a:spLocks noGrp="1"/>
          </p:cNvSpPr>
          <p:nvPr>
            <p:ph type="body" sz="quarter" idx="43" hasCustomPrompt="1"/>
          </p:nvPr>
        </p:nvSpPr>
        <p:spPr>
          <a:xfrm>
            <a:off x="4294324" y="1280159"/>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36" name="Content Placeholder 2">
            <a:extLst>
              <a:ext uri="{FF2B5EF4-FFF2-40B4-BE49-F238E27FC236}">
                <a16:creationId xmlns:a16="http://schemas.microsoft.com/office/drawing/2014/main" id="{ACFB42FB-9897-40B2-A340-D37D692B1976}"/>
              </a:ext>
            </a:extLst>
          </p:cNvPr>
          <p:cNvSpPr>
            <a:spLocks noGrp="1"/>
          </p:cNvSpPr>
          <p:nvPr>
            <p:ph sz="quarter" idx="44" hasCustomPrompt="1"/>
          </p:nvPr>
        </p:nvSpPr>
        <p:spPr>
          <a:xfrm>
            <a:off x="4303006" y="1840522"/>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7" name="Content Placeholder 2">
            <a:extLst>
              <a:ext uri="{FF2B5EF4-FFF2-40B4-BE49-F238E27FC236}">
                <a16:creationId xmlns:a16="http://schemas.microsoft.com/office/drawing/2014/main" id="{66D36142-6606-4408-A273-58ED12769825}"/>
              </a:ext>
            </a:extLst>
          </p:cNvPr>
          <p:cNvSpPr>
            <a:spLocks noGrp="1"/>
          </p:cNvSpPr>
          <p:nvPr>
            <p:ph sz="quarter" idx="45" hasCustomPrompt="1"/>
          </p:nvPr>
        </p:nvSpPr>
        <p:spPr>
          <a:xfrm>
            <a:off x="4313649" y="4206240"/>
            <a:ext cx="3567089" cy="146304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38" name="Text Placeholder 20">
            <a:extLst>
              <a:ext uri="{FF2B5EF4-FFF2-40B4-BE49-F238E27FC236}">
                <a16:creationId xmlns:a16="http://schemas.microsoft.com/office/drawing/2014/main" id="{80C4BA43-C20F-443F-89C8-96CA638481BB}"/>
              </a:ext>
            </a:extLst>
          </p:cNvPr>
          <p:cNvSpPr>
            <a:spLocks noGrp="1"/>
          </p:cNvSpPr>
          <p:nvPr>
            <p:ph type="body" sz="quarter" idx="46" hasCustomPrompt="1"/>
          </p:nvPr>
        </p:nvSpPr>
        <p:spPr>
          <a:xfrm>
            <a:off x="4313649" y="3637371"/>
            <a:ext cx="3567089" cy="548640"/>
          </a:xfrm>
          <a:prstGeom prst="rect">
            <a:avLst/>
          </a:prstGeom>
        </p:spPr>
        <p:txBody>
          <a:bodyPr lIns="0" tIns="0" rIns="0" bIns="0" anchor="t" anchorCtr="0"/>
          <a:lstStyle>
            <a:lvl1pPr marL="0" marR="0" indent="0" algn="l" defTabSz="119838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latin typeface="Arial" panose="020B0604020202020204" pitchFamily="34" charset="0"/>
                <a:cs typeface="Arial" panose="020B0604020202020204" pitchFamily="34" charset="0"/>
              </a:defRPr>
            </a:lvl1pPr>
            <a:lvl2pPr marL="1868" indent="0">
              <a:lnSpc>
                <a:spcPct val="100000"/>
              </a:lnSpc>
              <a:spcBef>
                <a:spcPts val="0"/>
              </a:spcBef>
              <a:spcAft>
                <a:spcPts val="0"/>
              </a:spcAft>
              <a:buFontTx/>
              <a:buNone/>
              <a:defRPr sz="1600"/>
            </a:lvl2pPr>
          </a:lstStyle>
          <a:p>
            <a:pPr lvl="0"/>
            <a:r>
              <a:rPr lang="en-US"/>
              <a:t>Chart/Table Head</a:t>
            </a:r>
          </a:p>
          <a:p>
            <a:pPr lvl="1"/>
            <a:r>
              <a:rPr lang="en-US"/>
              <a:t>Date</a:t>
            </a:r>
          </a:p>
        </p:txBody>
      </p:sp>
      <p:sp>
        <p:nvSpPr>
          <p:cNvPr id="40" name="Content Placeholder 2">
            <a:extLst>
              <a:ext uri="{FF2B5EF4-FFF2-40B4-BE49-F238E27FC236}">
                <a16:creationId xmlns:a16="http://schemas.microsoft.com/office/drawing/2014/main" id="{0E8F64DF-6007-4B92-98B5-17579ACE1D6C}"/>
              </a:ext>
            </a:extLst>
          </p:cNvPr>
          <p:cNvSpPr>
            <a:spLocks noGrp="1"/>
          </p:cNvSpPr>
          <p:nvPr>
            <p:ph sz="quarter" idx="29" hasCustomPrompt="1"/>
          </p:nvPr>
        </p:nvSpPr>
        <p:spPr>
          <a:xfrm>
            <a:off x="457319" y="1280160"/>
            <a:ext cx="3564958" cy="4389120"/>
          </a:xfrm>
          <a:prstGeom prst="rect">
            <a:avLst/>
          </a:prstGeom>
        </p:spPr>
        <p:txBody>
          <a:bodyPr wrap="square" lIns="0" tIns="0" rIns="0" bIns="0"/>
          <a:lstStyle>
            <a:lvl1pPr marL="0" indent="0">
              <a:lnSpc>
                <a:spcPct val="100000"/>
              </a:lnSpc>
              <a:spcBef>
                <a:spcPts val="0"/>
              </a:spcBef>
              <a:spcAft>
                <a:spcPts val="800"/>
              </a:spcAft>
              <a:buClr>
                <a:schemeClr val="accent4"/>
              </a:buClr>
              <a:buNone/>
              <a:defRPr lang="en-US" sz="2000" b="1" kern="1200" dirty="0">
                <a:solidFill>
                  <a:schemeClr val="accent1"/>
                </a:solidFill>
                <a:latin typeface="Arial" panose="020B0604020202020204" pitchFamily="34" charset="0"/>
                <a:ea typeface="+mn-ea"/>
                <a:cs typeface="Arial" panose="020B0604020202020204" pitchFamily="34" charset="0"/>
              </a:defRPr>
            </a:lvl1pPr>
            <a:lvl2pPr marL="0" indent="0">
              <a:lnSpc>
                <a:spcPct val="100000"/>
              </a:lnSpc>
              <a:spcBef>
                <a:spcPts val="0"/>
              </a:spcBef>
              <a:spcAft>
                <a:spcPts val="800"/>
              </a:spcAft>
              <a:buClr>
                <a:schemeClr val="accent4"/>
              </a:buClr>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3pPr>
            <a:lvl4pPr marL="457086" indent="-228543">
              <a:lnSpc>
                <a:spcPct val="100000"/>
              </a:lnSpc>
              <a:spcBef>
                <a:spcPts val="0"/>
              </a:spcBef>
              <a:spcAft>
                <a:spcPts val="400"/>
              </a:spcAft>
              <a:buClr>
                <a:schemeClr val="accent4"/>
              </a:buClr>
              <a:buSzPct val="110000"/>
              <a:tabLst/>
              <a:defRPr sz="2000">
                <a:latin typeface="Arial" panose="020B0604020202020204" pitchFamily="34" charset="0"/>
                <a:cs typeface="Arial" panose="020B0604020202020204" pitchFamily="34" charset="0"/>
              </a:defRPr>
            </a:lvl4pPr>
            <a:lvl5pPr marL="691978" indent="-234892">
              <a:lnSpc>
                <a:spcPct val="100000"/>
              </a:lnSpc>
              <a:spcBef>
                <a:spcPts val="0"/>
              </a:spcBef>
              <a:spcAft>
                <a:spcPts val="400"/>
              </a:spcAft>
              <a:buClr>
                <a:schemeClr val="accent4"/>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Tree>
    <p:extLst>
      <p:ext uri="{BB962C8B-B14F-4D97-AF65-F5344CB8AC3E}">
        <p14:creationId xmlns:p14="http://schemas.microsoft.com/office/powerpoint/2010/main" val="240701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3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59" Type="http://schemas.openxmlformats.org/officeDocument/2006/relationships/slideLayout" Target="../slideLayouts/slideLayout116.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8" Type="http://schemas.openxmlformats.org/officeDocument/2006/relationships/slideLayout" Target="../slideLayouts/slideLayout115.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60" Type="http://schemas.openxmlformats.org/officeDocument/2006/relationships/theme" Target="../theme/theme5.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56" Type="http://schemas.openxmlformats.org/officeDocument/2006/relationships/slideLayout" Target="../slideLayouts/slideLayout113.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3"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theme" Target="../theme/theme6.xml"/><Relationship Id="rId5" Type="http://schemas.openxmlformats.org/officeDocument/2006/relationships/slideLayout" Target="../slideLayouts/slideLayout121.xml"/><Relationship Id="rId4" Type="http://schemas.openxmlformats.org/officeDocument/2006/relationships/slideLayout" Target="../slideLayouts/slideLayout12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7.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8.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8E6F6-74B2-1D95-934F-CC5EC299C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E073A4-E145-1E05-D6C8-B1F4D2422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3A578-91EF-1E8F-D2F3-BB0D584F3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E20203-CE90-4D67-B050-F43A059152A3}" type="datetimeFigureOut">
              <a:rPr lang="en-US" smtClean="0"/>
              <a:t>2/26/2024</a:t>
            </a:fld>
            <a:endParaRPr lang="en-US"/>
          </a:p>
        </p:txBody>
      </p:sp>
      <p:sp>
        <p:nvSpPr>
          <p:cNvPr id="5" name="Footer Placeholder 4">
            <a:extLst>
              <a:ext uri="{FF2B5EF4-FFF2-40B4-BE49-F238E27FC236}">
                <a16:creationId xmlns:a16="http://schemas.microsoft.com/office/drawing/2014/main" id="{82B1AB05-CB7F-24A7-EBA8-44AB84B7E1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CCC8DF-65B5-2ACC-F8D7-B7F81719B5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A970A4-6BC3-403D-8047-3840861F200B}" type="slidenum">
              <a:rPr lang="en-US" smtClean="0"/>
              <a:t>‹#›</a:t>
            </a:fld>
            <a:endParaRPr lang="en-US"/>
          </a:p>
        </p:txBody>
      </p:sp>
    </p:spTree>
    <p:extLst>
      <p:ext uri="{BB962C8B-B14F-4D97-AF65-F5344CB8AC3E}">
        <p14:creationId xmlns:p14="http://schemas.microsoft.com/office/powerpoint/2010/main" val="519560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1190" y="5970313"/>
            <a:ext cx="1425409" cy="365125"/>
          </a:xfrm>
          <a:prstGeom prst="rect">
            <a:avLst/>
          </a:prstGeom>
        </p:spPr>
        <p:txBody>
          <a:bodyPr vert="horz" lIns="91440" tIns="45720" rIns="91440" bIns="45720" rtlCol="0" anchor="ctr"/>
          <a:lstStyle>
            <a:lvl1pPr algn="l">
              <a:defRPr sz="900">
                <a:solidFill>
                  <a:schemeClr val="accent5"/>
                </a:solidFill>
              </a:defRPr>
            </a:lvl1pPr>
          </a:lstStyle>
          <a:p>
            <a:r>
              <a:rPr lang="en-US"/>
              <a:t>09PPT-MIRR-C 03.14.23</a:t>
            </a:r>
            <a:endParaRPr lang="en-US" dirty="0"/>
          </a:p>
        </p:txBody>
      </p:sp>
      <p:sp>
        <p:nvSpPr>
          <p:cNvPr id="5" name="Footer Placeholder 4"/>
          <p:cNvSpPr>
            <a:spLocks noGrp="1"/>
          </p:cNvSpPr>
          <p:nvPr>
            <p:ph type="ftr" sz="quarter" idx="3"/>
          </p:nvPr>
        </p:nvSpPr>
        <p:spPr>
          <a:xfrm>
            <a:off x="1930401" y="5970313"/>
            <a:ext cx="9237131" cy="365125"/>
          </a:xfrm>
          <a:prstGeom prst="rect">
            <a:avLst/>
          </a:prstGeom>
        </p:spPr>
        <p:txBody>
          <a:bodyPr vert="horz" lIns="91440" tIns="45720" rIns="91440" bIns="45720" rtlCol="0" anchor="ctr"/>
          <a:lstStyle>
            <a:lvl1pPr algn="l">
              <a:defRPr sz="900" cap="all">
                <a:solidFill>
                  <a:schemeClr val="accent5"/>
                </a:solidFill>
              </a:defRPr>
            </a:lvl1pPr>
          </a:lstStyle>
          <a:p>
            <a:endParaRPr lang="en-US" dirty="0"/>
          </a:p>
        </p:txBody>
      </p:sp>
      <p:sp>
        <p:nvSpPr>
          <p:cNvPr id="6" name="Slide Number Placeholder 5"/>
          <p:cNvSpPr>
            <a:spLocks noGrp="1"/>
          </p:cNvSpPr>
          <p:nvPr>
            <p:ph type="sldNum" sz="quarter" idx="4"/>
          </p:nvPr>
        </p:nvSpPr>
        <p:spPr>
          <a:xfrm>
            <a:off x="11167532" y="5970313"/>
            <a:ext cx="443277" cy="365125"/>
          </a:xfrm>
          <a:prstGeom prst="rect">
            <a:avLst/>
          </a:prstGeom>
        </p:spPr>
        <p:txBody>
          <a:bodyPr vert="horz" lIns="91440" tIns="45720" rIns="91440" bIns="45720" rtlCol="0" anchor="ctr"/>
          <a:lstStyle>
            <a:lvl1pPr algn="r">
              <a:defRPr sz="900">
                <a:solidFill>
                  <a:schemeClr val="accent5"/>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57939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DBF70D-0486-4E57-BA01-8FEEE66C0697}"/>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235545" y="191256"/>
            <a:ext cx="1557068" cy="454455"/>
          </a:xfrm>
          <a:prstGeom prst="rect">
            <a:avLst/>
          </a:prstGeom>
        </p:spPr>
      </p:pic>
    </p:spTree>
    <p:extLst>
      <p:ext uri="{BB962C8B-B14F-4D97-AF65-F5344CB8AC3E}">
        <p14:creationId xmlns:p14="http://schemas.microsoft.com/office/powerpoint/2010/main" val="23016360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457319" y="6537960"/>
            <a:ext cx="4115872"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chemeClr val="bg1"/>
                </a:solidFill>
                <a:latin typeface="Arial Narrow" pitchFamily="34" charset="0"/>
                <a:ea typeface="ＭＳ Ｐゴシック" charset="0"/>
              </a:rPr>
              <a:t>For Financial Professional Use Only / Not for Distribution to the Public</a:t>
            </a:r>
          </a:p>
        </p:txBody>
      </p:sp>
    </p:spTree>
    <p:extLst>
      <p:ext uri="{BB962C8B-B14F-4D97-AF65-F5344CB8AC3E}">
        <p14:creationId xmlns:p14="http://schemas.microsoft.com/office/powerpoint/2010/main" val="159115368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63597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752" r:id="rId43"/>
    <p:sldLayoutId id="2147483753" r:id="rId44"/>
    <p:sldLayoutId id="2147483754" r:id="rId45"/>
    <p:sldLayoutId id="2147483755" r:id="rId46"/>
    <p:sldLayoutId id="2147483756" r:id="rId47"/>
    <p:sldLayoutId id="2147483757" r:id="rId48"/>
    <p:sldLayoutId id="2147483758" r:id="rId49"/>
    <p:sldLayoutId id="2147483759" r:id="rId50"/>
    <p:sldLayoutId id="2147483760" r:id="rId51"/>
    <p:sldLayoutId id="2147483761" r:id="rId52"/>
    <p:sldLayoutId id="2147483762" r:id="rId53"/>
    <p:sldLayoutId id="2147483763" r:id="rId54"/>
    <p:sldLayoutId id="2147483764" r:id="rId55"/>
    <p:sldLayoutId id="2147483765" r:id="rId56"/>
    <p:sldLayoutId id="2147483766" r:id="rId57"/>
    <p:sldLayoutId id="2147483767" r:id="rId58"/>
    <p:sldLayoutId id="2147483768"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5F20B2D-E055-FEA6-AF8D-C193C0F6D8D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8C3D39A-6107-9FA8-4CEA-DDE363488EB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49D6CC23-BAFC-47C0-89A6-138F11F4480C}" type="slidenum">
              <a:rPr lang="en-US"/>
              <a:pPr>
                <a:defRPr/>
              </a:pPr>
              <a:t>‹#›</a:t>
            </a:fld>
            <a:endParaRPr lang="en-US"/>
          </a:p>
        </p:txBody>
      </p:sp>
    </p:spTree>
    <p:extLst>
      <p:ext uri="{BB962C8B-B14F-4D97-AF65-F5344CB8AC3E}">
        <p14:creationId xmlns:p14="http://schemas.microsoft.com/office/powerpoint/2010/main" val="385731304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2"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64"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45"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27"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0" indent="-22859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72" indent="-22859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54" indent="-22859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36" indent="-22859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17" indent="-22859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5606-8298-4093-BC01-3C9488466F75}"/>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C7384-31C9-4369-8C6A-E88289A1C89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6DA04-9D70-4D6C-BEF5-CA9A170AA8C0}"/>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E0FC53-829F-469C-BBD9-3A7B923E6E04}"/>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09DD76-CD1B-4427-A914-3F6E0EA536C2}"/>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D002-17E1-41BB-8809-A3EF77AA80C7}" type="slidenum">
              <a:rPr lang="en-US" smtClean="0"/>
              <a:t>‹#›</a:t>
            </a:fld>
            <a:endParaRPr lang="en-US"/>
          </a:p>
        </p:txBody>
      </p:sp>
    </p:spTree>
    <p:extLst>
      <p:ext uri="{BB962C8B-B14F-4D97-AF65-F5344CB8AC3E}">
        <p14:creationId xmlns:p14="http://schemas.microsoft.com/office/powerpoint/2010/main" val="421748762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218"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63" indent="-228554" algn="l" defTabSz="9142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2" indent="-228554" algn="l" defTabSz="914218"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880"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8"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5"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2" indent="-228554"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9"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5"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3"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5606-8298-4093-BC01-3C9488466F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C7384-31C9-4369-8C6A-E88289A1C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6DA04-9D70-4D6C-BEF5-CA9A170AA8C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E0FC53-829F-469C-BBD9-3A7B923E6E0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09DD76-CD1B-4427-A914-3F6E0EA536C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D002-17E1-41BB-8809-A3EF77AA80C7}" type="slidenum">
              <a:rPr lang="en-US" smtClean="0"/>
              <a:t>‹#›</a:t>
            </a:fld>
            <a:endParaRPr lang="en-US"/>
          </a:p>
        </p:txBody>
      </p:sp>
    </p:spTree>
    <p:extLst>
      <p:ext uri="{BB962C8B-B14F-4D97-AF65-F5344CB8AC3E}">
        <p14:creationId xmlns:p14="http://schemas.microsoft.com/office/powerpoint/2010/main" val="33428598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0" indent="-228590" algn="l" defTabSz="9143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0" algn="l" defTabSz="9143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0" algn="l" defTabSz="9143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7"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1.xml"/><Relationship Id="rId4" Type="http://schemas.openxmlformats.org/officeDocument/2006/relationships/hyperlink" Target="http://www.oneazwealth.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idelity.com/viewpoints/personal-finance/plan-for-rising-health-care-costs" TargetMode="External"/><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newsroom/fact-sheets/2023-medicare-parts-b-premiums-and-deductibles-2023-medicare-part-d-income-related-monthly"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hyperlink" Target="https://www.helpadvisor.com/medicare/medicare-supplement-insurance-cos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24.xml"/><Relationship Id="rId5" Type="http://schemas.openxmlformats.org/officeDocument/2006/relationships/image" Target="../media/image13.jp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http://www.franklintempletondatasources.com/" TargetMode="External"/><Relationship Id="rId2" Type="http://schemas.openxmlformats.org/officeDocument/2006/relationships/notesSlide" Target="../notesSlides/notesSlide37.xml"/><Relationship Id="rId1" Type="http://schemas.openxmlformats.org/officeDocument/2006/relationships/slideLayout" Target="../slideLayouts/slideLayout113.xml"/></Relationships>
</file>

<file path=ppt/slides/_rels/slide3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8.jpg"/><Relationship Id="rId7" Type="http://schemas.openxmlformats.org/officeDocument/2006/relationships/hyperlink" Target="http://www.oneazwealth.com/" TargetMode="External"/><Relationship Id="rId2" Type="http://schemas.openxmlformats.org/officeDocument/2006/relationships/notesSlide" Target="../notesSlides/notesSlide38.xml"/><Relationship Id="rId1" Type="http://schemas.openxmlformats.org/officeDocument/2006/relationships/slideLayout" Target="../slideLayouts/slideLayout1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8.jpg"/><Relationship Id="rId7" Type="http://schemas.openxmlformats.org/officeDocument/2006/relationships/hyperlink" Target="http://www.oneazwealth.com/" TargetMode="External"/><Relationship Id="rId2" Type="http://schemas.openxmlformats.org/officeDocument/2006/relationships/notesSlide" Target="../notesSlides/notesSlide39.xml"/><Relationship Id="rId1" Type="http://schemas.openxmlformats.org/officeDocument/2006/relationships/slideLayout" Target="../slideLayouts/slideLayout1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5.png"/><Relationship Id="rId7" Type="http://schemas.openxmlformats.org/officeDocument/2006/relationships/hyperlink" Target="http://www.oneazwealth.com/" TargetMode="External"/><Relationship Id="rId2" Type="http://schemas.openxmlformats.org/officeDocument/2006/relationships/notesSlide" Target="../notesSlides/notesSlide4.xml"/><Relationship Id="rId1" Type="http://schemas.openxmlformats.org/officeDocument/2006/relationships/slideLayout" Target="../slideLayouts/slideLayout137.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24.xml"/><Relationship Id="rId5" Type="http://schemas.openxmlformats.org/officeDocument/2006/relationships/image" Target="../media/image15.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448BDE0-C9AD-464B-8026-CE714F452439}"/>
              </a:ext>
            </a:extLst>
          </p:cNvPr>
          <p:cNvSpPr>
            <a:spLocks noChangeArrowheads="1"/>
          </p:cNvSpPr>
          <p:nvPr/>
        </p:nvSpPr>
        <p:spPr bwMode="auto">
          <a:xfrm>
            <a:off x="3044492" y="5822493"/>
            <a:ext cx="8869074" cy="53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9" tIns="34285" rIns="68569" bIns="34285" numCol="1" anchor="ctr" anchorCtr="0" compatLnSpc="1">
            <a:prstTxWarp prst="textNoShape">
              <a:avLst/>
            </a:prstTxWarp>
            <a:spAutoFit/>
          </a:bodyPr>
          <a:lstStyle/>
          <a:p>
            <a:pPr algn="just" defTabSz="914218" eaLnBrk="0" fontAlgn="base" hangingPunct="0">
              <a:spcBef>
                <a:spcPct val="0"/>
              </a:spcBef>
              <a:spcAft>
                <a:spcPct val="0"/>
              </a:spcAft>
              <a:defRPr/>
            </a:pPr>
            <a:r>
              <a:rPr lang="en-US" sz="750" b="1" dirty="0">
                <a:solidFill>
                  <a:srgbClr val="A5A5A5">
                    <a:lumMod val="25000"/>
                  </a:srgbClr>
                </a:solidFill>
                <a:latin typeface="Avenir LT Std 65 Medium" panose="020B0603020203020204" pitchFamily="34" charset="0"/>
              </a:rPr>
              <a:t>Securities and advisory services are offered through LPL Financial (LPL), a registered investment advisor and broker-dealer (member FINRA/SIPC). </a:t>
            </a:r>
            <a:r>
              <a:rPr lang="en-US" sz="750" dirty="0">
                <a:solidFill>
                  <a:srgbClr val="A5A5A5">
                    <a:lumMod val="25000"/>
                  </a:srgbClr>
                </a:solidFill>
                <a:latin typeface="Avenir LT Std 65 Medium" panose="020B0603020203020204" pitchFamily="34" charset="0"/>
              </a:rPr>
              <a:t>Insurance products are offered through LPL or its licensed affiliates. OneAZ Credit Union (OneAZ CU) and OneAZ Wealth Management </a:t>
            </a:r>
            <a:r>
              <a:rPr lang="en-US" sz="750" b="1" u="sng" dirty="0">
                <a:solidFill>
                  <a:srgbClr val="A5A5A5">
                    <a:lumMod val="25000"/>
                  </a:srgbClr>
                </a:solidFill>
                <a:latin typeface="Avenir LT Std 65 Medium" panose="020B0603020203020204" pitchFamily="34" charset="0"/>
              </a:rPr>
              <a:t>are not</a:t>
            </a:r>
            <a:r>
              <a:rPr lang="en-US" sz="750" dirty="0">
                <a:solidFill>
                  <a:srgbClr val="A5A5A5">
                    <a:lumMod val="25000"/>
                  </a:srgbClr>
                </a:solidFill>
                <a:latin typeface="Avenir LT Std 65 Medium" panose="020B0603020203020204" pitchFamily="34" charset="0"/>
              </a:rPr>
              <a:t> 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lang="en-US" altLang="en-US" sz="750" dirty="0">
              <a:solidFill>
                <a:srgbClr val="A5A5A5">
                  <a:lumMod val="25000"/>
                </a:srgbClr>
              </a:solidFill>
              <a:latin typeface="Avenir LT Std 65 Medium" panose="020B0603020203020204" pitchFamily="34" charset="0"/>
            </a:endParaRPr>
          </a:p>
        </p:txBody>
      </p:sp>
      <p:pic>
        <p:nvPicPr>
          <p:cNvPr id="4" name="Picture 3">
            <a:extLst>
              <a:ext uri="{FF2B5EF4-FFF2-40B4-BE49-F238E27FC236}">
                <a16:creationId xmlns:a16="http://schemas.microsoft.com/office/drawing/2014/main" id="{D6D954B9-9D66-4F07-B707-D690AA0154DA}"/>
              </a:ext>
            </a:extLst>
          </p:cNvPr>
          <p:cNvPicPr>
            <a:picLocks noChangeAspect="1"/>
          </p:cNvPicPr>
          <p:nvPr/>
        </p:nvPicPr>
        <p:blipFill>
          <a:blip r:embed="rId3"/>
          <a:srcRect/>
          <a:stretch/>
        </p:blipFill>
        <p:spPr>
          <a:xfrm>
            <a:off x="5339972" y="887518"/>
            <a:ext cx="3870029" cy="1488473"/>
          </a:xfrm>
          <a:prstGeom prst="rect">
            <a:avLst/>
          </a:prstGeom>
        </p:spPr>
      </p:pic>
      <p:graphicFrame>
        <p:nvGraphicFramePr>
          <p:cNvPr id="5" name="Table 4">
            <a:extLst>
              <a:ext uri="{FF2B5EF4-FFF2-40B4-BE49-F238E27FC236}">
                <a16:creationId xmlns:a16="http://schemas.microsoft.com/office/drawing/2014/main" id="{CBDF1576-7D01-49D1-B2D9-16F462264C25}"/>
              </a:ext>
            </a:extLst>
          </p:cNvPr>
          <p:cNvGraphicFramePr>
            <a:graphicFrameLocks noGrp="1"/>
          </p:cNvGraphicFramePr>
          <p:nvPr>
            <p:extLst>
              <p:ext uri="{D42A27DB-BD31-4B8C-83A1-F6EECF244321}">
                <p14:modId xmlns:p14="http://schemas.microsoft.com/office/powerpoint/2010/main" val="3627299042"/>
              </p:ext>
            </p:extLst>
          </p:nvPr>
        </p:nvGraphicFramePr>
        <p:xfrm>
          <a:off x="3025036" y="6353397"/>
          <a:ext cx="8869075" cy="339842"/>
        </p:xfrm>
        <a:graphic>
          <a:graphicData uri="http://schemas.openxmlformats.org/drawingml/2006/table">
            <a:tbl>
              <a:tblPr firstRow="1" firstCol="1" lastRow="1" lastCol="1" bandRow="1" bandCol="1"/>
              <a:tblGrid>
                <a:gridCol w="2532191">
                  <a:extLst>
                    <a:ext uri="{9D8B030D-6E8A-4147-A177-3AD203B41FA5}">
                      <a16:colId xmlns:a16="http://schemas.microsoft.com/office/drawing/2014/main" val="3236136599"/>
                    </a:ext>
                  </a:extLst>
                </a:gridCol>
                <a:gridCol w="2240362">
                  <a:extLst>
                    <a:ext uri="{9D8B030D-6E8A-4147-A177-3AD203B41FA5}">
                      <a16:colId xmlns:a16="http://schemas.microsoft.com/office/drawing/2014/main" val="677956393"/>
                    </a:ext>
                  </a:extLst>
                </a:gridCol>
                <a:gridCol w="2815100">
                  <a:extLst>
                    <a:ext uri="{9D8B030D-6E8A-4147-A177-3AD203B41FA5}">
                      <a16:colId xmlns:a16="http://schemas.microsoft.com/office/drawing/2014/main" val="180355062"/>
                    </a:ext>
                  </a:extLst>
                </a:gridCol>
                <a:gridCol w="1281422">
                  <a:extLst>
                    <a:ext uri="{9D8B030D-6E8A-4147-A177-3AD203B41FA5}">
                      <a16:colId xmlns:a16="http://schemas.microsoft.com/office/drawing/2014/main" val="330343158"/>
                    </a:ext>
                  </a:extLst>
                </a:gridCol>
              </a:tblGrid>
              <a:tr h="339842">
                <a:tc>
                  <a:txBody>
                    <a:bodyPr/>
                    <a:lstStyle/>
                    <a:p>
                      <a:pPr marL="192405" marR="0" algn="ctr">
                        <a:spcBef>
                          <a:spcPts val="90"/>
                        </a:spcBef>
                        <a:spcAft>
                          <a:spcPts val="0"/>
                        </a:spcAft>
                      </a:pPr>
                      <a:r>
                        <a:rPr lang="en-US" sz="800" b="1"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800" b="1"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rPr>
                        <a:t>Any Other Government Agency</a:t>
                      </a:r>
                      <a:endParaRPr lang="en-US" sz="800"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endParaRP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83515" marR="0" algn="ctr">
                        <a:spcBef>
                          <a:spcPts val="90"/>
                        </a:spcBef>
                        <a:spcAft>
                          <a:spcPts val="0"/>
                        </a:spcAft>
                      </a:pPr>
                      <a:r>
                        <a:rPr lang="en-US" sz="800" b="1"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rPr>
                        <a:t>Not Credit Union Guaranteed</a:t>
                      </a:r>
                      <a:endParaRPr lang="en-US" sz="800"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endParaRP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rPr>
                        <a:t>Not Credit Union Deposits or Obligations</a:t>
                      </a:r>
                      <a:endParaRPr lang="en-US" sz="800"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endParaRP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marL="179070" marR="0" algn="ctr">
                        <a:spcBef>
                          <a:spcPts val="90"/>
                        </a:spcBef>
                        <a:spcAft>
                          <a:spcPts val="0"/>
                        </a:spcAft>
                      </a:pPr>
                      <a:r>
                        <a:rPr lang="en-US" sz="800" b="1"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rPr>
                        <a:t>May Lose Value</a:t>
                      </a: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67034240"/>
                  </a:ext>
                </a:extLst>
              </a:tr>
            </a:tbl>
          </a:graphicData>
        </a:graphic>
      </p:graphicFrame>
      <p:sp>
        <p:nvSpPr>
          <p:cNvPr id="6" name="TextBox 5">
            <a:extLst>
              <a:ext uri="{FF2B5EF4-FFF2-40B4-BE49-F238E27FC236}">
                <a16:creationId xmlns:a16="http://schemas.microsoft.com/office/drawing/2014/main" id="{B710B081-7FF1-44AA-B461-8F3620372D74}"/>
              </a:ext>
            </a:extLst>
          </p:cNvPr>
          <p:cNvSpPr txBox="1"/>
          <p:nvPr/>
        </p:nvSpPr>
        <p:spPr>
          <a:xfrm>
            <a:off x="3015308" y="5570829"/>
            <a:ext cx="8869074" cy="323165"/>
          </a:xfrm>
          <a:prstGeom prst="rect">
            <a:avLst/>
          </a:prstGeom>
          <a:noFill/>
        </p:spPr>
        <p:txBody>
          <a:bodyPr wrap="square" rtlCol="0">
            <a:spAutoFit/>
          </a:bodyPr>
          <a:lstStyle/>
          <a:p>
            <a:pPr defTabSz="914218" eaLnBrk="0" fontAlgn="base" hangingPunct="0">
              <a:spcBef>
                <a:spcPct val="0"/>
              </a:spcBef>
              <a:spcAft>
                <a:spcPct val="0"/>
              </a:spcAft>
              <a:defRPr/>
            </a:pPr>
            <a:r>
              <a:rPr lang="en-US" sz="750" dirty="0">
                <a:solidFill>
                  <a:srgbClr val="A5A5A5">
                    <a:lumMod val="25000"/>
                  </a:srgbClr>
                </a:solidFill>
                <a:latin typeface="Avenir LT Std 65 Medium" panose="020B0603020203020204" pitchFamily="34" charset="0"/>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8" name="TextBox 7">
            <a:extLst>
              <a:ext uri="{FF2B5EF4-FFF2-40B4-BE49-F238E27FC236}">
                <a16:creationId xmlns:a16="http://schemas.microsoft.com/office/drawing/2014/main" id="{1921B723-49B7-D7B5-C6E5-CB3F448E4CCC}"/>
              </a:ext>
            </a:extLst>
          </p:cNvPr>
          <p:cNvSpPr txBox="1"/>
          <p:nvPr/>
        </p:nvSpPr>
        <p:spPr>
          <a:xfrm>
            <a:off x="3015308" y="5208622"/>
            <a:ext cx="8869074" cy="553998"/>
          </a:xfrm>
          <a:prstGeom prst="rect">
            <a:avLst/>
          </a:prstGeom>
          <a:noFill/>
        </p:spPr>
        <p:txBody>
          <a:bodyPr wrap="square" rtlCol="0">
            <a:spAutoFit/>
          </a:bodyPr>
          <a:lstStyle/>
          <a:p>
            <a:pPr defTabSz="914218" eaLnBrk="0" fontAlgn="base" hangingPunct="0">
              <a:spcBef>
                <a:spcPct val="0"/>
              </a:spcBef>
              <a:spcAft>
                <a:spcPct val="0"/>
              </a:spcAft>
              <a:defRPr/>
            </a:pPr>
            <a:r>
              <a:rPr lang="en-US" sz="750" dirty="0">
                <a:solidFill>
                  <a:srgbClr val="A5A5A5">
                    <a:lumMod val="25000"/>
                  </a:srgbClr>
                </a:solidFill>
                <a:latin typeface="Avenir LT Std 65 Medium" panose="020B0603020203020204" pitchFamily="34" charset="0"/>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 Please visit https://www.lpl.com/disclosures/is-lpl-relationship-disclosure.html for more detailed information.</a:t>
            </a:r>
          </a:p>
          <a:p>
            <a:pPr defTabSz="914218" eaLnBrk="0" fontAlgn="base" hangingPunct="0">
              <a:spcBef>
                <a:spcPct val="0"/>
              </a:spcBef>
              <a:spcAft>
                <a:spcPct val="0"/>
              </a:spcAft>
              <a:defRPr/>
            </a:pPr>
            <a:r>
              <a:rPr lang="en-US" sz="750" dirty="0">
                <a:solidFill>
                  <a:srgbClr val="A5A5A5">
                    <a:lumMod val="25000"/>
                  </a:srgbClr>
                </a:solidFill>
                <a:latin typeface="Avenir LT Std 65 Medium" panose="020B0603020203020204" pitchFamily="34" charset="0"/>
              </a:rPr>
              <a:t> </a:t>
            </a:r>
          </a:p>
        </p:txBody>
      </p:sp>
      <p:sp>
        <p:nvSpPr>
          <p:cNvPr id="2" name="Text Placeholder 4">
            <a:extLst>
              <a:ext uri="{FF2B5EF4-FFF2-40B4-BE49-F238E27FC236}">
                <a16:creationId xmlns:a16="http://schemas.microsoft.com/office/drawing/2014/main" id="{7362E761-6872-4859-C7A8-8B97A72C5CED}"/>
              </a:ext>
            </a:extLst>
          </p:cNvPr>
          <p:cNvSpPr txBox="1">
            <a:spLocks/>
          </p:cNvSpPr>
          <p:nvPr/>
        </p:nvSpPr>
        <p:spPr>
          <a:xfrm>
            <a:off x="4471264" y="3319899"/>
            <a:ext cx="5607444" cy="9185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218" fontAlgn="base">
              <a:spcAft>
                <a:spcPct val="0"/>
              </a:spcAft>
              <a:buNone/>
              <a:defRPr/>
            </a:pPr>
            <a:r>
              <a:rPr lang="en-US" sz="1999" b="1" dirty="0">
                <a:solidFill>
                  <a:srgbClr val="1A2F59"/>
                </a:solidFill>
                <a:latin typeface="Avenir LT Std 65 Medium" panose="020B0603020203020204" pitchFamily="34" charset="0"/>
              </a:rPr>
              <a:t>The presentation will begin shortly.</a:t>
            </a:r>
          </a:p>
        </p:txBody>
      </p:sp>
      <p:sp>
        <p:nvSpPr>
          <p:cNvPr id="10" name="TextBox 9">
            <a:extLst>
              <a:ext uri="{FF2B5EF4-FFF2-40B4-BE49-F238E27FC236}">
                <a16:creationId xmlns:a16="http://schemas.microsoft.com/office/drawing/2014/main" id="{BD0F8445-4CBA-31B2-EDFF-1CEAD3AAB92C}"/>
              </a:ext>
            </a:extLst>
          </p:cNvPr>
          <p:cNvSpPr txBox="1"/>
          <p:nvPr/>
        </p:nvSpPr>
        <p:spPr>
          <a:xfrm>
            <a:off x="4446182" y="6665186"/>
            <a:ext cx="6027204" cy="215444"/>
          </a:xfrm>
          <a:prstGeom prst="rect">
            <a:avLst/>
          </a:prstGeom>
          <a:noFill/>
        </p:spPr>
        <p:txBody>
          <a:bodyPr wrap="square" rtlCol="0">
            <a:spAutoFit/>
          </a:bodyPr>
          <a:lstStyle/>
          <a:p>
            <a:pPr defTabSz="914364">
              <a:defRPr/>
            </a:pPr>
            <a:r>
              <a:rPr lang="en-US" sz="800" b="1" dirty="0">
                <a:solidFill>
                  <a:srgbClr val="A5A5A5">
                    <a:lumMod val="25000"/>
                  </a:srgbClr>
                </a:solidFill>
                <a:latin typeface="Avenir LT Std 65 Medium" panose="020B0603020203020204" pitchFamily="34" charset="0"/>
              </a:rPr>
              <a:t>OneAZ Wealth Management | (877) 566-0517 | </a:t>
            </a:r>
            <a:r>
              <a:rPr lang="en-US" sz="800" b="1" dirty="0">
                <a:solidFill>
                  <a:prstClr val="black"/>
                </a:solidFill>
                <a:latin typeface="Avenir LT Std 65 Medium" panose="020B0603020203020204" pitchFamily="34" charset="0"/>
                <a:hlinkClick r:id="rId4">
                  <a:extLst>
                    <a:ext uri="{A12FA001-AC4F-418D-AE19-62706E023703}">
                      <ahyp:hlinkClr xmlns:ahyp="http://schemas.microsoft.com/office/drawing/2018/hyperlinkcolor" val="tx"/>
                    </a:ext>
                  </a:extLst>
                </a:hlinkClick>
              </a:rPr>
              <a:t>www.OneAZWealth.com</a:t>
            </a:r>
            <a:r>
              <a:rPr lang="en-US" sz="800" b="1" dirty="0">
                <a:solidFill>
                  <a:prstClr val="black"/>
                </a:solidFill>
                <a:latin typeface="Avenir LT Std 65 Medium" panose="020B0603020203020204" pitchFamily="34" charset="0"/>
              </a:rPr>
              <a:t> </a:t>
            </a:r>
            <a:r>
              <a:rPr lang="en-US" sz="800" b="1" dirty="0">
                <a:solidFill>
                  <a:srgbClr val="A5A5A5">
                    <a:lumMod val="25000"/>
                  </a:srgbClr>
                </a:solidFill>
                <a:latin typeface="Avenir LT Std 65 Medium" panose="020B0603020203020204" pitchFamily="34" charset="0"/>
              </a:rPr>
              <a:t>| Safe For Public Distribution.</a:t>
            </a:r>
          </a:p>
        </p:txBody>
      </p:sp>
      <p:sp>
        <p:nvSpPr>
          <p:cNvPr id="7" name="TextBox 6">
            <a:extLst>
              <a:ext uri="{FF2B5EF4-FFF2-40B4-BE49-F238E27FC236}">
                <a16:creationId xmlns:a16="http://schemas.microsoft.com/office/drawing/2014/main" id="{4726D39A-BE8C-1CA5-4725-A18B6F603DC6}"/>
              </a:ext>
            </a:extLst>
          </p:cNvPr>
          <p:cNvSpPr txBox="1"/>
          <p:nvPr/>
        </p:nvSpPr>
        <p:spPr>
          <a:xfrm>
            <a:off x="3003733" y="5069429"/>
            <a:ext cx="8869074" cy="207749"/>
          </a:xfrm>
          <a:prstGeom prst="rect">
            <a:avLst/>
          </a:prstGeom>
          <a:noFill/>
        </p:spPr>
        <p:txBody>
          <a:bodyPr wrap="square" rtlCol="0">
            <a:spAutoFit/>
          </a:bodyPr>
          <a:lstStyle/>
          <a:p>
            <a:pPr defTabSz="914218" eaLnBrk="0" fontAlgn="base" hangingPunct="0">
              <a:spcBef>
                <a:spcPct val="0"/>
              </a:spcBef>
              <a:spcAft>
                <a:spcPct val="0"/>
              </a:spcAft>
              <a:defRPr/>
            </a:pPr>
            <a:r>
              <a:rPr lang="en-US" sz="750" dirty="0">
                <a:solidFill>
                  <a:srgbClr val="A5A5A5">
                    <a:lumMod val="25000"/>
                  </a:srgbClr>
                </a:solidFill>
                <a:latin typeface="Avenir LT Std 65 Medium" panose="020B0603020203020204" pitchFamily="34" charset="0"/>
              </a:rPr>
              <a:t>OneAZ Wealth Management, OneAZ Credit Union and LPL Financial are not affiliated with any other referenced entity.</a:t>
            </a:r>
          </a:p>
        </p:txBody>
      </p:sp>
    </p:spTree>
    <p:extLst>
      <p:ext uri="{BB962C8B-B14F-4D97-AF65-F5344CB8AC3E}">
        <p14:creationId xmlns:p14="http://schemas.microsoft.com/office/powerpoint/2010/main" val="6398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075A-03A0-42E9-8912-236D5A698DB1}"/>
              </a:ext>
            </a:extLst>
          </p:cNvPr>
          <p:cNvSpPr>
            <a:spLocks noGrp="1"/>
          </p:cNvSpPr>
          <p:nvPr>
            <p:ph type="title"/>
          </p:nvPr>
        </p:nvSpPr>
        <p:spPr/>
        <p:txBody>
          <a:bodyPr/>
          <a:lstStyle/>
          <a:p>
            <a:r>
              <a:rPr lang="en-US" dirty="0"/>
              <a:t>Exploring the seven retirement income risks</a:t>
            </a:r>
          </a:p>
        </p:txBody>
      </p:sp>
      <p:sp>
        <p:nvSpPr>
          <p:cNvPr id="3" name="Text Placeholder 2">
            <a:extLst>
              <a:ext uri="{FF2B5EF4-FFF2-40B4-BE49-F238E27FC236}">
                <a16:creationId xmlns:a16="http://schemas.microsoft.com/office/drawing/2014/main" id="{47108444-F12C-45B7-8C64-C67988EA82FC}"/>
              </a:ext>
            </a:extLst>
          </p:cNvPr>
          <p:cNvSpPr>
            <a:spLocks noGrp="1"/>
          </p:cNvSpPr>
          <p:nvPr>
            <p:ph type="body" idx="1"/>
          </p:nvPr>
        </p:nvSpPr>
        <p:spPr/>
        <p:txBody>
          <a:bodyPr/>
          <a:lstStyle/>
          <a:p>
            <a:r>
              <a:rPr lang="en-US" dirty="0"/>
              <a:t>What factors impact the success of a retirement income strategy?</a:t>
            </a:r>
          </a:p>
        </p:txBody>
      </p:sp>
      <p:sp>
        <p:nvSpPr>
          <p:cNvPr id="4" name="Date Placeholder 3">
            <a:extLst>
              <a:ext uri="{FF2B5EF4-FFF2-40B4-BE49-F238E27FC236}">
                <a16:creationId xmlns:a16="http://schemas.microsoft.com/office/drawing/2014/main" id="{28FE8C17-9F1D-4273-A4A9-C9FDE2E4D29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Slide Number Placeholder 5">
            <a:extLst>
              <a:ext uri="{FF2B5EF4-FFF2-40B4-BE49-F238E27FC236}">
                <a16:creationId xmlns:a16="http://schemas.microsoft.com/office/drawing/2014/main" id="{11E9FD92-41E3-41BC-9899-91322F1075C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Tree>
    <p:extLst>
      <p:ext uri="{BB962C8B-B14F-4D97-AF65-F5344CB8AC3E}">
        <p14:creationId xmlns:p14="http://schemas.microsoft.com/office/powerpoint/2010/main" val="329878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D065-0260-4678-B38E-E0691B4C0019}"/>
              </a:ext>
            </a:extLst>
          </p:cNvPr>
          <p:cNvSpPr>
            <a:spLocks noGrp="1"/>
          </p:cNvSpPr>
          <p:nvPr>
            <p:ph type="title"/>
          </p:nvPr>
        </p:nvSpPr>
        <p:spPr/>
        <p:txBody>
          <a:bodyPr/>
          <a:lstStyle/>
          <a:p>
            <a:r>
              <a:rPr lang="en-US" dirty="0"/>
              <a:t>Longevity risk</a:t>
            </a:r>
          </a:p>
        </p:txBody>
      </p:sp>
      <p:sp>
        <p:nvSpPr>
          <p:cNvPr id="3" name="Text Placeholder 2">
            <a:extLst>
              <a:ext uri="{FF2B5EF4-FFF2-40B4-BE49-F238E27FC236}">
                <a16:creationId xmlns:a16="http://schemas.microsoft.com/office/drawing/2014/main" id="{19A28F07-7876-41B7-95BA-AADF8D63BA38}"/>
              </a:ext>
            </a:extLst>
          </p:cNvPr>
          <p:cNvSpPr>
            <a:spLocks noGrp="1"/>
          </p:cNvSpPr>
          <p:nvPr>
            <p:ph type="body" sz="half" idx="2"/>
          </p:nvPr>
        </p:nvSpPr>
        <p:spPr/>
        <p:txBody>
          <a:bodyPr/>
          <a:lstStyle/>
          <a:p>
            <a:r>
              <a:rPr lang="en-US" dirty="0"/>
              <a:t>The risk multiplier effect</a:t>
            </a:r>
          </a:p>
        </p:txBody>
      </p:sp>
      <p:sp>
        <p:nvSpPr>
          <p:cNvPr id="5" name="Date Placeholder 4">
            <a:extLst>
              <a:ext uri="{FF2B5EF4-FFF2-40B4-BE49-F238E27FC236}">
                <a16:creationId xmlns:a16="http://schemas.microsoft.com/office/drawing/2014/main" id="{EDB0104D-1E8E-4583-87BC-30826EEE7B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00795178-14BD-4541-91C4-86EF38FAB58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1. American Academy of Actuaries and Society of Actuaries, Actuaries Longevity Illustrator, http://www.longevityillustrator.org/, accessed March, 25, 2022.</a:t>
            </a:r>
          </a:p>
        </p:txBody>
      </p:sp>
      <p:sp>
        <p:nvSpPr>
          <p:cNvPr id="7" name="Slide Number Placeholder 6">
            <a:extLst>
              <a:ext uri="{FF2B5EF4-FFF2-40B4-BE49-F238E27FC236}">
                <a16:creationId xmlns:a16="http://schemas.microsoft.com/office/drawing/2014/main" id="{7FAE6FDF-A686-44F3-B777-0D24779259B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8" name="Content Placeholder 2">
            <a:extLst>
              <a:ext uri="{FF2B5EF4-FFF2-40B4-BE49-F238E27FC236}">
                <a16:creationId xmlns:a16="http://schemas.microsoft.com/office/drawing/2014/main" id="{08137040-2FFF-44C9-AD90-3F0BA5F2E140}"/>
              </a:ext>
            </a:extLst>
          </p:cNvPr>
          <p:cNvSpPr>
            <a:spLocks noGrp="1"/>
          </p:cNvSpPr>
          <p:nvPr>
            <p:ph sz="half" idx="1"/>
          </p:nvPr>
        </p:nvSpPr>
        <p:spPr>
          <a:xfrm>
            <a:off x="4471193" y="2281190"/>
            <a:ext cx="8140410" cy="461665"/>
          </a:xfrm>
        </p:spPr>
        <p:txBody>
          <a:bodyPr>
            <a:noAutofit/>
          </a:bodyPr>
          <a:lstStyle/>
          <a:p>
            <a:pPr marL="0" indent="0">
              <a:buNone/>
            </a:pPr>
            <a:r>
              <a:rPr lang="en-US" sz="2000" b="1" dirty="0">
                <a:solidFill>
                  <a:schemeClr val="tx2"/>
                </a:solidFill>
              </a:rPr>
              <a:t>Life expectancy for individuals and couples age 65</a:t>
            </a:r>
            <a:r>
              <a:rPr lang="en-US" sz="2000" b="1" baseline="30000" dirty="0">
                <a:solidFill>
                  <a:schemeClr val="tx2"/>
                </a:solidFill>
              </a:rPr>
              <a:t>1</a:t>
            </a:r>
            <a:endParaRPr lang="en-US" sz="2000" b="1" dirty="0">
              <a:solidFill>
                <a:schemeClr val="tx2"/>
              </a:solidFill>
            </a:endParaRPr>
          </a:p>
        </p:txBody>
      </p:sp>
      <p:sp>
        <p:nvSpPr>
          <p:cNvPr id="9" name="Rectangle 8">
            <a:extLst>
              <a:ext uri="{FF2B5EF4-FFF2-40B4-BE49-F238E27FC236}">
                <a16:creationId xmlns:a16="http://schemas.microsoft.com/office/drawing/2014/main" id="{EF32480D-DD4D-47A6-949F-549A457D45D2}"/>
              </a:ext>
            </a:extLst>
          </p:cNvPr>
          <p:cNvSpPr/>
          <p:nvPr/>
        </p:nvSpPr>
        <p:spPr>
          <a:xfrm>
            <a:off x="4575970" y="2935995"/>
            <a:ext cx="5174708" cy="493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Men					88</a:t>
            </a:r>
          </a:p>
        </p:txBody>
      </p:sp>
      <p:sp>
        <p:nvSpPr>
          <p:cNvPr id="10" name="Rectangle 9">
            <a:extLst>
              <a:ext uri="{FF2B5EF4-FFF2-40B4-BE49-F238E27FC236}">
                <a16:creationId xmlns:a16="http://schemas.microsoft.com/office/drawing/2014/main" id="{2D7F808C-9E2B-44AE-971E-37248E7C6C53}"/>
              </a:ext>
            </a:extLst>
          </p:cNvPr>
          <p:cNvSpPr/>
          <p:nvPr/>
        </p:nvSpPr>
        <p:spPr>
          <a:xfrm>
            <a:off x="4575969" y="3724379"/>
            <a:ext cx="5854329" cy="49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Women					          90</a:t>
            </a:r>
          </a:p>
        </p:txBody>
      </p:sp>
      <p:sp>
        <p:nvSpPr>
          <p:cNvPr id="11" name="Rectangle 10">
            <a:extLst>
              <a:ext uri="{FF2B5EF4-FFF2-40B4-BE49-F238E27FC236}">
                <a16:creationId xmlns:a16="http://schemas.microsoft.com/office/drawing/2014/main" id="{71EDEF15-9885-4B94-8489-7405736762B0}"/>
              </a:ext>
            </a:extLst>
          </p:cNvPr>
          <p:cNvSpPr/>
          <p:nvPr/>
        </p:nvSpPr>
        <p:spPr>
          <a:xfrm>
            <a:off x="4575968" y="4520520"/>
            <a:ext cx="6358897" cy="49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a:ea typeface="+mn-ea"/>
                <a:cs typeface="+mn-cs"/>
              </a:rPr>
              <a:t>Couples					    94</a:t>
            </a:r>
          </a:p>
        </p:txBody>
      </p:sp>
      <p:sp>
        <p:nvSpPr>
          <p:cNvPr id="12" name="TextBox 11">
            <a:extLst>
              <a:ext uri="{FF2B5EF4-FFF2-40B4-BE49-F238E27FC236}">
                <a16:creationId xmlns:a16="http://schemas.microsoft.com/office/drawing/2014/main" id="{1F977564-A353-4965-97FA-F20D4A3463E3}"/>
              </a:ext>
            </a:extLst>
          </p:cNvPr>
          <p:cNvSpPr txBox="1"/>
          <p:nvPr/>
        </p:nvSpPr>
        <p:spPr>
          <a:xfrm>
            <a:off x="590716" y="2301144"/>
            <a:ext cx="3560805" cy="288255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Longevity risk has a multiplier effect on all other common retirement risks, including:</a:t>
            </a:r>
          </a:p>
          <a:p>
            <a:pPr marL="285750" marR="0" lvl="0" indent="-285750" algn="l" defTabSz="914400" rtl="0" eaLnBrk="1" fontAlgn="auto" latinLnBrk="0" hangingPunct="1">
              <a:lnSpc>
                <a:spcPct val="150000"/>
              </a:lnSpc>
              <a:spcBef>
                <a:spcPts val="0"/>
              </a:spcBef>
              <a:spcAft>
                <a:spcPts val="0"/>
              </a:spcAft>
              <a:buClr>
                <a:srgbClr val="78B1E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Health care risk</a:t>
            </a:r>
          </a:p>
          <a:p>
            <a:pPr marL="285750" marR="0" lvl="0" indent="-285750" algn="l" defTabSz="914400" rtl="0" eaLnBrk="1" fontAlgn="auto" latinLnBrk="0" hangingPunct="1">
              <a:lnSpc>
                <a:spcPct val="150000"/>
              </a:lnSpc>
              <a:spcBef>
                <a:spcPts val="0"/>
              </a:spcBef>
              <a:spcAft>
                <a:spcPts val="0"/>
              </a:spcAft>
              <a:buClr>
                <a:srgbClr val="78B1E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Market risk</a:t>
            </a:r>
          </a:p>
          <a:p>
            <a:pPr marL="285750" marR="0" lvl="0" indent="-285750" algn="l" defTabSz="914400" rtl="0" eaLnBrk="1" fontAlgn="auto" latinLnBrk="0" hangingPunct="1">
              <a:lnSpc>
                <a:spcPct val="150000"/>
              </a:lnSpc>
              <a:spcBef>
                <a:spcPts val="0"/>
              </a:spcBef>
              <a:spcAft>
                <a:spcPts val="0"/>
              </a:spcAft>
              <a:buClr>
                <a:srgbClr val="78B1E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Inflation risk</a:t>
            </a:r>
          </a:p>
          <a:p>
            <a:pPr marL="285750" marR="0" lvl="0" indent="-285750" algn="l" defTabSz="914400" rtl="0" eaLnBrk="1" fontAlgn="auto" latinLnBrk="0" hangingPunct="1">
              <a:lnSpc>
                <a:spcPct val="150000"/>
              </a:lnSpc>
              <a:spcBef>
                <a:spcPts val="0"/>
              </a:spcBef>
              <a:spcAft>
                <a:spcPts val="0"/>
              </a:spcAft>
              <a:buClr>
                <a:srgbClr val="78B1E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Withdrawal rate risk</a:t>
            </a:r>
          </a:p>
        </p:txBody>
      </p:sp>
      <p:sp>
        <p:nvSpPr>
          <p:cNvPr id="13" name="TextBox 12">
            <a:extLst>
              <a:ext uri="{FF2B5EF4-FFF2-40B4-BE49-F238E27FC236}">
                <a16:creationId xmlns:a16="http://schemas.microsoft.com/office/drawing/2014/main" id="{6F47608E-04B2-4298-B2EB-2B2E08D944C2}"/>
              </a:ext>
            </a:extLst>
          </p:cNvPr>
          <p:cNvSpPr txBox="1"/>
          <p:nvPr/>
        </p:nvSpPr>
        <p:spPr>
          <a:xfrm>
            <a:off x="581191" y="1598136"/>
            <a:ext cx="6430200" cy="461665"/>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roxima Nova Light"/>
                <a:ea typeface="+mn-ea"/>
                <a:cs typeface="+mn-cs"/>
              </a:rPr>
              <a:t>Longevity risk is the risk of outliving one’s money.</a:t>
            </a:r>
          </a:p>
        </p:txBody>
      </p:sp>
    </p:spTree>
    <p:extLst>
      <p:ext uri="{BB962C8B-B14F-4D97-AF65-F5344CB8AC3E}">
        <p14:creationId xmlns:p14="http://schemas.microsoft.com/office/powerpoint/2010/main" val="106098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80A7-F744-48CE-8AD5-125B342D4053}"/>
              </a:ext>
            </a:extLst>
          </p:cNvPr>
          <p:cNvSpPr>
            <a:spLocks noGrp="1"/>
          </p:cNvSpPr>
          <p:nvPr>
            <p:ph type="title"/>
          </p:nvPr>
        </p:nvSpPr>
        <p:spPr/>
        <p:txBody>
          <a:bodyPr/>
          <a:lstStyle/>
          <a:p>
            <a:r>
              <a:rPr lang="en-US" dirty="0"/>
              <a:t>Health care risk</a:t>
            </a:r>
          </a:p>
        </p:txBody>
      </p:sp>
      <p:sp>
        <p:nvSpPr>
          <p:cNvPr id="3" name="Text Placeholder 2">
            <a:extLst>
              <a:ext uri="{FF2B5EF4-FFF2-40B4-BE49-F238E27FC236}">
                <a16:creationId xmlns:a16="http://schemas.microsoft.com/office/drawing/2014/main" id="{B055A6F6-42F1-4FDA-AC43-F5939237AB33}"/>
              </a:ext>
            </a:extLst>
          </p:cNvPr>
          <p:cNvSpPr>
            <a:spLocks noGrp="1"/>
          </p:cNvSpPr>
          <p:nvPr>
            <p:ph type="body" sz="half" idx="2"/>
          </p:nvPr>
        </p:nvSpPr>
        <p:spPr/>
        <p:txBody>
          <a:bodyPr/>
          <a:lstStyle/>
          <a:p>
            <a:r>
              <a:rPr lang="en-US" dirty="0"/>
              <a:t>Retiree health care expenses</a:t>
            </a:r>
          </a:p>
        </p:txBody>
      </p:sp>
      <p:sp>
        <p:nvSpPr>
          <p:cNvPr id="5" name="Date Placeholder 4">
            <a:extLst>
              <a:ext uri="{FF2B5EF4-FFF2-40B4-BE49-F238E27FC236}">
                <a16:creationId xmlns:a16="http://schemas.microsoft.com/office/drawing/2014/main" id="{7DA115EE-5837-4C23-8DAA-81BBE45AB4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4EF4394D-B96E-4CAB-8168-19E7765DDD4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78B1E0"/>
                </a:solidFill>
                <a:effectLst/>
                <a:uLnTx/>
                <a:uFillTx/>
                <a:latin typeface="Proxima Nova Light"/>
                <a:ea typeface="+mn-ea"/>
                <a:cs typeface="+mn-cs"/>
              </a:rPr>
              <a:t>1. </a:t>
            </a:r>
            <a:r>
              <a:rPr kumimoji="0" lang="en-US" sz="900" b="0" i="0" u="none" strike="noStrike" kern="1200" cap="all" spc="0" normalizeH="0" baseline="0" noProof="0" dirty="0">
                <a:ln>
                  <a:noFill/>
                </a:ln>
                <a:solidFill>
                  <a:srgbClr val="78B1E0"/>
                </a:solidFill>
                <a:effectLst/>
                <a:uLnTx/>
                <a:uFillTx/>
                <a:latin typeface="Proxima Nova Light"/>
                <a:ea typeface="+mn-ea"/>
                <a:cs typeface="+mn-cs"/>
                <a:hlinkClick r:id="rId3">
                  <a:extLst>
                    <a:ext uri="{A12FA001-AC4F-418D-AE19-62706E023703}">
                      <ahyp:hlinkClr xmlns:ahyp="http://schemas.microsoft.com/office/drawing/2018/hyperlinkcolor" val="tx"/>
                    </a:ext>
                  </a:extLst>
                </a:hlinkClick>
              </a:rPr>
              <a:t>https://www.fidelity.com/viewpoints/personal-finance/plan-for-rising-health-care-costs</a:t>
            </a:r>
            <a:r>
              <a:rPr kumimoji="0" lang="en-US" sz="900" b="0" i="0" u="none" strike="noStrike" kern="1200" cap="all" spc="0" normalizeH="0" baseline="0" noProof="0" dirty="0">
                <a:ln>
                  <a:noFill/>
                </a:ln>
                <a:solidFill>
                  <a:srgbClr val="78B1E0"/>
                </a:solidFill>
                <a:effectLst/>
                <a:uLnTx/>
                <a:uFillTx/>
                <a:latin typeface="Proxima Nova Light"/>
                <a:ea typeface="+mn-ea"/>
                <a:cs typeface="+mn-cs"/>
              </a:rPr>
              <a:t> 2. Employee Benefits Research Institute (EBRI), 2020 Retirement Confidence Survey, April 23, 2020 3. EBRI Issue Brief No. 549; “Savings Medicare Beneficiaries Need for Health Expenses Spike in 2021”; January 20,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AACEEC"/>
              </a:solidFill>
              <a:effectLst/>
              <a:uLnTx/>
              <a:uFillTx/>
              <a:latin typeface="Proxima Nova Light"/>
              <a:ea typeface="+mn-ea"/>
              <a:cs typeface="+mn-cs"/>
            </a:endParaRPr>
          </a:p>
        </p:txBody>
      </p:sp>
      <p:sp>
        <p:nvSpPr>
          <p:cNvPr id="7" name="Slide Number Placeholder 6">
            <a:extLst>
              <a:ext uri="{FF2B5EF4-FFF2-40B4-BE49-F238E27FC236}">
                <a16:creationId xmlns:a16="http://schemas.microsoft.com/office/drawing/2014/main" id="{A0E6FFE2-90E6-412A-9A70-7CB99467093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8" name="Rectangle 7">
            <a:extLst>
              <a:ext uri="{FF2B5EF4-FFF2-40B4-BE49-F238E27FC236}">
                <a16:creationId xmlns:a16="http://schemas.microsoft.com/office/drawing/2014/main" id="{B5D7396B-9274-4C17-AE30-BA3A8F6F8098}"/>
              </a:ext>
            </a:extLst>
          </p:cNvPr>
          <p:cNvSpPr/>
          <p:nvPr/>
        </p:nvSpPr>
        <p:spPr>
          <a:xfrm>
            <a:off x="3529790" y="1702147"/>
            <a:ext cx="453201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82"/>
                </a:solidFill>
                <a:effectLst/>
                <a:uLnTx/>
                <a:uFillTx/>
                <a:latin typeface="Proxima Nova Extrabold"/>
                <a:ea typeface="+mn-ea"/>
                <a:cs typeface="+mn-cs"/>
              </a:rPr>
              <a:t>Estimating retiree health care expenses</a:t>
            </a:r>
          </a:p>
        </p:txBody>
      </p:sp>
      <p:pic>
        <p:nvPicPr>
          <p:cNvPr id="9" name="Graphic 8" descr="Money">
            <a:extLst>
              <a:ext uri="{FF2B5EF4-FFF2-40B4-BE49-F238E27FC236}">
                <a16:creationId xmlns:a16="http://schemas.microsoft.com/office/drawing/2014/main" id="{6E484A06-C969-4125-A5D3-452C7D5E914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1191" y="2033369"/>
            <a:ext cx="914400" cy="914400"/>
          </a:xfrm>
          <a:prstGeom prst="rect">
            <a:avLst/>
          </a:prstGeom>
        </p:spPr>
      </p:pic>
      <p:pic>
        <p:nvPicPr>
          <p:cNvPr id="10" name="Picture 9">
            <a:extLst>
              <a:ext uri="{FF2B5EF4-FFF2-40B4-BE49-F238E27FC236}">
                <a16:creationId xmlns:a16="http://schemas.microsoft.com/office/drawing/2014/main" id="{D1F9A6CA-3268-4D66-A398-EC0FA45F80FD}"/>
              </a:ext>
            </a:extLst>
          </p:cNvPr>
          <p:cNvPicPr>
            <a:picLocks noChangeAspect="1"/>
          </p:cNvPicPr>
          <p:nvPr/>
        </p:nvPicPr>
        <p:blipFill>
          <a:blip r:embed="rId6"/>
          <a:stretch>
            <a:fillRect/>
          </a:stretch>
        </p:blipFill>
        <p:spPr>
          <a:xfrm>
            <a:off x="581191" y="3272223"/>
            <a:ext cx="914479" cy="914479"/>
          </a:xfrm>
          <a:prstGeom prst="rect">
            <a:avLst/>
          </a:prstGeom>
        </p:spPr>
      </p:pic>
      <p:pic>
        <p:nvPicPr>
          <p:cNvPr id="11" name="Picture 10">
            <a:extLst>
              <a:ext uri="{FF2B5EF4-FFF2-40B4-BE49-F238E27FC236}">
                <a16:creationId xmlns:a16="http://schemas.microsoft.com/office/drawing/2014/main" id="{76F1651C-C00F-4288-8868-F8B88B6E2C93}"/>
              </a:ext>
            </a:extLst>
          </p:cNvPr>
          <p:cNvPicPr>
            <a:picLocks noChangeAspect="1"/>
          </p:cNvPicPr>
          <p:nvPr/>
        </p:nvPicPr>
        <p:blipFill>
          <a:blip r:embed="rId7"/>
          <a:stretch>
            <a:fillRect/>
          </a:stretch>
        </p:blipFill>
        <p:spPr>
          <a:xfrm>
            <a:off x="581191" y="4515648"/>
            <a:ext cx="914479" cy="914479"/>
          </a:xfrm>
          <a:prstGeom prst="rect">
            <a:avLst/>
          </a:prstGeom>
        </p:spPr>
      </p:pic>
      <p:sp>
        <p:nvSpPr>
          <p:cNvPr id="12" name="TextBox 11">
            <a:extLst>
              <a:ext uri="{FF2B5EF4-FFF2-40B4-BE49-F238E27FC236}">
                <a16:creationId xmlns:a16="http://schemas.microsoft.com/office/drawing/2014/main" id="{0F67E091-D754-4F5E-BB05-433692AD50C3}"/>
              </a:ext>
            </a:extLst>
          </p:cNvPr>
          <p:cNvSpPr txBox="1"/>
          <p:nvPr/>
        </p:nvSpPr>
        <p:spPr>
          <a:xfrm>
            <a:off x="2139855" y="2388838"/>
            <a:ext cx="8663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It is estimated that an average, healthy 65-year-old couple will need $315,000 to cover health care expenses over the course of retirement.</a:t>
            </a:r>
            <a:r>
              <a:rPr kumimoji="0" lang="en-US" sz="1800" b="0" i="0" u="none" strike="noStrike" kern="1200" cap="none" spc="0" normalizeH="0" baseline="30000" noProof="0" dirty="0">
                <a:ln>
                  <a:noFill/>
                </a:ln>
                <a:solidFill>
                  <a:srgbClr val="004282"/>
                </a:solidFill>
                <a:effectLst/>
                <a:uLnTx/>
                <a:uFillTx/>
                <a:latin typeface="Proxima Nova Light"/>
                <a:ea typeface="+mn-ea"/>
                <a:cs typeface="+mn-cs"/>
              </a:rPr>
              <a:t>1</a:t>
            </a:r>
          </a:p>
        </p:txBody>
      </p:sp>
      <p:sp>
        <p:nvSpPr>
          <p:cNvPr id="13" name="TextBox 12">
            <a:extLst>
              <a:ext uri="{FF2B5EF4-FFF2-40B4-BE49-F238E27FC236}">
                <a16:creationId xmlns:a16="http://schemas.microsoft.com/office/drawing/2014/main" id="{F0B1976C-1FF3-4A7B-BE2D-0B5DAD5928DE}"/>
              </a:ext>
            </a:extLst>
          </p:cNvPr>
          <p:cNvSpPr txBox="1"/>
          <p:nvPr/>
        </p:nvSpPr>
        <p:spPr>
          <a:xfrm>
            <a:off x="2139855" y="4730096"/>
            <a:ext cx="86630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On average, Medicare covers only about 59% of health care expenses.</a:t>
            </a:r>
            <a:r>
              <a:rPr kumimoji="0" lang="en-US" sz="1800" b="0" i="0" u="none" strike="noStrike" kern="1200" cap="none" spc="0" normalizeH="0" baseline="30000" noProof="0" dirty="0">
                <a:ln>
                  <a:noFill/>
                </a:ln>
                <a:solidFill>
                  <a:srgbClr val="004282"/>
                </a:solidFill>
                <a:effectLst/>
                <a:uLnTx/>
                <a:uFillTx/>
                <a:latin typeface="Proxima Nova Light"/>
                <a:ea typeface="+mn-ea"/>
                <a:cs typeface="+mn-cs"/>
              </a:rPr>
              <a:t>3</a:t>
            </a: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 </a:t>
            </a:r>
            <a:endParaRPr kumimoji="0" lang="en-US" sz="1800" b="0" i="0" u="none" strike="noStrike" kern="1200" cap="none" spc="0" normalizeH="0" baseline="30000" noProof="0" dirty="0">
              <a:ln>
                <a:noFill/>
              </a:ln>
              <a:solidFill>
                <a:srgbClr val="004282"/>
              </a:solidFill>
              <a:effectLst/>
              <a:uLnTx/>
              <a:uFillTx/>
              <a:latin typeface="Proxima Nova Light"/>
              <a:ea typeface="+mn-ea"/>
              <a:cs typeface="+mn-cs"/>
            </a:endParaRPr>
          </a:p>
        </p:txBody>
      </p:sp>
      <p:sp>
        <p:nvSpPr>
          <p:cNvPr id="14" name="TextBox 13">
            <a:extLst>
              <a:ext uri="{FF2B5EF4-FFF2-40B4-BE49-F238E27FC236}">
                <a16:creationId xmlns:a16="http://schemas.microsoft.com/office/drawing/2014/main" id="{D3821A62-59EF-4EA5-95F5-77AC5A2BE916}"/>
              </a:ext>
            </a:extLst>
          </p:cNvPr>
          <p:cNvSpPr txBox="1"/>
          <p:nvPr/>
        </p:nvSpPr>
        <p:spPr>
          <a:xfrm>
            <a:off x="2139855" y="3429000"/>
            <a:ext cx="93205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75% of retirees and near-retirees surveyed by the Insured Retirement Institute said they were very or somewhat worried about health care costs in retirement.</a:t>
            </a:r>
            <a:r>
              <a:rPr kumimoji="0" lang="en-US" sz="1800" b="0" i="0" u="none" strike="noStrike" kern="1200" cap="none" spc="0" normalizeH="0" baseline="30000" noProof="0" dirty="0">
                <a:ln>
                  <a:noFill/>
                </a:ln>
                <a:solidFill>
                  <a:srgbClr val="004282"/>
                </a:solidFill>
                <a:effectLst/>
                <a:uLnTx/>
                <a:uFillTx/>
                <a:latin typeface="Proxima Nova Light"/>
                <a:ea typeface="+mn-ea"/>
                <a:cs typeface="+mn-cs"/>
              </a:rPr>
              <a:t>2</a:t>
            </a:r>
          </a:p>
        </p:txBody>
      </p:sp>
    </p:spTree>
    <p:extLst>
      <p:ext uri="{BB962C8B-B14F-4D97-AF65-F5344CB8AC3E}">
        <p14:creationId xmlns:p14="http://schemas.microsoft.com/office/powerpoint/2010/main" val="199552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9701-242D-4D52-A65E-571F9BAC4ECB}"/>
              </a:ext>
            </a:extLst>
          </p:cNvPr>
          <p:cNvSpPr>
            <a:spLocks noGrp="1"/>
          </p:cNvSpPr>
          <p:nvPr>
            <p:ph type="title"/>
          </p:nvPr>
        </p:nvSpPr>
        <p:spPr/>
        <p:txBody>
          <a:bodyPr/>
          <a:lstStyle/>
          <a:p>
            <a:r>
              <a:rPr lang="en-US" dirty="0"/>
              <a:t>Health care risk</a:t>
            </a:r>
          </a:p>
        </p:txBody>
      </p:sp>
      <p:sp>
        <p:nvSpPr>
          <p:cNvPr id="3" name="Text Placeholder 2">
            <a:extLst>
              <a:ext uri="{FF2B5EF4-FFF2-40B4-BE49-F238E27FC236}">
                <a16:creationId xmlns:a16="http://schemas.microsoft.com/office/drawing/2014/main" id="{8BD07918-3BED-44C2-BBCC-8AEF38ED09ED}"/>
              </a:ext>
            </a:extLst>
          </p:cNvPr>
          <p:cNvSpPr>
            <a:spLocks noGrp="1"/>
          </p:cNvSpPr>
          <p:nvPr>
            <p:ph type="body" sz="half" idx="2"/>
          </p:nvPr>
        </p:nvSpPr>
        <p:spPr/>
        <p:txBody>
          <a:bodyPr/>
          <a:lstStyle/>
          <a:p>
            <a:r>
              <a:rPr lang="en-US" dirty="0"/>
              <a:t>Retiree health care expenses</a:t>
            </a:r>
          </a:p>
        </p:txBody>
      </p:sp>
      <p:sp>
        <p:nvSpPr>
          <p:cNvPr id="4" name="Content Placeholder 3">
            <a:extLst>
              <a:ext uri="{FF2B5EF4-FFF2-40B4-BE49-F238E27FC236}">
                <a16:creationId xmlns:a16="http://schemas.microsoft.com/office/drawing/2014/main" id="{6263978F-46A9-404C-B90A-0E66BFF0E203}"/>
              </a:ext>
            </a:extLst>
          </p:cNvPr>
          <p:cNvSpPr>
            <a:spLocks noGrp="1"/>
          </p:cNvSpPr>
          <p:nvPr>
            <p:ph sz="half" idx="1"/>
          </p:nvPr>
        </p:nvSpPr>
        <p:spPr>
          <a:xfrm>
            <a:off x="6188419" y="1738595"/>
            <a:ext cx="5422390" cy="3633047"/>
          </a:xfrm>
        </p:spPr>
        <p:txBody>
          <a:bodyPr/>
          <a:lstStyle/>
          <a:p>
            <a:pPr marL="0" indent="0">
              <a:buNone/>
            </a:pPr>
            <a:r>
              <a:rPr lang="en-US" dirty="0"/>
              <a:t>Average out-of-pocket 65-year-old Medicare participant married/joint modified adjusted gross income (MAGI) below $194,000</a:t>
            </a:r>
            <a:r>
              <a:rPr lang="en-US" baseline="30000" dirty="0"/>
              <a:t>1</a:t>
            </a:r>
          </a:p>
          <a:p>
            <a:r>
              <a:rPr lang="en-US" dirty="0"/>
              <a:t>Traditional coverage</a:t>
            </a:r>
          </a:p>
          <a:p>
            <a:r>
              <a:rPr lang="en-US" dirty="0"/>
              <a:t>National premium base drug plan</a:t>
            </a:r>
          </a:p>
          <a:p>
            <a:r>
              <a:rPr lang="en-US" dirty="0"/>
              <a:t>Part G Medigap plan</a:t>
            </a:r>
          </a:p>
          <a:p>
            <a:r>
              <a:rPr lang="en-US" dirty="0"/>
              <a:t>Average national out-of-pocket items not covered, such as vision, dental and hearing </a:t>
            </a:r>
          </a:p>
        </p:txBody>
      </p:sp>
      <p:sp>
        <p:nvSpPr>
          <p:cNvPr id="5" name="Date Placeholder 4">
            <a:extLst>
              <a:ext uri="{FF2B5EF4-FFF2-40B4-BE49-F238E27FC236}">
                <a16:creationId xmlns:a16="http://schemas.microsoft.com/office/drawing/2014/main" id="{B6D33F6F-FEFD-4AB0-A197-9C6D4160773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6813B993-2E6B-42C2-8D50-14F2E2AF8E4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78B1E0"/>
                </a:solidFill>
                <a:effectLst/>
                <a:uLnTx/>
                <a:uFillTx/>
                <a:latin typeface="Proxima Nova Light"/>
                <a:ea typeface="+mn-ea"/>
                <a:cs typeface="+mn-cs"/>
              </a:rPr>
              <a:t>1. </a:t>
            </a:r>
            <a:r>
              <a:rPr kumimoji="0" lang="en-US" sz="900" b="0" i="0" u="none" strike="noStrike" kern="1200" cap="all" spc="0" normalizeH="0" baseline="0" noProof="0" dirty="0">
                <a:ln>
                  <a:noFill/>
                </a:ln>
                <a:solidFill>
                  <a:srgbClr val="78B1E0"/>
                </a:solidFill>
                <a:effectLst/>
                <a:uLnTx/>
                <a:uFillTx/>
                <a:latin typeface="Proxima Nova Light"/>
                <a:ea typeface="+mn-ea"/>
                <a:cs typeface="+mn-cs"/>
                <a:hlinkClick r:id="rId3">
                  <a:extLst>
                    <a:ext uri="{A12FA001-AC4F-418D-AE19-62706E023703}">
                      <ahyp:hlinkClr xmlns:ahyp="http://schemas.microsoft.com/office/drawing/2018/hyperlinkcolor" val="tx"/>
                    </a:ext>
                  </a:extLst>
                </a:hlinkClick>
              </a:rPr>
              <a:t>https://www.cms.gov/newsroom/fact-sheets/2023-medicare-parts-b-premiums-and-deductibles-2023-medicare-part-d-income-related-monthly</a:t>
            </a:r>
            <a:r>
              <a:rPr kumimoji="0" lang="en-US" sz="900" b="0" i="0" u="none" strike="noStrike" kern="1200" cap="all" spc="0" normalizeH="0" baseline="0" noProof="0" dirty="0">
                <a:ln>
                  <a:noFill/>
                </a:ln>
                <a:solidFill>
                  <a:srgbClr val="78B1E0"/>
                </a:solidFill>
                <a:effectLst/>
                <a:uLnTx/>
                <a:uFillTx/>
                <a:latin typeface="Proxima Nova Light"/>
                <a:ea typeface="+mn-ea"/>
                <a:cs typeface="+mn-cs"/>
              </a:rPr>
              <a:t> 2. </a:t>
            </a:r>
            <a:r>
              <a:rPr kumimoji="0" lang="en-US" sz="900" b="0" i="0" u="none" strike="noStrike" kern="1200" cap="all" spc="0" normalizeH="0" baseline="0" noProof="0" dirty="0">
                <a:ln>
                  <a:noFill/>
                </a:ln>
                <a:solidFill>
                  <a:srgbClr val="78B1E0"/>
                </a:solidFill>
                <a:effectLst/>
                <a:uLnTx/>
                <a:uFillTx/>
                <a:latin typeface="Proxima Nova Light"/>
                <a:ea typeface="+mn-ea"/>
                <a:cs typeface="+mn-cs"/>
                <a:hlinkClick r:id="rId4">
                  <a:extLst>
                    <a:ext uri="{A12FA001-AC4F-418D-AE19-62706E023703}">
                      <ahyp:hlinkClr xmlns:ahyp="http://schemas.microsoft.com/office/drawing/2018/hyperlinkcolor" val="tx"/>
                    </a:ext>
                  </a:extLst>
                </a:hlinkClick>
              </a:rPr>
              <a:t>https://www.helpadvisor.com/medicare/medicare-supplement-insurance-cost</a:t>
            </a:r>
            <a:r>
              <a:rPr kumimoji="0" lang="en-US" sz="900" b="0" i="0" u="none" strike="noStrike" kern="1200" cap="all" spc="0" normalizeH="0" baseline="0" noProof="0" dirty="0">
                <a:ln>
                  <a:noFill/>
                </a:ln>
                <a:solidFill>
                  <a:srgbClr val="78B1E0"/>
                </a:solidFill>
                <a:effectLst/>
                <a:uLnTx/>
                <a:uFillTx/>
                <a:latin typeface="Proxima Nova Light"/>
                <a:ea typeface="+mn-ea"/>
                <a:cs typeface="+mn-cs"/>
              </a:rPr>
              <a:t> 3. https://www.aarp.org/ppi/info-2020/medicare-beneficiaries-out-of-pocket-spending-for-health-care.html </a:t>
            </a:r>
          </a:p>
        </p:txBody>
      </p:sp>
      <p:sp>
        <p:nvSpPr>
          <p:cNvPr id="7" name="Slide Number Placeholder 6">
            <a:extLst>
              <a:ext uri="{FF2B5EF4-FFF2-40B4-BE49-F238E27FC236}">
                <a16:creationId xmlns:a16="http://schemas.microsoft.com/office/drawing/2014/main" id="{A6ABF536-DC7B-4AF0-9C68-939045CF7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graphicFrame>
        <p:nvGraphicFramePr>
          <p:cNvPr id="8" name="Table 7">
            <a:extLst>
              <a:ext uri="{FF2B5EF4-FFF2-40B4-BE49-F238E27FC236}">
                <a16:creationId xmlns:a16="http://schemas.microsoft.com/office/drawing/2014/main" id="{E9B6D807-66AA-4D9B-8796-9267E945E1BA}"/>
              </a:ext>
            </a:extLst>
          </p:cNvPr>
          <p:cNvGraphicFramePr>
            <a:graphicFrameLocks noGrp="1"/>
          </p:cNvGraphicFramePr>
          <p:nvPr/>
        </p:nvGraphicFramePr>
        <p:xfrm>
          <a:off x="581191" y="2004738"/>
          <a:ext cx="4764610" cy="3064314"/>
        </p:xfrm>
        <a:graphic>
          <a:graphicData uri="http://schemas.openxmlformats.org/drawingml/2006/table">
            <a:tbl>
              <a:tblPr firstRow="1" bandRow="1">
                <a:tableStyleId>{5C22544A-7EE6-4342-B048-85BDC9FD1C3A}</a:tableStyleId>
              </a:tblPr>
              <a:tblGrid>
                <a:gridCol w="2236917">
                  <a:extLst>
                    <a:ext uri="{9D8B030D-6E8A-4147-A177-3AD203B41FA5}">
                      <a16:colId xmlns:a16="http://schemas.microsoft.com/office/drawing/2014/main" val="3263075449"/>
                    </a:ext>
                  </a:extLst>
                </a:gridCol>
                <a:gridCol w="2527693">
                  <a:extLst>
                    <a:ext uri="{9D8B030D-6E8A-4147-A177-3AD203B41FA5}">
                      <a16:colId xmlns:a16="http://schemas.microsoft.com/office/drawing/2014/main" val="97675149"/>
                    </a:ext>
                  </a:extLst>
                </a:gridCol>
              </a:tblGrid>
              <a:tr h="475422">
                <a:tc>
                  <a:txBody>
                    <a:bodyPr/>
                    <a:lstStyle/>
                    <a:p>
                      <a:r>
                        <a:rPr lang="en-US" sz="1700" dirty="0">
                          <a:latin typeface="Arial" panose="020B0604020202020204" pitchFamily="34" charset="0"/>
                          <a:cs typeface="Arial" panose="020B0604020202020204" pitchFamily="34" charset="0"/>
                        </a:rPr>
                        <a:t>Type of coverage</a:t>
                      </a:r>
                    </a:p>
                  </a:txBody>
                  <a:tcPr marL="86042" marR="86042" marT="43021" marB="43021" anchor="ctr"/>
                </a:tc>
                <a:tc>
                  <a:txBody>
                    <a:bodyPr/>
                    <a:lstStyle/>
                    <a:p>
                      <a:pPr algn="ctr"/>
                      <a:r>
                        <a:rPr lang="en-US" sz="1700" dirty="0">
                          <a:latin typeface="Arial" panose="020B0604020202020204" pitchFamily="34" charset="0"/>
                          <a:cs typeface="Arial" panose="020B0604020202020204" pitchFamily="34" charset="0"/>
                        </a:rPr>
                        <a:t>Estimated annual cost</a:t>
                      </a:r>
                    </a:p>
                  </a:txBody>
                  <a:tcPr marL="86042" marR="86042" marT="43021" marB="43021" anchor="ctr"/>
                </a:tc>
                <a:extLst>
                  <a:ext uri="{0D108BD9-81ED-4DB2-BD59-A6C34878D82A}">
                    <a16:rowId xmlns:a16="http://schemas.microsoft.com/office/drawing/2014/main" val="1286901325"/>
                  </a:ext>
                </a:extLst>
              </a:tr>
              <a:tr h="176568">
                <a:tc>
                  <a:txBody>
                    <a:bodyPr/>
                    <a:lstStyle/>
                    <a:p>
                      <a:r>
                        <a:rPr lang="en-US" sz="1700" dirty="0">
                          <a:solidFill>
                            <a:srgbClr val="004282"/>
                          </a:solidFill>
                          <a:latin typeface="Arial" panose="020B0604020202020204" pitchFamily="34" charset="0"/>
                          <a:cs typeface="Arial" panose="020B0604020202020204" pitchFamily="34" charset="0"/>
                        </a:rPr>
                        <a:t>Part A — Hospital</a:t>
                      </a:r>
                    </a:p>
                  </a:txBody>
                  <a:tcPr marL="86042" marR="86042" marT="43021" marB="43021" anchor="ctr">
                    <a:solidFill>
                      <a:schemeClr val="accent5"/>
                    </a:solidFill>
                  </a:tcPr>
                </a:tc>
                <a:tc>
                  <a:txBody>
                    <a:bodyPr/>
                    <a:lstStyle/>
                    <a:p>
                      <a:pPr algn="ctr"/>
                      <a:r>
                        <a:rPr lang="en-US" sz="1700" dirty="0">
                          <a:solidFill>
                            <a:srgbClr val="004282"/>
                          </a:solidFill>
                          <a:latin typeface="Arial" panose="020B0604020202020204" pitchFamily="34" charset="0"/>
                          <a:cs typeface="Arial" panose="020B0604020202020204" pitchFamily="34" charset="0"/>
                        </a:rPr>
                        <a:t>       $0</a:t>
                      </a:r>
                    </a:p>
                  </a:txBody>
                  <a:tcPr marL="86042" marR="86042" marT="43021" marB="43021" anchor="ctr">
                    <a:solidFill>
                      <a:schemeClr val="accent5"/>
                    </a:solidFill>
                  </a:tcPr>
                </a:tc>
                <a:extLst>
                  <a:ext uri="{0D108BD9-81ED-4DB2-BD59-A6C34878D82A}">
                    <a16:rowId xmlns:a16="http://schemas.microsoft.com/office/drawing/2014/main" val="379114072"/>
                  </a:ext>
                </a:extLst>
              </a:tr>
              <a:tr h="176568">
                <a:tc>
                  <a:txBody>
                    <a:bodyPr/>
                    <a:lstStyle/>
                    <a:p>
                      <a:r>
                        <a:rPr lang="en-US" sz="1700" dirty="0">
                          <a:solidFill>
                            <a:srgbClr val="004282"/>
                          </a:solidFill>
                          <a:latin typeface="Arial" panose="020B0604020202020204" pitchFamily="34" charset="0"/>
                          <a:cs typeface="Arial" panose="020B0604020202020204" pitchFamily="34" charset="0"/>
                        </a:rPr>
                        <a:t>Part B — Medical</a:t>
                      </a:r>
                      <a:r>
                        <a:rPr lang="en-US" sz="1700" baseline="30000" dirty="0">
                          <a:solidFill>
                            <a:srgbClr val="004282"/>
                          </a:solidFill>
                          <a:latin typeface="Arial" panose="020B0604020202020204" pitchFamily="34" charset="0"/>
                          <a:cs typeface="Arial" panose="020B0604020202020204" pitchFamily="34" charset="0"/>
                        </a:rPr>
                        <a:t>1</a:t>
                      </a:r>
                    </a:p>
                  </a:txBody>
                  <a:tcPr marL="86042" marR="86042" marT="43021" marB="43021"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solidFill>
                            <a:srgbClr val="004282"/>
                          </a:solidFill>
                          <a:latin typeface="Arial" panose="020B0604020202020204" pitchFamily="34" charset="0"/>
                          <a:cs typeface="Arial" panose="020B0604020202020204" pitchFamily="34" charset="0"/>
                        </a:rPr>
                        <a:t>$1,978</a:t>
                      </a:r>
                    </a:p>
                  </a:txBody>
                  <a:tcPr marL="86042" marR="86042" marT="43021" marB="43021" anchor="ctr">
                    <a:solidFill>
                      <a:schemeClr val="bg1"/>
                    </a:solidFill>
                  </a:tcPr>
                </a:tc>
                <a:extLst>
                  <a:ext uri="{0D108BD9-81ED-4DB2-BD59-A6C34878D82A}">
                    <a16:rowId xmlns:a16="http://schemas.microsoft.com/office/drawing/2014/main" val="3611124192"/>
                  </a:ext>
                </a:extLst>
              </a:tr>
              <a:tr h="176568">
                <a:tc>
                  <a:txBody>
                    <a:bodyPr/>
                    <a:lstStyle/>
                    <a:p>
                      <a:r>
                        <a:rPr lang="en-US" sz="1700" dirty="0">
                          <a:solidFill>
                            <a:srgbClr val="004282"/>
                          </a:solidFill>
                          <a:latin typeface="Arial" panose="020B0604020202020204" pitchFamily="34" charset="0"/>
                          <a:cs typeface="Arial" panose="020B0604020202020204" pitchFamily="34" charset="0"/>
                        </a:rPr>
                        <a:t>Part D — Drugs</a:t>
                      </a:r>
                    </a:p>
                  </a:txBody>
                  <a:tcPr marL="86042" marR="86042" marT="43021" marB="43021" anchor="ctr">
                    <a:solidFill>
                      <a:schemeClr val="accent5"/>
                    </a:solidFill>
                  </a:tcPr>
                </a:tc>
                <a:tc>
                  <a:txBody>
                    <a:bodyPr/>
                    <a:lstStyle/>
                    <a:p>
                      <a:pPr algn="ctr"/>
                      <a:r>
                        <a:rPr lang="en-US" sz="1700" dirty="0">
                          <a:solidFill>
                            <a:srgbClr val="004282"/>
                          </a:solidFill>
                          <a:latin typeface="Arial" panose="020B0604020202020204" pitchFamily="34" charset="0"/>
                          <a:cs typeface="Arial" panose="020B0604020202020204" pitchFamily="34" charset="0"/>
                        </a:rPr>
                        <a:t>   $378</a:t>
                      </a:r>
                    </a:p>
                  </a:txBody>
                  <a:tcPr marL="86042" marR="86042" marT="43021" marB="43021" anchor="ctr">
                    <a:solidFill>
                      <a:schemeClr val="accent5"/>
                    </a:solidFill>
                  </a:tcPr>
                </a:tc>
                <a:extLst>
                  <a:ext uri="{0D108BD9-81ED-4DB2-BD59-A6C34878D82A}">
                    <a16:rowId xmlns:a16="http://schemas.microsoft.com/office/drawing/2014/main" val="4166497406"/>
                  </a:ext>
                </a:extLst>
              </a:tr>
              <a:tr h="176568">
                <a:tc>
                  <a:txBody>
                    <a:bodyPr/>
                    <a:lstStyle/>
                    <a:p>
                      <a:r>
                        <a:rPr lang="en-US" sz="1700" dirty="0">
                          <a:solidFill>
                            <a:srgbClr val="004282"/>
                          </a:solidFill>
                          <a:latin typeface="Arial" panose="020B0604020202020204" pitchFamily="34" charset="0"/>
                          <a:cs typeface="Arial" panose="020B0604020202020204" pitchFamily="34" charset="0"/>
                        </a:rPr>
                        <a:t>Medigap — G Plan</a:t>
                      </a:r>
                      <a:r>
                        <a:rPr lang="en-US" sz="1700" baseline="30000" dirty="0">
                          <a:solidFill>
                            <a:srgbClr val="004282"/>
                          </a:solidFill>
                          <a:latin typeface="Arial" panose="020B0604020202020204" pitchFamily="34" charset="0"/>
                          <a:cs typeface="Arial" panose="020B0604020202020204" pitchFamily="34" charset="0"/>
                        </a:rPr>
                        <a:t>2</a:t>
                      </a:r>
                    </a:p>
                  </a:txBody>
                  <a:tcPr marL="86042" marR="86042" marT="43021" marB="43021"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solidFill>
                            <a:srgbClr val="004282"/>
                          </a:solidFill>
                          <a:latin typeface="Arial" panose="020B0604020202020204" pitchFamily="34" charset="0"/>
                          <a:cs typeface="Arial" panose="020B0604020202020204" pitchFamily="34" charset="0"/>
                        </a:rPr>
                        <a:t>$1,721</a:t>
                      </a:r>
                    </a:p>
                  </a:txBody>
                  <a:tcPr marL="86042" marR="86042" marT="43021" marB="43021" anchor="ctr">
                    <a:solidFill>
                      <a:schemeClr val="bg1"/>
                    </a:solidFill>
                  </a:tcPr>
                </a:tc>
                <a:extLst>
                  <a:ext uri="{0D108BD9-81ED-4DB2-BD59-A6C34878D82A}">
                    <a16:rowId xmlns:a16="http://schemas.microsoft.com/office/drawing/2014/main" val="3246353746"/>
                  </a:ext>
                </a:extLst>
              </a:tr>
              <a:tr h="278542">
                <a:tc>
                  <a:txBody>
                    <a:bodyPr/>
                    <a:lstStyle/>
                    <a:p>
                      <a:r>
                        <a:rPr lang="en-US" sz="1700" dirty="0">
                          <a:solidFill>
                            <a:srgbClr val="004282"/>
                          </a:solidFill>
                          <a:latin typeface="Arial" panose="020B0604020202020204" pitchFamily="34" charset="0"/>
                          <a:cs typeface="Arial" panose="020B0604020202020204" pitchFamily="34" charset="0"/>
                        </a:rPr>
                        <a:t>Out-of-pocket (prescription drugs, vision, dental)</a:t>
                      </a:r>
                      <a:r>
                        <a:rPr lang="en-US" sz="1700" baseline="30000" dirty="0">
                          <a:solidFill>
                            <a:srgbClr val="004282"/>
                          </a:solidFill>
                          <a:latin typeface="Arial" panose="020B0604020202020204" pitchFamily="34" charset="0"/>
                          <a:cs typeface="Arial" panose="020B0604020202020204" pitchFamily="34" charset="0"/>
                        </a:rPr>
                        <a:t>3</a:t>
                      </a:r>
                    </a:p>
                  </a:txBody>
                  <a:tcPr marL="86042" marR="86042" marT="43021" marB="43021" anchor="ctr">
                    <a:solidFill>
                      <a:schemeClr val="accent5"/>
                    </a:solidFill>
                  </a:tcPr>
                </a:tc>
                <a:tc>
                  <a:txBody>
                    <a:bodyPr/>
                    <a:lstStyle/>
                    <a:p>
                      <a:pPr algn="ctr"/>
                      <a:r>
                        <a:rPr lang="en-US" sz="1700" dirty="0">
                          <a:solidFill>
                            <a:srgbClr val="004282"/>
                          </a:solidFill>
                          <a:latin typeface="Arial" panose="020B0604020202020204" pitchFamily="34" charset="0"/>
                          <a:cs typeface="Arial" panose="020B0604020202020204" pitchFamily="34" charset="0"/>
                        </a:rPr>
                        <a:t>$2,971</a:t>
                      </a:r>
                    </a:p>
                  </a:txBody>
                  <a:tcPr marL="86042" marR="86042" marT="43021" marB="43021" anchor="ctr">
                    <a:solidFill>
                      <a:schemeClr val="accent5"/>
                    </a:solidFill>
                  </a:tcPr>
                </a:tc>
                <a:extLst>
                  <a:ext uri="{0D108BD9-81ED-4DB2-BD59-A6C34878D82A}">
                    <a16:rowId xmlns:a16="http://schemas.microsoft.com/office/drawing/2014/main" val="997379941"/>
                  </a:ext>
                </a:extLst>
              </a:tr>
              <a:tr h="176568">
                <a:tc>
                  <a:txBody>
                    <a:bodyPr/>
                    <a:lstStyle/>
                    <a:p>
                      <a:r>
                        <a:rPr lang="en-US" sz="1700" b="1" dirty="0">
                          <a:solidFill>
                            <a:schemeClr val="bg1"/>
                          </a:solidFill>
                          <a:latin typeface="Arial" panose="020B0604020202020204" pitchFamily="34" charset="0"/>
                          <a:cs typeface="Arial" panose="020B0604020202020204" pitchFamily="34" charset="0"/>
                        </a:rPr>
                        <a:t>Total — Per person</a:t>
                      </a:r>
                    </a:p>
                  </a:txBody>
                  <a:tcPr marL="86042" marR="86042" marT="43021" marB="43021" anchor="ctr">
                    <a:solidFill>
                      <a:schemeClr val="accent4"/>
                    </a:solidFill>
                  </a:tcPr>
                </a:tc>
                <a:tc>
                  <a:txBody>
                    <a:bodyPr/>
                    <a:lstStyle/>
                    <a:p>
                      <a:pPr algn="ctr"/>
                      <a:r>
                        <a:rPr lang="en-US" sz="1700" b="1" dirty="0">
                          <a:solidFill>
                            <a:schemeClr val="bg1"/>
                          </a:solidFill>
                          <a:latin typeface="Arial" panose="020B0604020202020204" pitchFamily="34" charset="0"/>
                          <a:cs typeface="Arial" panose="020B0604020202020204" pitchFamily="34" charset="0"/>
                        </a:rPr>
                        <a:t>$7,048</a:t>
                      </a:r>
                    </a:p>
                  </a:txBody>
                  <a:tcPr marL="86042" marR="86042" marT="43021" marB="43021" anchor="ctr">
                    <a:solidFill>
                      <a:schemeClr val="accent4"/>
                    </a:solidFill>
                  </a:tcPr>
                </a:tc>
                <a:extLst>
                  <a:ext uri="{0D108BD9-81ED-4DB2-BD59-A6C34878D82A}">
                    <a16:rowId xmlns:a16="http://schemas.microsoft.com/office/drawing/2014/main" val="3629983805"/>
                  </a:ext>
                </a:extLst>
              </a:tr>
            </a:tbl>
          </a:graphicData>
        </a:graphic>
      </p:graphicFrame>
      <p:pic>
        <p:nvPicPr>
          <p:cNvPr id="9" name="Picture 8">
            <a:extLst>
              <a:ext uri="{FF2B5EF4-FFF2-40B4-BE49-F238E27FC236}">
                <a16:creationId xmlns:a16="http://schemas.microsoft.com/office/drawing/2014/main" id="{D13D9225-0250-44FC-B1E0-E131822D5826}"/>
              </a:ext>
            </a:extLst>
          </p:cNvPr>
          <p:cNvPicPr>
            <a:picLocks noChangeAspect="1"/>
          </p:cNvPicPr>
          <p:nvPr/>
        </p:nvPicPr>
        <p:blipFill>
          <a:blip r:embed="rId5"/>
          <a:stretch>
            <a:fillRect/>
          </a:stretch>
        </p:blipFill>
        <p:spPr>
          <a:xfrm>
            <a:off x="6335244" y="1606533"/>
            <a:ext cx="4651651" cy="493819"/>
          </a:xfrm>
          <a:prstGeom prst="rect">
            <a:avLst/>
          </a:prstGeom>
        </p:spPr>
      </p:pic>
    </p:spTree>
    <p:extLst>
      <p:ext uri="{BB962C8B-B14F-4D97-AF65-F5344CB8AC3E}">
        <p14:creationId xmlns:p14="http://schemas.microsoft.com/office/powerpoint/2010/main" val="28596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AF9A-6504-4F4D-BDE2-B5E05888E0F0}"/>
              </a:ext>
            </a:extLst>
          </p:cNvPr>
          <p:cNvSpPr>
            <a:spLocks noGrp="1"/>
          </p:cNvSpPr>
          <p:nvPr>
            <p:ph type="title"/>
          </p:nvPr>
        </p:nvSpPr>
        <p:spPr/>
        <p:txBody>
          <a:bodyPr/>
          <a:lstStyle/>
          <a:p>
            <a:r>
              <a:rPr lang="en-US" dirty="0"/>
              <a:t>Health care risk</a:t>
            </a:r>
          </a:p>
        </p:txBody>
      </p:sp>
      <p:sp>
        <p:nvSpPr>
          <p:cNvPr id="3" name="Text Placeholder 2">
            <a:extLst>
              <a:ext uri="{FF2B5EF4-FFF2-40B4-BE49-F238E27FC236}">
                <a16:creationId xmlns:a16="http://schemas.microsoft.com/office/drawing/2014/main" id="{55A1CFDE-1D94-4548-BB69-037090D5C64A}"/>
              </a:ext>
            </a:extLst>
          </p:cNvPr>
          <p:cNvSpPr>
            <a:spLocks noGrp="1"/>
          </p:cNvSpPr>
          <p:nvPr>
            <p:ph type="body" sz="half" idx="2"/>
          </p:nvPr>
        </p:nvSpPr>
        <p:spPr/>
        <p:txBody>
          <a:bodyPr/>
          <a:lstStyle/>
          <a:p>
            <a:r>
              <a:rPr lang="en-US" dirty="0"/>
              <a:t>The need for long-term care</a:t>
            </a:r>
          </a:p>
        </p:txBody>
      </p:sp>
      <p:sp>
        <p:nvSpPr>
          <p:cNvPr id="4" name="Content Placeholder 3">
            <a:extLst>
              <a:ext uri="{FF2B5EF4-FFF2-40B4-BE49-F238E27FC236}">
                <a16:creationId xmlns:a16="http://schemas.microsoft.com/office/drawing/2014/main" id="{3935FE64-DE2F-4105-9EA9-1D004AD8DA06}"/>
              </a:ext>
            </a:extLst>
          </p:cNvPr>
          <p:cNvSpPr>
            <a:spLocks noGrp="1"/>
          </p:cNvSpPr>
          <p:nvPr>
            <p:ph sz="half" idx="1"/>
          </p:nvPr>
        </p:nvSpPr>
        <p:spPr>
          <a:xfrm>
            <a:off x="581191" y="2002519"/>
            <a:ext cx="5422390" cy="1412665"/>
          </a:xfrm>
        </p:spPr>
        <p:txBody>
          <a:bodyPr>
            <a:normAutofit lnSpcReduction="10000"/>
          </a:bodyPr>
          <a:lstStyle/>
          <a:p>
            <a:pPr marL="0" indent="0">
              <a:buNone/>
            </a:pPr>
            <a:r>
              <a:rPr lang="en-US" dirty="0"/>
              <a:t>Estimated percentage of healthy 65-year-olds who will require paid long-term care:</a:t>
            </a:r>
          </a:p>
          <a:p>
            <a:pPr>
              <a:buFont typeface="Wingdings" panose="05000000000000000000" pitchFamily="2" charset="2"/>
              <a:buChar char="§"/>
            </a:pPr>
            <a:r>
              <a:rPr lang="en-US" dirty="0"/>
              <a:t>Women: 56%</a:t>
            </a:r>
            <a:r>
              <a:rPr lang="en-US" baseline="30000" dirty="0"/>
              <a:t>1</a:t>
            </a:r>
            <a:r>
              <a:rPr lang="en-US" dirty="0"/>
              <a:t>     	</a:t>
            </a:r>
          </a:p>
          <a:p>
            <a:pPr>
              <a:buFont typeface="Wingdings" panose="05000000000000000000" pitchFamily="2" charset="2"/>
              <a:buChar char="§"/>
            </a:pPr>
            <a:r>
              <a:rPr lang="en-US" dirty="0"/>
              <a:t>Men: 44%</a:t>
            </a:r>
            <a:r>
              <a:rPr lang="en-US" baseline="30000" dirty="0"/>
              <a:t>1</a:t>
            </a:r>
            <a:r>
              <a:rPr lang="en-US" dirty="0"/>
              <a:t> </a:t>
            </a:r>
          </a:p>
        </p:txBody>
      </p:sp>
      <p:sp>
        <p:nvSpPr>
          <p:cNvPr id="5" name="Date Placeholder 4">
            <a:extLst>
              <a:ext uri="{FF2B5EF4-FFF2-40B4-BE49-F238E27FC236}">
                <a16:creationId xmlns:a16="http://schemas.microsoft.com/office/drawing/2014/main" id="{66333D09-9705-4FC1-8A81-0AE766995D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254EEEBE-FA06-4411-93B4-69E8113ED0E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1. Fisher, M.; “What Are the Odds Your Client Will Need Long-Term Care?”; 6/22/2021; https://www.thinkadvisor.com/2021/06/22/what-are-the-odds-your-client-will-need-long-term-care/; viewed 5/10/2022. 2. Benz, C.; “100 Must-Know Statistics About Long-Term Care: Pandemic Edition”; 12/8/2020; https://www.morningstar.com/articles/1013929/100-must-know-statistics-about-long-term-care-pandemic-edition; viewed 5/10/2022</a:t>
            </a:r>
          </a:p>
        </p:txBody>
      </p:sp>
      <p:sp>
        <p:nvSpPr>
          <p:cNvPr id="7" name="Slide Number Placeholder 6">
            <a:extLst>
              <a:ext uri="{FF2B5EF4-FFF2-40B4-BE49-F238E27FC236}">
                <a16:creationId xmlns:a16="http://schemas.microsoft.com/office/drawing/2014/main" id="{92F60D83-CEF4-4046-9DA3-0F72D46DC70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8" name="Content Placeholder 3">
            <a:extLst>
              <a:ext uri="{FF2B5EF4-FFF2-40B4-BE49-F238E27FC236}">
                <a16:creationId xmlns:a16="http://schemas.microsoft.com/office/drawing/2014/main" id="{7BE9A45F-CA9A-477C-AD24-652A9F5B973A}"/>
              </a:ext>
            </a:extLst>
          </p:cNvPr>
          <p:cNvSpPr txBox="1">
            <a:spLocks/>
          </p:cNvSpPr>
          <p:nvPr/>
        </p:nvSpPr>
        <p:spPr>
          <a:xfrm>
            <a:off x="581191" y="3515096"/>
            <a:ext cx="6223370" cy="2153839"/>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78B1E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Average number of years needed in long-term care:</a:t>
            </a:r>
          </a:p>
          <a:p>
            <a:pPr marL="306000" marR="0" lvl="0" indent="-306000" algn="l" defTabSz="457200" rtl="0" eaLnBrk="1" fontAlgn="auto" latinLnBrk="0" hangingPunct="1">
              <a:lnSpc>
                <a:spcPct val="100000"/>
              </a:lnSpc>
              <a:spcBef>
                <a:spcPct val="20000"/>
              </a:spcBef>
              <a:spcAft>
                <a:spcPts val="600"/>
              </a:spcAft>
              <a:buClr>
                <a:srgbClr val="78B1E0"/>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Women: 3.7 years</a:t>
            </a:r>
            <a:r>
              <a:rPr kumimoji="0" lang="en-US" sz="1800" b="0" i="0" u="none" strike="noStrike" kern="1200" cap="none" spc="0" normalizeH="0" baseline="30000" noProof="0" dirty="0">
                <a:ln>
                  <a:noFill/>
                </a:ln>
                <a:solidFill>
                  <a:srgbClr val="004282"/>
                </a:solidFill>
                <a:effectLst/>
                <a:uLnTx/>
                <a:uFillTx/>
                <a:latin typeface="Proxima Nova Light"/>
                <a:ea typeface="+mn-ea"/>
                <a:cs typeface="+mn-cs"/>
              </a:rPr>
              <a:t>2</a:t>
            </a: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     	</a:t>
            </a:r>
          </a:p>
          <a:p>
            <a:pPr marL="306000" marR="0" lvl="0" indent="-306000" algn="l" defTabSz="457200" rtl="0" eaLnBrk="1" fontAlgn="auto" latinLnBrk="0" hangingPunct="1">
              <a:lnSpc>
                <a:spcPct val="100000"/>
              </a:lnSpc>
              <a:spcBef>
                <a:spcPct val="20000"/>
              </a:spcBef>
              <a:spcAft>
                <a:spcPts val="600"/>
              </a:spcAft>
              <a:buClr>
                <a:srgbClr val="78B1E0"/>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Men: 2.2 years</a:t>
            </a:r>
            <a:r>
              <a:rPr kumimoji="0" lang="en-US" sz="1800" b="0" i="0" u="none" strike="noStrike" kern="1200" cap="none" spc="0" normalizeH="0" baseline="30000" noProof="0" dirty="0">
                <a:ln>
                  <a:noFill/>
                </a:ln>
                <a:solidFill>
                  <a:srgbClr val="004282"/>
                </a:solidFill>
                <a:effectLst/>
                <a:uLnTx/>
                <a:uFillTx/>
                <a:latin typeface="Proxima Nova Light"/>
                <a:ea typeface="+mn-ea"/>
                <a:cs typeface="+mn-cs"/>
              </a:rPr>
              <a:t>2</a:t>
            </a: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     </a:t>
            </a:r>
          </a:p>
          <a:p>
            <a:pPr marL="0" marR="0" lvl="0" indent="0" algn="l" defTabSz="457200" rtl="0" eaLnBrk="1" fontAlgn="auto" latinLnBrk="0" hangingPunct="1">
              <a:lnSpc>
                <a:spcPct val="100000"/>
              </a:lnSpc>
              <a:spcBef>
                <a:spcPct val="20000"/>
              </a:spcBef>
              <a:spcAft>
                <a:spcPts val="600"/>
              </a:spcAft>
              <a:buClr>
                <a:srgbClr val="78B1E0"/>
              </a:buClr>
              <a:buSzPct val="92000"/>
              <a:buFont typeface="Wingdings 2" panose="05020102010507070707" pitchFamily="18" charset="2"/>
              <a:buNone/>
              <a:tabLst/>
              <a:defRPr/>
            </a:pPr>
            <a:endParaRPr kumimoji="0" lang="en-US" sz="1800" b="0" i="0" u="none" strike="noStrike" kern="1200" cap="none" spc="0" normalizeH="0" baseline="0" noProof="0" dirty="0">
              <a:ln>
                <a:noFill/>
              </a:ln>
              <a:solidFill>
                <a:srgbClr val="004282"/>
              </a:solidFill>
              <a:effectLst/>
              <a:uLnTx/>
              <a:uFillTx/>
              <a:latin typeface="Proxima Nova Light"/>
              <a:ea typeface="+mn-ea"/>
              <a:cs typeface="+mn-cs"/>
            </a:endParaRPr>
          </a:p>
          <a:p>
            <a:pPr marL="0" marR="0" lvl="0" indent="0" algn="l" defTabSz="457200" rtl="0" eaLnBrk="1" fontAlgn="auto" latinLnBrk="0" hangingPunct="1">
              <a:lnSpc>
                <a:spcPct val="100000"/>
              </a:lnSpc>
              <a:spcBef>
                <a:spcPct val="20000"/>
              </a:spcBef>
              <a:spcAft>
                <a:spcPts val="600"/>
              </a:spcAft>
              <a:buClr>
                <a:srgbClr val="78B1E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Women represent 68% of residents in long-term nursing facilities</a:t>
            </a:r>
            <a:r>
              <a:rPr kumimoji="0" lang="en-US" sz="1800" b="0" i="0" u="none" strike="noStrike" kern="1200" cap="none" spc="0" normalizeH="0" baseline="30000" noProof="0" dirty="0">
                <a:ln>
                  <a:noFill/>
                </a:ln>
                <a:solidFill>
                  <a:srgbClr val="004282"/>
                </a:solidFill>
                <a:effectLst/>
                <a:uLnTx/>
                <a:uFillTx/>
                <a:latin typeface="Proxima Nova Light"/>
                <a:ea typeface="+mn-ea"/>
                <a:cs typeface="+mn-cs"/>
              </a:rPr>
              <a:t>2</a:t>
            </a: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 </a:t>
            </a:r>
          </a:p>
        </p:txBody>
      </p:sp>
      <p:sp>
        <p:nvSpPr>
          <p:cNvPr id="9" name="Rectangle 8">
            <a:extLst>
              <a:ext uri="{FF2B5EF4-FFF2-40B4-BE49-F238E27FC236}">
                <a16:creationId xmlns:a16="http://schemas.microsoft.com/office/drawing/2014/main" id="{AAFFE5AF-AA09-4911-81BB-E73453D7FD5E}"/>
              </a:ext>
            </a:extLst>
          </p:cNvPr>
          <p:cNvSpPr/>
          <p:nvPr/>
        </p:nvSpPr>
        <p:spPr>
          <a:xfrm>
            <a:off x="581190" y="1520699"/>
            <a:ext cx="333136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282"/>
                </a:solidFill>
                <a:effectLst/>
                <a:uLnTx/>
                <a:uFillTx/>
                <a:latin typeface="Proxima Nova Light"/>
                <a:ea typeface="+mn-ea"/>
                <a:cs typeface="+mn-cs"/>
              </a:rPr>
              <a:t>Evaluating long-term care</a:t>
            </a:r>
          </a:p>
        </p:txBody>
      </p:sp>
      <p:sp>
        <p:nvSpPr>
          <p:cNvPr id="10" name="Content Placeholder 3">
            <a:extLst>
              <a:ext uri="{FF2B5EF4-FFF2-40B4-BE49-F238E27FC236}">
                <a16:creationId xmlns:a16="http://schemas.microsoft.com/office/drawing/2014/main" id="{030A4254-9999-4F67-A615-D0DC065AE744}"/>
              </a:ext>
            </a:extLst>
          </p:cNvPr>
          <p:cNvSpPr txBox="1">
            <a:spLocks/>
          </p:cNvSpPr>
          <p:nvPr/>
        </p:nvSpPr>
        <p:spPr>
          <a:xfrm>
            <a:off x="6223697" y="2002519"/>
            <a:ext cx="5422390" cy="1412665"/>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78B1E0"/>
              </a:buClr>
              <a:buSzPct val="92000"/>
              <a:buFont typeface="Wingdings 2" panose="05020102010507070707" pitchFamily="18" charset="2"/>
              <a:buNone/>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Average annual cost of care:</a:t>
            </a:r>
          </a:p>
          <a:p>
            <a:pPr marL="306000" marR="0" lvl="0" indent="-306000" algn="l" defTabSz="457200" rtl="0" eaLnBrk="1" fontAlgn="auto" latinLnBrk="0" hangingPunct="1">
              <a:lnSpc>
                <a:spcPct val="100000"/>
              </a:lnSpc>
              <a:spcBef>
                <a:spcPct val="20000"/>
              </a:spcBef>
              <a:spcAft>
                <a:spcPts val="600"/>
              </a:spcAft>
              <a:buClr>
                <a:srgbClr val="78B1E0"/>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Home health – non-skilled:       $  54,912</a:t>
            </a:r>
            <a:r>
              <a:rPr kumimoji="0" lang="en-US" sz="1800" b="0" i="0" u="none" strike="noStrike" kern="1200" cap="none" spc="0" normalizeH="0" baseline="30000" noProof="0" dirty="0">
                <a:ln>
                  <a:noFill/>
                </a:ln>
                <a:solidFill>
                  <a:srgbClr val="004282"/>
                </a:solidFill>
                <a:effectLst/>
                <a:uLnTx/>
                <a:uFillTx/>
                <a:latin typeface="Proxima Nova Light"/>
                <a:ea typeface="+mn-ea"/>
                <a:cs typeface="+mn-cs"/>
              </a:rPr>
              <a:t>2</a:t>
            </a: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     	</a:t>
            </a:r>
          </a:p>
          <a:p>
            <a:pPr marL="306000" marR="0" lvl="0" indent="-306000" algn="l" defTabSz="457200" rtl="0" eaLnBrk="1" fontAlgn="auto" latinLnBrk="0" hangingPunct="1">
              <a:lnSpc>
                <a:spcPct val="100000"/>
              </a:lnSpc>
              <a:spcBef>
                <a:spcPct val="20000"/>
              </a:spcBef>
              <a:spcAft>
                <a:spcPts val="600"/>
              </a:spcAft>
              <a:buClr>
                <a:srgbClr val="78B1E0"/>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Private room – skilled nursing: $ 105,850</a:t>
            </a:r>
            <a:r>
              <a:rPr kumimoji="0" lang="en-US" sz="1800" b="0" i="0" u="none" strike="noStrike" kern="1200" cap="none" spc="0" normalizeH="0" baseline="30000" noProof="0" dirty="0">
                <a:ln>
                  <a:noFill/>
                </a:ln>
                <a:solidFill>
                  <a:srgbClr val="004282"/>
                </a:solidFill>
                <a:effectLst/>
                <a:uLnTx/>
                <a:uFillTx/>
                <a:latin typeface="Proxima Nova Light"/>
                <a:ea typeface="+mn-ea"/>
                <a:cs typeface="+mn-cs"/>
              </a:rPr>
              <a:t>2</a:t>
            </a: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     </a:t>
            </a:r>
          </a:p>
          <a:p>
            <a:pPr marL="306000" marR="0" lvl="0" indent="-306000" algn="l" defTabSz="457200" rtl="0" eaLnBrk="1" fontAlgn="auto" latinLnBrk="0" hangingPunct="1">
              <a:lnSpc>
                <a:spcPct val="100000"/>
              </a:lnSpc>
              <a:spcBef>
                <a:spcPct val="20000"/>
              </a:spcBef>
              <a:spcAft>
                <a:spcPts val="600"/>
              </a:spcAft>
              <a:buClr>
                <a:srgbClr val="78B1E0"/>
              </a:buClr>
              <a:buSzPct val="92000"/>
              <a:buFont typeface="Wingdings" panose="05000000000000000000" pitchFamily="2" charset="2"/>
              <a:buChar char="§"/>
              <a:tabLst/>
              <a:defRPr/>
            </a:pPr>
            <a:r>
              <a:rPr kumimoji="0" lang="en-US" sz="1800" b="0" i="0" u="none" strike="noStrike" kern="1200" cap="none" spc="0" normalizeH="0" baseline="0" noProof="0" dirty="0">
                <a:ln>
                  <a:noFill/>
                </a:ln>
                <a:solidFill>
                  <a:srgbClr val="004282"/>
                </a:solidFill>
                <a:effectLst/>
                <a:uLnTx/>
                <a:uFillTx/>
                <a:latin typeface="Proxima Nova Light"/>
                <a:ea typeface="+mn-ea"/>
                <a:cs typeface="+mn-cs"/>
              </a:rPr>
              <a:t>Costs greatly dependent on location </a:t>
            </a:r>
          </a:p>
        </p:txBody>
      </p:sp>
    </p:spTree>
    <p:extLst>
      <p:ext uri="{BB962C8B-B14F-4D97-AF65-F5344CB8AC3E}">
        <p14:creationId xmlns:p14="http://schemas.microsoft.com/office/powerpoint/2010/main" val="404010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7B45-E236-4BFF-9D38-CF203ABBE846}"/>
              </a:ext>
            </a:extLst>
          </p:cNvPr>
          <p:cNvSpPr>
            <a:spLocks noGrp="1"/>
          </p:cNvSpPr>
          <p:nvPr>
            <p:ph type="title"/>
          </p:nvPr>
        </p:nvSpPr>
        <p:spPr/>
        <p:txBody>
          <a:bodyPr/>
          <a:lstStyle/>
          <a:p>
            <a:r>
              <a:rPr lang="en-US" dirty="0"/>
              <a:t>M</a:t>
            </a:r>
            <a:r>
              <a:rPr lang="en-US" dirty="0">
                <a:solidFill>
                  <a:schemeClr val="tx2"/>
                </a:solidFill>
              </a:rPr>
              <a:t>arket</a:t>
            </a:r>
            <a:r>
              <a:rPr lang="en-US" dirty="0"/>
              <a:t> risk</a:t>
            </a:r>
          </a:p>
        </p:txBody>
      </p:sp>
      <p:sp>
        <p:nvSpPr>
          <p:cNvPr id="3" name="Text Placeholder 2">
            <a:extLst>
              <a:ext uri="{FF2B5EF4-FFF2-40B4-BE49-F238E27FC236}">
                <a16:creationId xmlns:a16="http://schemas.microsoft.com/office/drawing/2014/main" id="{E9746DE3-A5E5-434F-B001-ACB703E77F92}"/>
              </a:ext>
            </a:extLst>
          </p:cNvPr>
          <p:cNvSpPr>
            <a:spLocks noGrp="1"/>
          </p:cNvSpPr>
          <p:nvPr>
            <p:ph type="body" sz="half" idx="2"/>
          </p:nvPr>
        </p:nvSpPr>
        <p:spPr/>
        <p:txBody>
          <a:bodyPr/>
          <a:lstStyle/>
          <a:p>
            <a:r>
              <a:rPr lang="en-US" dirty="0"/>
              <a:t>The mathematics of loss in accumulation</a:t>
            </a:r>
          </a:p>
        </p:txBody>
      </p:sp>
      <p:sp>
        <p:nvSpPr>
          <p:cNvPr id="5" name="Date Placeholder 4">
            <a:extLst>
              <a:ext uri="{FF2B5EF4-FFF2-40B4-BE49-F238E27FC236}">
                <a16:creationId xmlns:a16="http://schemas.microsoft.com/office/drawing/2014/main" id="{9BC38498-3071-4FE3-BCEE-F504AF0AE5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9430639E-9FA1-4F12-8C91-C79AF5F4F08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Hypothetical example shown for illustrative purposes only and does not reflect the deduction of taxes or investment fees. Percentage loss is based on assumption of 10% for a minimum bear market, 33% for an average bear market and 50% for an extreme bear market. Does not represent any specific product or investment.</a:t>
            </a:r>
          </a:p>
        </p:txBody>
      </p:sp>
      <p:sp>
        <p:nvSpPr>
          <p:cNvPr id="7" name="Slide Number Placeholder 6">
            <a:extLst>
              <a:ext uri="{FF2B5EF4-FFF2-40B4-BE49-F238E27FC236}">
                <a16:creationId xmlns:a16="http://schemas.microsoft.com/office/drawing/2014/main" id="{C17F57F8-B77D-497A-8E41-528BAF78139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8" name="TextBox 7">
            <a:extLst>
              <a:ext uri="{FF2B5EF4-FFF2-40B4-BE49-F238E27FC236}">
                <a16:creationId xmlns:a16="http://schemas.microsoft.com/office/drawing/2014/main" id="{3887515F-B3B4-4741-9704-1C5F050D8C87}"/>
              </a:ext>
            </a:extLst>
          </p:cNvPr>
          <p:cNvSpPr txBox="1"/>
          <p:nvPr/>
        </p:nvSpPr>
        <p:spPr>
          <a:xfrm>
            <a:off x="4026724" y="4165003"/>
            <a:ext cx="1686212" cy="5847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roxima Nova Light"/>
                <a:ea typeface="+mn-ea"/>
                <a:cs typeface="+mn-cs"/>
              </a:rPr>
              <a:t>Minimum </a:t>
            </a:r>
            <a:br>
              <a:rPr kumimoji="0" lang="en-US" sz="1600" b="0" i="0" u="none" strike="noStrike" kern="1200" cap="none" spc="0" normalizeH="0" baseline="0" noProof="0" dirty="0">
                <a:ln>
                  <a:noFill/>
                </a:ln>
                <a:solidFill>
                  <a:prstClr val="black"/>
                </a:solidFill>
                <a:effectLst/>
                <a:uLnTx/>
                <a:uFillTx/>
                <a:latin typeface="Proxima Nova Light"/>
                <a:ea typeface="+mn-ea"/>
                <a:cs typeface="+mn-cs"/>
              </a:rPr>
            </a:br>
            <a:r>
              <a:rPr kumimoji="0" lang="en-US" sz="1600" b="0" i="0" u="none" strike="noStrike" kern="1200" cap="none" spc="0" normalizeH="0" baseline="0" noProof="0" dirty="0">
                <a:ln>
                  <a:noFill/>
                </a:ln>
                <a:solidFill>
                  <a:prstClr val="black"/>
                </a:solidFill>
                <a:effectLst/>
                <a:uLnTx/>
                <a:uFillTx/>
                <a:latin typeface="Proxima Nova Light"/>
                <a:ea typeface="+mn-ea"/>
                <a:cs typeface="+mn-cs"/>
              </a:rPr>
              <a:t>bear market</a:t>
            </a:r>
          </a:p>
        </p:txBody>
      </p:sp>
      <p:sp>
        <p:nvSpPr>
          <p:cNvPr id="9" name="TextBox 8">
            <a:extLst>
              <a:ext uri="{FF2B5EF4-FFF2-40B4-BE49-F238E27FC236}">
                <a16:creationId xmlns:a16="http://schemas.microsoft.com/office/drawing/2014/main" id="{C8763A09-488C-46CD-A731-FB7271405B7D}"/>
              </a:ext>
            </a:extLst>
          </p:cNvPr>
          <p:cNvSpPr txBox="1"/>
          <p:nvPr/>
        </p:nvSpPr>
        <p:spPr>
          <a:xfrm>
            <a:off x="6612993" y="4687283"/>
            <a:ext cx="1910442" cy="5847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roxima Nova Light"/>
                <a:ea typeface="+mn-ea"/>
                <a:cs typeface="+mn-cs"/>
              </a:rPr>
              <a:t>Average </a:t>
            </a:r>
            <a:br>
              <a:rPr kumimoji="0" lang="en-US" sz="1600" b="0" i="0" u="none" strike="noStrike" kern="1200" cap="none" spc="0" normalizeH="0" baseline="0" noProof="0" dirty="0">
                <a:ln>
                  <a:noFill/>
                </a:ln>
                <a:solidFill>
                  <a:prstClr val="black"/>
                </a:solidFill>
                <a:effectLst/>
                <a:uLnTx/>
                <a:uFillTx/>
                <a:latin typeface="Proxima Nova Light"/>
                <a:ea typeface="+mn-ea"/>
                <a:cs typeface="+mn-cs"/>
              </a:rPr>
            </a:br>
            <a:r>
              <a:rPr kumimoji="0" lang="en-US" sz="1600" b="0" i="0" u="none" strike="noStrike" kern="1200" cap="none" spc="0" normalizeH="0" baseline="0" noProof="0" dirty="0">
                <a:ln>
                  <a:noFill/>
                </a:ln>
                <a:solidFill>
                  <a:prstClr val="black"/>
                </a:solidFill>
                <a:effectLst/>
                <a:uLnTx/>
                <a:uFillTx/>
                <a:latin typeface="Proxima Nova Light"/>
                <a:ea typeface="+mn-ea"/>
                <a:cs typeface="+mn-cs"/>
              </a:rPr>
              <a:t>bear market</a:t>
            </a:r>
          </a:p>
        </p:txBody>
      </p:sp>
      <p:sp>
        <p:nvSpPr>
          <p:cNvPr id="10" name="TextBox 9">
            <a:extLst>
              <a:ext uri="{FF2B5EF4-FFF2-40B4-BE49-F238E27FC236}">
                <a16:creationId xmlns:a16="http://schemas.microsoft.com/office/drawing/2014/main" id="{BF354015-F4AC-42CF-AEF9-B4DC57913390}"/>
              </a:ext>
            </a:extLst>
          </p:cNvPr>
          <p:cNvSpPr txBox="1"/>
          <p:nvPr/>
        </p:nvSpPr>
        <p:spPr>
          <a:xfrm>
            <a:off x="9508971" y="5169749"/>
            <a:ext cx="1996844" cy="58477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roxima Nova Light"/>
                <a:ea typeface="+mn-ea"/>
                <a:cs typeface="+mn-cs"/>
              </a:rPr>
              <a:t>Extreme </a:t>
            </a:r>
            <a:br>
              <a:rPr kumimoji="0" lang="en-US" sz="1600" b="0" i="0" u="none" strike="noStrike" kern="1200" cap="none" spc="0" normalizeH="0" baseline="0" noProof="0" dirty="0">
                <a:ln>
                  <a:noFill/>
                </a:ln>
                <a:solidFill>
                  <a:prstClr val="black"/>
                </a:solidFill>
                <a:effectLst/>
                <a:uLnTx/>
                <a:uFillTx/>
                <a:latin typeface="Proxima Nova Light"/>
                <a:ea typeface="+mn-ea"/>
                <a:cs typeface="+mn-cs"/>
              </a:rPr>
            </a:br>
            <a:r>
              <a:rPr kumimoji="0" lang="en-US" sz="1600" b="0" i="0" u="none" strike="noStrike" kern="1200" cap="none" spc="0" normalizeH="0" baseline="0" noProof="0" dirty="0">
                <a:ln>
                  <a:noFill/>
                </a:ln>
                <a:solidFill>
                  <a:prstClr val="black"/>
                </a:solidFill>
                <a:effectLst/>
                <a:uLnTx/>
                <a:uFillTx/>
                <a:latin typeface="Proxima Nova Light"/>
                <a:ea typeface="+mn-ea"/>
                <a:cs typeface="+mn-cs"/>
              </a:rPr>
              <a:t>bear market</a:t>
            </a:r>
          </a:p>
        </p:txBody>
      </p:sp>
      <p:sp>
        <p:nvSpPr>
          <p:cNvPr id="11" name="TextBox 10">
            <a:extLst>
              <a:ext uri="{FF2B5EF4-FFF2-40B4-BE49-F238E27FC236}">
                <a16:creationId xmlns:a16="http://schemas.microsoft.com/office/drawing/2014/main" id="{A62D8CD5-C1C5-4245-ACDE-B59F9D36DA5D}"/>
              </a:ext>
            </a:extLst>
          </p:cNvPr>
          <p:cNvSpPr txBox="1"/>
          <p:nvPr/>
        </p:nvSpPr>
        <p:spPr>
          <a:xfrm>
            <a:off x="788224" y="3920032"/>
            <a:ext cx="1988527" cy="36933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roxima Nova Extrabold"/>
                <a:ea typeface="+mn-ea"/>
                <a:cs typeface="+mn-cs"/>
              </a:rPr>
              <a:t>Percentage loss</a:t>
            </a:r>
          </a:p>
        </p:txBody>
      </p:sp>
      <p:sp>
        <p:nvSpPr>
          <p:cNvPr id="12" name="TextBox 11">
            <a:extLst>
              <a:ext uri="{FF2B5EF4-FFF2-40B4-BE49-F238E27FC236}">
                <a16:creationId xmlns:a16="http://schemas.microsoft.com/office/drawing/2014/main" id="{FE81A2CF-1CE3-4704-87BD-E9929B2E2035}"/>
              </a:ext>
            </a:extLst>
          </p:cNvPr>
          <p:cNvSpPr txBox="1"/>
          <p:nvPr/>
        </p:nvSpPr>
        <p:spPr>
          <a:xfrm>
            <a:off x="788224" y="2198906"/>
            <a:ext cx="2622272" cy="64633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roxima Nova Extrabold"/>
                <a:ea typeface="+mn-ea"/>
                <a:cs typeface="+mn-cs"/>
              </a:rPr>
              <a:t>Percent gain required to break even</a:t>
            </a:r>
          </a:p>
        </p:txBody>
      </p:sp>
      <p:sp>
        <p:nvSpPr>
          <p:cNvPr id="13" name="Rectangle 12">
            <a:extLst>
              <a:ext uri="{FF2B5EF4-FFF2-40B4-BE49-F238E27FC236}">
                <a16:creationId xmlns:a16="http://schemas.microsoft.com/office/drawing/2014/main" id="{A2E2613B-84B7-4413-9DC4-02E87067A2E2}"/>
              </a:ext>
            </a:extLst>
          </p:cNvPr>
          <p:cNvSpPr/>
          <p:nvPr/>
        </p:nvSpPr>
        <p:spPr>
          <a:xfrm>
            <a:off x="4045709" y="3404439"/>
            <a:ext cx="1667227" cy="6269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82"/>
                </a:solidFill>
                <a:effectLst/>
                <a:uLnTx/>
                <a:uFillTx/>
                <a:latin typeface="Arial"/>
                <a:ea typeface="+mn-ea"/>
                <a:cs typeface="+mn-cs"/>
              </a:rPr>
              <a:t>20%</a:t>
            </a:r>
          </a:p>
        </p:txBody>
      </p:sp>
      <p:sp>
        <p:nvSpPr>
          <p:cNvPr id="14" name="Rectangle 13">
            <a:extLst>
              <a:ext uri="{FF2B5EF4-FFF2-40B4-BE49-F238E27FC236}">
                <a16:creationId xmlns:a16="http://schemas.microsoft.com/office/drawing/2014/main" id="{0AC80339-100A-4F20-89E4-B2D904C6C0D2}"/>
              </a:ext>
            </a:extLst>
          </p:cNvPr>
          <p:cNvSpPr/>
          <p:nvPr/>
        </p:nvSpPr>
        <p:spPr>
          <a:xfrm>
            <a:off x="9508971" y="3404439"/>
            <a:ext cx="1996844" cy="16580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82"/>
                </a:solidFill>
                <a:effectLst/>
                <a:uLnTx/>
                <a:uFillTx/>
                <a:latin typeface="Arial"/>
                <a:ea typeface="+mn-ea"/>
                <a:cs typeface="+mn-cs"/>
              </a:rPr>
              <a:t>50%</a:t>
            </a:r>
          </a:p>
        </p:txBody>
      </p:sp>
      <p:sp>
        <p:nvSpPr>
          <p:cNvPr id="15" name="Rectangle 14">
            <a:extLst>
              <a:ext uri="{FF2B5EF4-FFF2-40B4-BE49-F238E27FC236}">
                <a16:creationId xmlns:a16="http://schemas.microsoft.com/office/drawing/2014/main" id="{97709969-898C-461E-8D38-15BC7ACE7D41}"/>
              </a:ext>
            </a:extLst>
          </p:cNvPr>
          <p:cNvSpPr/>
          <p:nvPr/>
        </p:nvSpPr>
        <p:spPr>
          <a:xfrm>
            <a:off x="6612993" y="3404439"/>
            <a:ext cx="1910442" cy="11719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82"/>
                </a:solidFill>
                <a:effectLst/>
                <a:uLnTx/>
                <a:uFillTx/>
                <a:latin typeface="Arial"/>
                <a:ea typeface="+mn-ea"/>
                <a:cs typeface="+mn-cs"/>
              </a:rPr>
              <a:t>33%</a:t>
            </a:r>
          </a:p>
        </p:txBody>
      </p:sp>
      <p:sp>
        <p:nvSpPr>
          <p:cNvPr id="16" name="Rectangle 15">
            <a:extLst>
              <a:ext uri="{FF2B5EF4-FFF2-40B4-BE49-F238E27FC236}">
                <a16:creationId xmlns:a16="http://schemas.microsoft.com/office/drawing/2014/main" id="{D2CEE104-D617-4335-AF8C-3A67065946C1}"/>
              </a:ext>
            </a:extLst>
          </p:cNvPr>
          <p:cNvSpPr/>
          <p:nvPr/>
        </p:nvSpPr>
        <p:spPr>
          <a:xfrm>
            <a:off x="4045709" y="2815647"/>
            <a:ext cx="1667227" cy="552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25%</a:t>
            </a:r>
          </a:p>
        </p:txBody>
      </p:sp>
      <p:sp>
        <p:nvSpPr>
          <p:cNvPr id="17" name="Rectangle 16">
            <a:extLst>
              <a:ext uri="{FF2B5EF4-FFF2-40B4-BE49-F238E27FC236}">
                <a16:creationId xmlns:a16="http://schemas.microsoft.com/office/drawing/2014/main" id="{16CAD4A3-AAAB-4C1D-B873-83D7A890CD8E}"/>
              </a:ext>
            </a:extLst>
          </p:cNvPr>
          <p:cNvSpPr/>
          <p:nvPr/>
        </p:nvSpPr>
        <p:spPr>
          <a:xfrm>
            <a:off x="6612993" y="1918362"/>
            <a:ext cx="1910442" cy="14495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50%</a:t>
            </a:r>
          </a:p>
        </p:txBody>
      </p:sp>
      <p:sp>
        <p:nvSpPr>
          <p:cNvPr id="18" name="Rectangle 17">
            <a:extLst>
              <a:ext uri="{FF2B5EF4-FFF2-40B4-BE49-F238E27FC236}">
                <a16:creationId xmlns:a16="http://schemas.microsoft.com/office/drawing/2014/main" id="{02E4F5EA-DEFC-47B5-941B-556169698450}"/>
              </a:ext>
            </a:extLst>
          </p:cNvPr>
          <p:cNvSpPr/>
          <p:nvPr/>
        </p:nvSpPr>
        <p:spPr>
          <a:xfrm>
            <a:off x="9508971" y="1205813"/>
            <a:ext cx="1996844" cy="21621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100%</a:t>
            </a:r>
          </a:p>
        </p:txBody>
      </p:sp>
      <p:sp>
        <p:nvSpPr>
          <p:cNvPr id="19" name="Rectangle 18">
            <a:extLst>
              <a:ext uri="{FF2B5EF4-FFF2-40B4-BE49-F238E27FC236}">
                <a16:creationId xmlns:a16="http://schemas.microsoft.com/office/drawing/2014/main" id="{B3825326-53F9-4119-B41A-AC47AEDBB300}"/>
              </a:ext>
            </a:extLst>
          </p:cNvPr>
          <p:cNvSpPr/>
          <p:nvPr/>
        </p:nvSpPr>
        <p:spPr>
          <a:xfrm>
            <a:off x="788224" y="3365187"/>
            <a:ext cx="109445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EF3484BA-D247-4E7F-BA54-64F61DF85ACA}"/>
              </a:ext>
            </a:extLst>
          </p:cNvPr>
          <p:cNvSpPr/>
          <p:nvPr/>
        </p:nvSpPr>
        <p:spPr>
          <a:xfrm>
            <a:off x="470724" y="1680334"/>
            <a:ext cx="2877711"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82"/>
                </a:solidFill>
                <a:effectLst/>
                <a:uLnTx/>
                <a:uFillTx/>
                <a:latin typeface="Proxima Nova Extrabold"/>
                <a:ea typeface="+mn-ea"/>
                <a:cs typeface="+mn-cs"/>
              </a:rPr>
              <a:t>The mathematics of loss</a:t>
            </a:r>
          </a:p>
        </p:txBody>
      </p:sp>
    </p:spTree>
    <p:extLst>
      <p:ext uri="{BB962C8B-B14F-4D97-AF65-F5344CB8AC3E}">
        <p14:creationId xmlns:p14="http://schemas.microsoft.com/office/powerpoint/2010/main" val="31586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2B6-E2E4-4371-8347-C941E7F44ADE}"/>
              </a:ext>
            </a:extLst>
          </p:cNvPr>
          <p:cNvSpPr>
            <a:spLocks noGrp="1"/>
          </p:cNvSpPr>
          <p:nvPr>
            <p:ph type="title"/>
          </p:nvPr>
        </p:nvSpPr>
        <p:spPr/>
        <p:txBody>
          <a:bodyPr/>
          <a:lstStyle/>
          <a:p>
            <a:r>
              <a:rPr lang="en-US" b="1" dirty="0">
                <a:solidFill>
                  <a:srgbClr val="004282"/>
                </a:solidFill>
                <a:latin typeface="Arial" panose="020B0604020202020204" pitchFamily="34" charset="0"/>
                <a:cs typeface="Arial" panose="020B0604020202020204" pitchFamily="34" charset="0"/>
              </a:rPr>
              <a:t>Market </a:t>
            </a:r>
            <a:r>
              <a:rPr lang="en-US" dirty="0"/>
              <a:t>r</a:t>
            </a:r>
            <a:r>
              <a:rPr lang="en-US" b="1" dirty="0">
                <a:solidFill>
                  <a:srgbClr val="004282"/>
                </a:solidFill>
                <a:latin typeface="Arial" panose="020B0604020202020204" pitchFamily="34" charset="0"/>
                <a:cs typeface="Arial" panose="020B0604020202020204" pitchFamily="34" charset="0"/>
              </a:rPr>
              <a:t>isk</a:t>
            </a:r>
            <a:endParaRPr lang="en-US" dirty="0"/>
          </a:p>
        </p:txBody>
      </p:sp>
      <p:sp>
        <p:nvSpPr>
          <p:cNvPr id="3" name="Text Placeholder 2">
            <a:extLst>
              <a:ext uri="{FF2B5EF4-FFF2-40B4-BE49-F238E27FC236}">
                <a16:creationId xmlns:a16="http://schemas.microsoft.com/office/drawing/2014/main" id="{F43D7BF4-5717-42E0-AA83-8634E095B734}"/>
              </a:ext>
            </a:extLst>
          </p:cNvPr>
          <p:cNvSpPr>
            <a:spLocks noGrp="1"/>
          </p:cNvSpPr>
          <p:nvPr>
            <p:ph type="body" sz="half" idx="2"/>
          </p:nvPr>
        </p:nvSpPr>
        <p:spPr/>
        <p:txBody>
          <a:bodyPr/>
          <a:lstStyle/>
          <a:p>
            <a:r>
              <a:rPr lang="en-US" dirty="0"/>
              <a:t>The mathematics of loss changes for retirees</a:t>
            </a:r>
          </a:p>
        </p:txBody>
      </p:sp>
      <p:sp>
        <p:nvSpPr>
          <p:cNvPr id="5" name="Date Placeholder 4">
            <a:extLst>
              <a:ext uri="{FF2B5EF4-FFF2-40B4-BE49-F238E27FC236}">
                <a16:creationId xmlns:a16="http://schemas.microsoft.com/office/drawing/2014/main" id="{9F80743D-3169-448F-98C1-8AF98C2D8F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A7B3AB12-F042-4FB7-89D8-7AEDB254F54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Hypothetical example shown for illustrative purposes only and does not reflect the deduction of taxes or investment fees. Percentage loss is based on assumption of 10% for a minimum bear market, 33% for an average bear market and 50% for an extreme bear market. Does not represent any specific product or investment.</a:t>
            </a:r>
          </a:p>
        </p:txBody>
      </p:sp>
      <p:sp>
        <p:nvSpPr>
          <p:cNvPr id="7" name="Slide Number Placeholder 6">
            <a:extLst>
              <a:ext uri="{FF2B5EF4-FFF2-40B4-BE49-F238E27FC236}">
                <a16:creationId xmlns:a16="http://schemas.microsoft.com/office/drawing/2014/main" id="{365E9B73-134F-485D-99C3-4A7A4BF9430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8" name="TextBox 7">
            <a:extLst>
              <a:ext uri="{FF2B5EF4-FFF2-40B4-BE49-F238E27FC236}">
                <a16:creationId xmlns:a16="http://schemas.microsoft.com/office/drawing/2014/main" id="{9606C199-AD69-4612-815C-D3129FE1658D}"/>
              </a:ext>
            </a:extLst>
          </p:cNvPr>
          <p:cNvSpPr txBox="1"/>
          <p:nvPr/>
        </p:nvSpPr>
        <p:spPr>
          <a:xfrm>
            <a:off x="3447985" y="4779991"/>
            <a:ext cx="17938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Minimum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bear market</a:t>
            </a:r>
          </a:p>
        </p:txBody>
      </p:sp>
      <p:sp>
        <p:nvSpPr>
          <p:cNvPr id="9" name="TextBox 8">
            <a:extLst>
              <a:ext uri="{FF2B5EF4-FFF2-40B4-BE49-F238E27FC236}">
                <a16:creationId xmlns:a16="http://schemas.microsoft.com/office/drawing/2014/main" id="{03BF8E8B-99BC-40F5-9C29-5FF2A9252E22}"/>
              </a:ext>
            </a:extLst>
          </p:cNvPr>
          <p:cNvSpPr txBox="1"/>
          <p:nvPr/>
        </p:nvSpPr>
        <p:spPr>
          <a:xfrm>
            <a:off x="6081228" y="4965220"/>
            <a:ext cx="1886794" cy="575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Average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bear market</a:t>
            </a:r>
          </a:p>
        </p:txBody>
      </p:sp>
      <p:sp>
        <p:nvSpPr>
          <p:cNvPr id="10" name="TextBox 9">
            <a:extLst>
              <a:ext uri="{FF2B5EF4-FFF2-40B4-BE49-F238E27FC236}">
                <a16:creationId xmlns:a16="http://schemas.microsoft.com/office/drawing/2014/main" id="{4588686F-2C97-44D1-B876-47EAF1FB63B2}"/>
              </a:ext>
            </a:extLst>
          </p:cNvPr>
          <p:cNvSpPr txBox="1"/>
          <p:nvPr/>
        </p:nvSpPr>
        <p:spPr>
          <a:xfrm>
            <a:off x="9023957" y="5176662"/>
            <a:ext cx="1975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Extreme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bear market</a:t>
            </a:r>
          </a:p>
        </p:txBody>
      </p:sp>
      <p:sp>
        <p:nvSpPr>
          <p:cNvPr id="11" name="TextBox 10">
            <a:extLst>
              <a:ext uri="{FF2B5EF4-FFF2-40B4-BE49-F238E27FC236}">
                <a16:creationId xmlns:a16="http://schemas.microsoft.com/office/drawing/2014/main" id="{A02ACAFD-690B-4FF4-9718-0AE5A0F8F599}"/>
              </a:ext>
            </a:extLst>
          </p:cNvPr>
          <p:cNvSpPr txBox="1"/>
          <p:nvPr/>
        </p:nvSpPr>
        <p:spPr>
          <a:xfrm>
            <a:off x="657582" y="4857620"/>
            <a:ext cx="19885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Percentage loss</a:t>
            </a:r>
          </a:p>
        </p:txBody>
      </p:sp>
      <p:sp>
        <p:nvSpPr>
          <p:cNvPr id="12" name="TextBox 11">
            <a:extLst>
              <a:ext uri="{FF2B5EF4-FFF2-40B4-BE49-F238E27FC236}">
                <a16:creationId xmlns:a16="http://schemas.microsoft.com/office/drawing/2014/main" id="{5EBBCD20-4216-4F40-9719-372344122C5D}"/>
              </a:ext>
            </a:extLst>
          </p:cNvPr>
          <p:cNvSpPr txBox="1"/>
          <p:nvPr/>
        </p:nvSpPr>
        <p:spPr>
          <a:xfrm>
            <a:off x="619483" y="2108682"/>
            <a:ext cx="262227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Percent gain required over three years while taking income from the original investment</a:t>
            </a:r>
          </a:p>
        </p:txBody>
      </p:sp>
      <p:sp>
        <p:nvSpPr>
          <p:cNvPr id="13" name="Rectangle 12">
            <a:extLst>
              <a:ext uri="{FF2B5EF4-FFF2-40B4-BE49-F238E27FC236}">
                <a16:creationId xmlns:a16="http://schemas.microsoft.com/office/drawing/2014/main" id="{D048B4BD-1C97-4FC8-B22C-0C8B90EB2ECA}"/>
              </a:ext>
            </a:extLst>
          </p:cNvPr>
          <p:cNvSpPr/>
          <p:nvPr/>
        </p:nvSpPr>
        <p:spPr>
          <a:xfrm>
            <a:off x="3447984" y="4134710"/>
            <a:ext cx="1793851" cy="571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82"/>
                </a:solidFill>
                <a:effectLst/>
                <a:uLnTx/>
                <a:uFillTx/>
                <a:latin typeface="Arial"/>
                <a:ea typeface="+mn-ea"/>
                <a:cs typeface="+mn-cs"/>
              </a:rPr>
              <a:t>20%</a:t>
            </a:r>
          </a:p>
        </p:txBody>
      </p:sp>
      <p:sp>
        <p:nvSpPr>
          <p:cNvPr id="14" name="Rectangle 13">
            <a:extLst>
              <a:ext uri="{FF2B5EF4-FFF2-40B4-BE49-F238E27FC236}">
                <a16:creationId xmlns:a16="http://schemas.microsoft.com/office/drawing/2014/main" id="{2A0BE9D1-A360-4D64-8E42-0C95BFA43721}"/>
              </a:ext>
            </a:extLst>
          </p:cNvPr>
          <p:cNvSpPr/>
          <p:nvPr/>
        </p:nvSpPr>
        <p:spPr>
          <a:xfrm>
            <a:off x="9023957" y="4134711"/>
            <a:ext cx="1975400" cy="1061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82"/>
                </a:solidFill>
                <a:effectLst/>
                <a:uLnTx/>
                <a:uFillTx/>
                <a:latin typeface="Arial"/>
                <a:ea typeface="+mn-ea"/>
                <a:cs typeface="+mn-cs"/>
              </a:rPr>
              <a:t>50%</a:t>
            </a:r>
          </a:p>
        </p:txBody>
      </p:sp>
      <p:sp>
        <p:nvSpPr>
          <p:cNvPr id="15" name="Rectangle 14">
            <a:extLst>
              <a:ext uri="{FF2B5EF4-FFF2-40B4-BE49-F238E27FC236}">
                <a16:creationId xmlns:a16="http://schemas.microsoft.com/office/drawing/2014/main" id="{53144517-DFB6-4465-B954-1ED7C34524D0}"/>
              </a:ext>
            </a:extLst>
          </p:cNvPr>
          <p:cNvSpPr/>
          <p:nvPr/>
        </p:nvSpPr>
        <p:spPr>
          <a:xfrm>
            <a:off x="6043128" y="4134710"/>
            <a:ext cx="1886795" cy="850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82"/>
                </a:solidFill>
                <a:effectLst/>
                <a:uLnTx/>
                <a:uFillTx/>
                <a:latin typeface="Arial"/>
                <a:ea typeface="+mn-ea"/>
                <a:cs typeface="+mn-cs"/>
              </a:rPr>
              <a:t>33%</a:t>
            </a:r>
          </a:p>
        </p:txBody>
      </p:sp>
      <p:sp>
        <p:nvSpPr>
          <p:cNvPr id="16" name="Rectangle 15">
            <a:extLst>
              <a:ext uri="{FF2B5EF4-FFF2-40B4-BE49-F238E27FC236}">
                <a16:creationId xmlns:a16="http://schemas.microsoft.com/office/drawing/2014/main" id="{3C3006E7-5D78-4294-BDED-1A0092A77F5A}"/>
              </a:ext>
            </a:extLst>
          </p:cNvPr>
          <p:cNvSpPr/>
          <p:nvPr/>
        </p:nvSpPr>
        <p:spPr>
          <a:xfrm>
            <a:off x="3409885" y="3245762"/>
            <a:ext cx="541175" cy="552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25%</a:t>
            </a:r>
          </a:p>
        </p:txBody>
      </p:sp>
      <p:sp>
        <p:nvSpPr>
          <p:cNvPr id="17" name="Rectangle 16">
            <a:extLst>
              <a:ext uri="{FF2B5EF4-FFF2-40B4-BE49-F238E27FC236}">
                <a16:creationId xmlns:a16="http://schemas.microsoft.com/office/drawing/2014/main" id="{01E36D69-5BD7-4FE3-B4F8-CD7A524A885C}"/>
              </a:ext>
            </a:extLst>
          </p:cNvPr>
          <p:cNvSpPr/>
          <p:nvPr/>
        </p:nvSpPr>
        <p:spPr>
          <a:xfrm>
            <a:off x="6081228" y="2591528"/>
            <a:ext cx="541175" cy="1206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50%</a:t>
            </a:r>
          </a:p>
        </p:txBody>
      </p:sp>
      <p:sp>
        <p:nvSpPr>
          <p:cNvPr id="18" name="Rectangle 17">
            <a:extLst>
              <a:ext uri="{FF2B5EF4-FFF2-40B4-BE49-F238E27FC236}">
                <a16:creationId xmlns:a16="http://schemas.microsoft.com/office/drawing/2014/main" id="{987DDD1C-5CFA-44D8-9C9C-EFB3313560F4}"/>
              </a:ext>
            </a:extLst>
          </p:cNvPr>
          <p:cNvSpPr/>
          <p:nvPr/>
        </p:nvSpPr>
        <p:spPr>
          <a:xfrm>
            <a:off x="10414491" y="870573"/>
            <a:ext cx="584865" cy="29399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141%</a:t>
            </a:r>
          </a:p>
        </p:txBody>
      </p:sp>
      <p:sp>
        <p:nvSpPr>
          <p:cNvPr id="19" name="Rectangle 18">
            <a:extLst>
              <a:ext uri="{FF2B5EF4-FFF2-40B4-BE49-F238E27FC236}">
                <a16:creationId xmlns:a16="http://schemas.microsoft.com/office/drawing/2014/main" id="{AAD38F71-F3C8-4CA9-9446-928F9AA323A2}"/>
              </a:ext>
            </a:extLst>
          </p:cNvPr>
          <p:cNvSpPr/>
          <p:nvPr/>
        </p:nvSpPr>
        <p:spPr>
          <a:xfrm>
            <a:off x="9721258" y="1253129"/>
            <a:ext cx="584865" cy="2557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133%</a:t>
            </a:r>
          </a:p>
        </p:txBody>
      </p:sp>
      <p:sp>
        <p:nvSpPr>
          <p:cNvPr id="20" name="Rectangle 19">
            <a:extLst>
              <a:ext uri="{FF2B5EF4-FFF2-40B4-BE49-F238E27FC236}">
                <a16:creationId xmlns:a16="http://schemas.microsoft.com/office/drawing/2014/main" id="{8C82B28E-DCEE-4F8B-81F1-E4B2F5BEC830}"/>
              </a:ext>
            </a:extLst>
          </p:cNvPr>
          <p:cNvSpPr/>
          <p:nvPr/>
        </p:nvSpPr>
        <p:spPr>
          <a:xfrm>
            <a:off x="9023956" y="1552706"/>
            <a:ext cx="588935" cy="2257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100%</a:t>
            </a:r>
          </a:p>
        </p:txBody>
      </p:sp>
      <p:sp>
        <p:nvSpPr>
          <p:cNvPr id="21" name="Rectangle 20">
            <a:extLst>
              <a:ext uri="{FF2B5EF4-FFF2-40B4-BE49-F238E27FC236}">
                <a16:creationId xmlns:a16="http://schemas.microsoft.com/office/drawing/2014/main" id="{E32B58E5-BEC1-478A-A6A1-A5D561E68CA7}"/>
              </a:ext>
            </a:extLst>
          </p:cNvPr>
          <p:cNvSpPr/>
          <p:nvPr/>
        </p:nvSpPr>
        <p:spPr>
          <a:xfrm>
            <a:off x="657583" y="3791598"/>
            <a:ext cx="10566366" cy="369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Withdrawal rate</a:t>
            </a:r>
            <a:r>
              <a:rPr kumimoji="0" lang="en-US" sz="1400" b="0" i="0" u="none" strike="noStrike" kern="1200" cap="none" spc="0" normalizeH="0" baseline="0" noProof="0" dirty="0">
                <a:ln>
                  <a:noFill/>
                </a:ln>
                <a:solidFill>
                  <a:prstClr val="white"/>
                </a:solidFill>
                <a:effectLst/>
                <a:uLnTx/>
                <a:uFillTx/>
                <a:latin typeface="Arial"/>
                <a:ea typeface="+mn-ea"/>
                <a:cs typeface="+mn-cs"/>
              </a:rPr>
              <a:t>	    	  0%        4%         5% 	  	0%        4%         5%		      0%       4%        5%</a:t>
            </a:r>
          </a:p>
        </p:txBody>
      </p:sp>
      <p:sp>
        <p:nvSpPr>
          <p:cNvPr id="22" name="Rectangle 21">
            <a:extLst>
              <a:ext uri="{FF2B5EF4-FFF2-40B4-BE49-F238E27FC236}">
                <a16:creationId xmlns:a16="http://schemas.microsoft.com/office/drawing/2014/main" id="{55749147-D740-4A02-BD34-7945CA008938}"/>
              </a:ext>
            </a:extLst>
          </p:cNvPr>
          <p:cNvSpPr/>
          <p:nvPr/>
        </p:nvSpPr>
        <p:spPr>
          <a:xfrm>
            <a:off x="4036222" y="2902690"/>
            <a:ext cx="541175" cy="884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42%</a:t>
            </a:r>
          </a:p>
        </p:txBody>
      </p:sp>
      <p:sp>
        <p:nvSpPr>
          <p:cNvPr id="23" name="Rectangle 22">
            <a:extLst>
              <a:ext uri="{FF2B5EF4-FFF2-40B4-BE49-F238E27FC236}">
                <a16:creationId xmlns:a16="http://schemas.microsoft.com/office/drawing/2014/main" id="{03CACF63-A48B-48DF-8371-35963678BBE5}"/>
              </a:ext>
            </a:extLst>
          </p:cNvPr>
          <p:cNvSpPr/>
          <p:nvPr/>
        </p:nvSpPr>
        <p:spPr>
          <a:xfrm>
            <a:off x="4662560" y="2699753"/>
            <a:ext cx="541175" cy="1086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46%</a:t>
            </a:r>
          </a:p>
        </p:txBody>
      </p:sp>
      <p:sp>
        <p:nvSpPr>
          <p:cNvPr id="24" name="Rectangle 23">
            <a:extLst>
              <a:ext uri="{FF2B5EF4-FFF2-40B4-BE49-F238E27FC236}">
                <a16:creationId xmlns:a16="http://schemas.microsoft.com/office/drawing/2014/main" id="{2209AEE4-8618-4287-BAD4-95E221D1B04F}"/>
              </a:ext>
            </a:extLst>
          </p:cNvPr>
          <p:cNvSpPr/>
          <p:nvPr/>
        </p:nvSpPr>
        <p:spPr>
          <a:xfrm>
            <a:off x="6715938" y="2123019"/>
            <a:ext cx="541175" cy="1663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72%</a:t>
            </a:r>
          </a:p>
        </p:txBody>
      </p:sp>
      <p:sp>
        <p:nvSpPr>
          <p:cNvPr id="25" name="Rectangle 24">
            <a:extLst>
              <a:ext uri="{FF2B5EF4-FFF2-40B4-BE49-F238E27FC236}">
                <a16:creationId xmlns:a16="http://schemas.microsoft.com/office/drawing/2014/main" id="{6393A8C4-6014-4E90-8010-6B7C72935FA2}"/>
              </a:ext>
            </a:extLst>
          </p:cNvPr>
          <p:cNvSpPr/>
          <p:nvPr/>
        </p:nvSpPr>
        <p:spPr>
          <a:xfrm>
            <a:off x="7350648" y="1909202"/>
            <a:ext cx="541175" cy="18769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78%</a:t>
            </a:r>
          </a:p>
        </p:txBody>
      </p:sp>
    </p:spTree>
    <p:extLst>
      <p:ext uri="{BB962C8B-B14F-4D97-AF65-F5344CB8AC3E}">
        <p14:creationId xmlns:p14="http://schemas.microsoft.com/office/powerpoint/2010/main" val="375783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5B96-7AF1-4DEA-82DD-D73DD0E2AB2C}"/>
              </a:ext>
            </a:extLst>
          </p:cNvPr>
          <p:cNvSpPr>
            <a:spLocks noGrp="1"/>
          </p:cNvSpPr>
          <p:nvPr>
            <p:ph type="title"/>
          </p:nvPr>
        </p:nvSpPr>
        <p:spPr/>
        <p:txBody>
          <a:bodyPr/>
          <a:lstStyle/>
          <a:p>
            <a:r>
              <a:rPr lang="en-US" dirty="0"/>
              <a:t>Sequence of return risk</a:t>
            </a:r>
          </a:p>
        </p:txBody>
      </p:sp>
      <p:sp>
        <p:nvSpPr>
          <p:cNvPr id="3" name="Text Placeholder 2">
            <a:extLst>
              <a:ext uri="{FF2B5EF4-FFF2-40B4-BE49-F238E27FC236}">
                <a16:creationId xmlns:a16="http://schemas.microsoft.com/office/drawing/2014/main" id="{334E245F-F9B8-47A5-9F3B-8CF3A18A46A8}"/>
              </a:ext>
            </a:extLst>
          </p:cNvPr>
          <p:cNvSpPr>
            <a:spLocks noGrp="1"/>
          </p:cNvSpPr>
          <p:nvPr>
            <p:ph type="body" sz="half" idx="2"/>
          </p:nvPr>
        </p:nvSpPr>
        <p:spPr/>
        <p:txBody>
          <a:bodyPr/>
          <a:lstStyle/>
          <a:p>
            <a:r>
              <a:rPr lang="en-US" dirty="0"/>
              <a:t>Sequence of returns is pre-retirement</a:t>
            </a:r>
          </a:p>
        </p:txBody>
      </p:sp>
      <p:sp>
        <p:nvSpPr>
          <p:cNvPr id="5" name="Date Placeholder 4">
            <a:extLst>
              <a:ext uri="{FF2B5EF4-FFF2-40B4-BE49-F238E27FC236}">
                <a16:creationId xmlns:a16="http://schemas.microsoft.com/office/drawing/2014/main" id="{A19D792B-1C01-49AC-8A97-D755CE0BCF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CCDABD12-FBFB-4937-B059-64DAB77AAF5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Hypothetical example shown for illustrative purposes only. </a:t>
            </a:r>
          </a:p>
        </p:txBody>
      </p:sp>
      <p:sp>
        <p:nvSpPr>
          <p:cNvPr id="7" name="Slide Number Placeholder 6">
            <a:extLst>
              <a:ext uri="{FF2B5EF4-FFF2-40B4-BE49-F238E27FC236}">
                <a16:creationId xmlns:a16="http://schemas.microsoft.com/office/drawing/2014/main" id="{C25180FF-E299-42E7-9512-B1425478D2D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graphicFrame>
        <p:nvGraphicFramePr>
          <p:cNvPr id="8" name="Chart 7">
            <a:extLst>
              <a:ext uri="{FF2B5EF4-FFF2-40B4-BE49-F238E27FC236}">
                <a16:creationId xmlns:a16="http://schemas.microsoft.com/office/drawing/2014/main" id="{15988838-7997-4D82-88D7-F3F3DED71F10}"/>
              </a:ext>
            </a:extLst>
          </p:cNvPr>
          <p:cNvGraphicFramePr/>
          <p:nvPr/>
        </p:nvGraphicFramePr>
        <p:xfrm>
          <a:off x="4466885" y="1438469"/>
          <a:ext cx="7469024" cy="393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8E0D4509-FFDC-45E7-A5AF-4AB487392FB6}"/>
              </a:ext>
            </a:extLst>
          </p:cNvPr>
          <p:cNvGraphicFramePr>
            <a:graphicFrameLocks noGrp="1"/>
          </p:cNvGraphicFramePr>
          <p:nvPr/>
        </p:nvGraphicFramePr>
        <p:xfrm>
          <a:off x="161051" y="2622029"/>
          <a:ext cx="4210686" cy="2116224"/>
        </p:xfrm>
        <a:graphic>
          <a:graphicData uri="http://schemas.openxmlformats.org/drawingml/2006/table">
            <a:tbl>
              <a:tblPr firstRow="1" bandRow="1">
                <a:tableStyleId>{5C22544A-7EE6-4342-B048-85BDC9FD1C3A}</a:tableStyleId>
              </a:tblPr>
              <a:tblGrid>
                <a:gridCol w="740093">
                  <a:extLst>
                    <a:ext uri="{9D8B030D-6E8A-4147-A177-3AD203B41FA5}">
                      <a16:colId xmlns:a16="http://schemas.microsoft.com/office/drawing/2014/main" val="2129343498"/>
                    </a:ext>
                  </a:extLst>
                </a:gridCol>
                <a:gridCol w="595630">
                  <a:extLst>
                    <a:ext uri="{9D8B030D-6E8A-4147-A177-3AD203B41FA5}">
                      <a16:colId xmlns:a16="http://schemas.microsoft.com/office/drawing/2014/main" val="3894148360"/>
                    </a:ext>
                  </a:extLst>
                </a:gridCol>
                <a:gridCol w="595630">
                  <a:extLst>
                    <a:ext uri="{9D8B030D-6E8A-4147-A177-3AD203B41FA5}">
                      <a16:colId xmlns:a16="http://schemas.microsoft.com/office/drawing/2014/main" val="3912761892"/>
                    </a:ext>
                  </a:extLst>
                </a:gridCol>
                <a:gridCol w="595630">
                  <a:extLst>
                    <a:ext uri="{9D8B030D-6E8A-4147-A177-3AD203B41FA5}">
                      <a16:colId xmlns:a16="http://schemas.microsoft.com/office/drawing/2014/main" val="1869429038"/>
                    </a:ext>
                  </a:extLst>
                </a:gridCol>
                <a:gridCol w="630555">
                  <a:extLst>
                    <a:ext uri="{9D8B030D-6E8A-4147-A177-3AD203B41FA5}">
                      <a16:colId xmlns:a16="http://schemas.microsoft.com/office/drawing/2014/main" val="408877028"/>
                    </a:ext>
                  </a:extLst>
                </a:gridCol>
                <a:gridCol w="595630">
                  <a:extLst>
                    <a:ext uri="{9D8B030D-6E8A-4147-A177-3AD203B41FA5}">
                      <a16:colId xmlns:a16="http://schemas.microsoft.com/office/drawing/2014/main" val="3900350815"/>
                    </a:ext>
                  </a:extLst>
                </a:gridCol>
                <a:gridCol w="457518">
                  <a:extLst>
                    <a:ext uri="{9D8B030D-6E8A-4147-A177-3AD203B41FA5}">
                      <a16:colId xmlns:a16="http://schemas.microsoft.com/office/drawing/2014/main" val="551206895"/>
                    </a:ext>
                  </a:extLst>
                </a:gridCol>
              </a:tblGrid>
              <a:tr h="600583">
                <a:tc>
                  <a:txBody>
                    <a:bodyPr/>
                    <a:lstStyle/>
                    <a:p>
                      <a:r>
                        <a:rPr lang="en-US" sz="1000" dirty="0"/>
                        <a:t>Portfolio</a:t>
                      </a:r>
                    </a:p>
                  </a:txBody>
                  <a:tcPr/>
                </a:tc>
                <a:tc>
                  <a:txBody>
                    <a:bodyPr/>
                    <a:lstStyle/>
                    <a:p>
                      <a:r>
                        <a:rPr lang="en-US" sz="1000" dirty="0"/>
                        <a:t>Year 1</a:t>
                      </a:r>
                    </a:p>
                  </a:txBody>
                  <a:tcPr/>
                </a:tc>
                <a:tc>
                  <a:txBody>
                    <a:bodyPr/>
                    <a:lstStyle/>
                    <a:p>
                      <a:r>
                        <a:rPr lang="en-US" sz="1000" dirty="0"/>
                        <a:t>Year 2</a:t>
                      </a:r>
                    </a:p>
                  </a:txBody>
                  <a:tcPr/>
                </a:tc>
                <a:tc>
                  <a:txBody>
                    <a:bodyPr/>
                    <a:lstStyle/>
                    <a:p>
                      <a:r>
                        <a:rPr lang="en-US" sz="1000" dirty="0"/>
                        <a:t>Year 3</a:t>
                      </a:r>
                    </a:p>
                  </a:txBody>
                  <a:tcPr/>
                </a:tc>
                <a:tc>
                  <a:txBody>
                    <a:bodyPr/>
                    <a:lstStyle/>
                    <a:p>
                      <a:r>
                        <a:rPr lang="en-US" sz="1000" dirty="0"/>
                        <a:t>Year 4 </a:t>
                      </a:r>
                    </a:p>
                  </a:txBody>
                  <a:tcPr/>
                </a:tc>
                <a:tc>
                  <a:txBody>
                    <a:bodyPr/>
                    <a:lstStyle/>
                    <a:p>
                      <a:r>
                        <a:rPr lang="en-US" sz="1000" dirty="0"/>
                        <a:t>Year 5</a:t>
                      </a:r>
                    </a:p>
                  </a:txBody>
                  <a:tcPr/>
                </a:tc>
                <a:tc>
                  <a:txBody>
                    <a:bodyPr/>
                    <a:lstStyle/>
                    <a:p>
                      <a:r>
                        <a:rPr lang="en-US" sz="1000" dirty="0"/>
                        <a:t>Avg</a:t>
                      </a:r>
                    </a:p>
                  </a:txBody>
                  <a:tcPr/>
                </a:tc>
                <a:extLst>
                  <a:ext uri="{0D108BD9-81ED-4DB2-BD59-A6C34878D82A}">
                    <a16:rowId xmlns:a16="http://schemas.microsoft.com/office/drawing/2014/main" val="1744726756"/>
                  </a:ext>
                </a:extLst>
              </a:tr>
              <a:tr h="457529">
                <a:tc>
                  <a:txBody>
                    <a:bodyPr/>
                    <a:lstStyle/>
                    <a:p>
                      <a:pPr algn="ctr"/>
                      <a:r>
                        <a:rPr lang="en-US" sz="1000" dirty="0"/>
                        <a:t>A</a:t>
                      </a:r>
                    </a:p>
                  </a:txBody>
                  <a:tcPr/>
                </a:tc>
                <a:tc>
                  <a:txBody>
                    <a:bodyPr/>
                    <a:lstStyle/>
                    <a:p>
                      <a:pPr algn="ctr"/>
                      <a:r>
                        <a:rPr lang="en-US" sz="1000" dirty="0"/>
                        <a:t>22%</a:t>
                      </a:r>
                    </a:p>
                  </a:txBody>
                  <a:tcPr/>
                </a:tc>
                <a:tc>
                  <a:txBody>
                    <a:bodyPr/>
                    <a:lstStyle/>
                    <a:p>
                      <a:pPr algn="ctr"/>
                      <a:r>
                        <a:rPr lang="en-US" sz="1000" dirty="0"/>
                        <a:t>15%</a:t>
                      </a:r>
                    </a:p>
                  </a:txBody>
                  <a:tcPr/>
                </a:tc>
                <a:tc>
                  <a:txBody>
                    <a:bodyPr/>
                    <a:lstStyle/>
                    <a:p>
                      <a:pPr algn="ctr"/>
                      <a:r>
                        <a:rPr lang="en-US" sz="1000" dirty="0"/>
                        <a:t>12%</a:t>
                      </a:r>
                    </a:p>
                  </a:txBody>
                  <a:tcPr/>
                </a:tc>
                <a:tc>
                  <a:txBody>
                    <a:bodyPr/>
                    <a:lstStyle/>
                    <a:p>
                      <a:pPr algn="ctr"/>
                      <a:r>
                        <a:rPr lang="en-US" sz="1000" dirty="0"/>
                        <a:t>-4%</a:t>
                      </a:r>
                    </a:p>
                  </a:txBody>
                  <a:tcPr/>
                </a:tc>
                <a:tc>
                  <a:txBody>
                    <a:bodyPr/>
                    <a:lstStyle/>
                    <a:p>
                      <a:pPr algn="ctr"/>
                      <a:r>
                        <a:rPr lang="en-US" sz="1000" dirty="0"/>
                        <a:t>-7%</a:t>
                      </a:r>
                    </a:p>
                  </a:txBody>
                  <a:tcPr/>
                </a:tc>
                <a:tc>
                  <a:txBody>
                    <a:bodyPr/>
                    <a:lstStyle/>
                    <a:p>
                      <a:pPr algn="ctr"/>
                      <a:r>
                        <a:rPr lang="en-US" sz="1000" dirty="0"/>
                        <a:t>7%</a:t>
                      </a:r>
                    </a:p>
                  </a:txBody>
                  <a:tcPr/>
                </a:tc>
                <a:extLst>
                  <a:ext uri="{0D108BD9-81ED-4DB2-BD59-A6C34878D82A}">
                    <a16:rowId xmlns:a16="http://schemas.microsoft.com/office/drawing/2014/main" val="1147975949"/>
                  </a:ext>
                </a:extLst>
              </a:tr>
              <a:tr h="457529">
                <a:tc>
                  <a:txBody>
                    <a:bodyPr/>
                    <a:lstStyle/>
                    <a:p>
                      <a:pPr algn="ctr"/>
                      <a:r>
                        <a:rPr lang="en-US" sz="1000" dirty="0"/>
                        <a:t>B</a:t>
                      </a:r>
                    </a:p>
                  </a:txBody>
                  <a:tcPr/>
                </a:tc>
                <a:tc>
                  <a:txBody>
                    <a:bodyPr/>
                    <a:lstStyle/>
                    <a:p>
                      <a:pPr algn="ctr"/>
                      <a:r>
                        <a:rPr lang="en-US" sz="10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a:t>
                      </a:r>
                    </a:p>
                  </a:txBody>
                  <a:tcPr/>
                </a:tc>
                <a:extLst>
                  <a:ext uri="{0D108BD9-81ED-4DB2-BD59-A6C34878D82A}">
                    <a16:rowId xmlns:a16="http://schemas.microsoft.com/office/drawing/2014/main" val="2073934134"/>
                  </a:ext>
                </a:extLst>
              </a:tr>
              <a:tr h="600583">
                <a:tc>
                  <a:txBody>
                    <a:bodyPr/>
                    <a:lstStyle/>
                    <a:p>
                      <a:pPr algn="ctr"/>
                      <a:r>
                        <a:rPr lang="en-US" sz="1000" dirty="0"/>
                        <a:t>C</a:t>
                      </a:r>
                    </a:p>
                  </a:txBody>
                  <a:tcPr/>
                </a:tc>
                <a:tc>
                  <a:txBody>
                    <a:bodyPr/>
                    <a:lstStyle/>
                    <a:p>
                      <a:pPr algn="ctr"/>
                      <a:r>
                        <a:rPr lang="en-US" sz="1000" dirty="0"/>
                        <a:t>-7%</a:t>
                      </a:r>
                    </a:p>
                  </a:txBody>
                  <a:tcPr/>
                </a:tc>
                <a:tc>
                  <a:txBody>
                    <a:bodyPr/>
                    <a:lstStyle/>
                    <a:p>
                      <a:pPr algn="ctr"/>
                      <a:r>
                        <a:rPr lang="en-US" sz="1000" dirty="0"/>
                        <a:t>-4%</a:t>
                      </a:r>
                    </a:p>
                  </a:txBody>
                  <a:tcPr/>
                </a:tc>
                <a:tc>
                  <a:txBody>
                    <a:bodyPr/>
                    <a:lstStyle/>
                    <a:p>
                      <a:pPr algn="ctr"/>
                      <a:r>
                        <a:rPr lang="en-US" sz="1000" dirty="0"/>
                        <a:t>12%</a:t>
                      </a:r>
                    </a:p>
                  </a:txBody>
                  <a:tcPr/>
                </a:tc>
                <a:tc>
                  <a:txBody>
                    <a:bodyPr/>
                    <a:lstStyle/>
                    <a:p>
                      <a:pPr algn="ctr"/>
                      <a:r>
                        <a:rPr lang="en-US" sz="1000" dirty="0"/>
                        <a:t>15%</a:t>
                      </a:r>
                    </a:p>
                  </a:txBody>
                  <a:tcPr/>
                </a:tc>
                <a:tc>
                  <a:txBody>
                    <a:bodyPr/>
                    <a:lstStyle/>
                    <a:p>
                      <a:pPr algn="ctr"/>
                      <a:r>
                        <a:rPr lang="en-US" sz="1000" dirty="0"/>
                        <a:t>22%</a:t>
                      </a:r>
                    </a:p>
                  </a:txBody>
                  <a:tcPr/>
                </a:tc>
                <a:tc>
                  <a:txBody>
                    <a:bodyPr/>
                    <a:lstStyle/>
                    <a:p>
                      <a:pPr algn="ctr"/>
                      <a:r>
                        <a:rPr lang="en-US" sz="1000" dirty="0"/>
                        <a:t>7%</a:t>
                      </a:r>
                    </a:p>
                  </a:txBody>
                  <a:tcPr/>
                </a:tc>
                <a:extLst>
                  <a:ext uri="{0D108BD9-81ED-4DB2-BD59-A6C34878D82A}">
                    <a16:rowId xmlns:a16="http://schemas.microsoft.com/office/drawing/2014/main" val="1138866450"/>
                  </a:ext>
                </a:extLst>
              </a:tr>
            </a:tbl>
          </a:graphicData>
        </a:graphic>
      </p:graphicFrame>
    </p:spTree>
    <p:extLst>
      <p:ext uri="{BB962C8B-B14F-4D97-AF65-F5344CB8AC3E}">
        <p14:creationId xmlns:p14="http://schemas.microsoft.com/office/powerpoint/2010/main" val="4096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404-D957-41A9-BC2B-75B7B99EA13F}"/>
              </a:ext>
            </a:extLst>
          </p:cNvPr>
          <p:cNvSpPr>
            <a:spLocks noGrp="1"/>
          </p:cNvSpPr>
          <p:nvPr>
            <p:ph type="title"/>
          </p:nvPr>
        </p:nvSpPr>
        <p:spPr/>
        <p:txBody>
          <a:bodyPr/>
          <a:lstStyle/>
          <a:p>
            <a:r>
              <a:rPr lang="en-US" dirty="0"/>
              <a:t>Sequence of return risk</a:t>
            </a:r>
          </a:p>
        </p:txBody>
      </p:sp>
      <p:sp>
        <p:nvSpPr>
          <p:cNvPr id="3" name="Text Placeholder 2">
            <a:extLst>
              <a:ext uri="{FF2B5EF4-FFF2-40B4-BE49-F238E27FC236}">
                <a16:creationId xmlns:a16="http://schemas.microsoft.com/office/drawing/2014/main" id="{5F189036-266D-4BF9-844E-D4F4F5A27CC4}"/>
              </a:ext>
            </a:extLst>
          </p:cNvPr>
          <p:cNvSpPr>
            <a:spLocks noGrp="1"/>
          </p:cNvSpPr>
          <p:nvPr>
            <p:ph type="body" sz="half" idx="2"/>
          </p:nvPr>
        </p:nvSpPr>
        <p:spPr/>
        <p:txBody>
          <a:bodyPr/>
          <a:lstStyle/>
          <a:p>
            <a:r>
              <a:rPr lang="en-US" dirty="0"/>
              <a:t>Sequence of returns while taking distributions</a:t>
            </a:r>
          </a:p>
        </p:txBody>
      </p:sp>
      <p:sp>
        <p:nvSpPr>
          <p:cNvPr id="5" name="Date Placeholder 4">
            <a:extLst>
              <a:ext uri="{FF2B5EF4-FFF2-40B4-BE49-F238E27FC236}">
                <a16:creationId xmlns:a16="http://schemas.microsoft.com/office/drawing/2014/main" id="{B86D22A4-B8A8-4670-8F27-6225921DE9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10088A70-FAC2-41F3-8CD1-234345F9884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Hypothetical example shown for illustrative purposes only. </a:t>
            </a:r>
          </a:p>
        </p:txBody>
      </p:sp>
      <p:sp>
        <p:nvSpPr>
          <p:cNvPr id="7" name="Slide Number Placeholder 6">
            <a:extLst>
              <a:ext uri="{FF2B5EF4-FFF2-40B4-BE49-F238E27FC236}">
                <a16:creationId xmlns:a16="http://schemas.microsoft.com/office/drawing/2014/main" id="{0B554785-7661-45D9-A7F3-53FA4FA225A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graphicFrame>
        <p:nvGraphicFramePr>
          <p:cNvPr id="8" name="Chart 7">
            <a:extLst>
              <a:ext uri="{FF2B5EF4-FFF2-40B4-BE49-F238E27FC236}">
                <a16:creationId xmlns:a16="http://schemas.microsoft.com/office/drawing/2014/main" id="{9EA0F712-F8E0-485D-A4AC-A4BE575F1D80}"/>
              </a:ext>
            </a:extLst>
          </p:cNvPr>
          <p:cNvGraphicFramePr/>
          <p:nvPr/>
        </p:nvGraphicFramePr>
        <p:xfrm>
          <a:off x="4514485" y="1416984"/>
          <a:ext cx="7575842" cy="43375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C6CAABF2-27E4-435A-B792-0486B56A95B9}"/>
              </a:ext>
            </a:extLst>
          </p:cNvPr>
          <p:cNvGraphicFramePr>
            <a:graphicFrameLocks noGrp="1"/>
          </p:cNvGraphicFramePr>
          <p:nvPr/>
        </p:nvGraphicFramePr>
        <p:xfrm>
          <a:off x="303798" y="3068984"/>
          <a:ext cx="4210686" cy="1280070"/>
        </p:xfrm>
        <a:graphic>
          <a:graphicData uri="http://schemas.openxmlformats.org/drawingml/2006/table">
            <a:tbl>
              <a:tblPr firstRow="1" bandRow="1">
                <a:tableStyleId>{5C22544A-7EE6-4342-B048-85BDC9FD1C3A}</a:tableStyleId>
              </a:tblPr>
              <a:tblGrid>
                <a:gridCol w="740093">
                  <a:extLst>
                    <a:ext uri="{9D8B030D-6E8A-4147-A177-3AD203B41FA5}">
                      <a16:colId xmlns:a16="http://schemas.microsoft.com/office/drawing/2014/main" val="2129343498"/>
                    </a:ext>
                  </a:extLst>
                </a:gridCol>
                <a:gridCol w="595630">
                  <a:extLst>
                    <a:ext uri="{9D8B030D-6E8A-4147-A177-3AD203B41FA5}">
                      <a16:colId xmlns:a16="http://schemas.microsoft.com/office/drawing/2014/main" val="3894148360"/>
                    </a:ext>
                  </a:extLst>
                </a:gridCol>
                <a:gridCol w="595630">
                  <a:extLst>
                    <a:ext uri="{9D8B030D-6E8A-4147-A177-3AD203B41FA5}">
                      <a16:colId xmlns:a16="http://schemas.microsoft.com/office/drawing/2014/main" val="3912761892"/>
                    </a:ext>
                  </a:extLst>
                </a:gridCol>
                <a:gridCol w="595630">
                  <a:extLst>
                    <a:ext uri="{9D8B030D-6E8A-4147-A177-3AD203B41FA5}">
                      <a16:colId xmlns:a16="http://schemas.microsoft.com/office/drawing/2014/main" val="1869429038"/>
                    </a:ext>
                  </a:extLst>
                </a:gridCol>
                <a:gridCol w="630555">
                  <a:extLst>
                    <a:ext uri="{9D8B030D-6E8A-4147-A177-3AD203B41FA5}">
                      <a16:colId xmlns:a16="http://schemas.microsoft.com/office/drawing/2014/main" val="408877028"/>
                    </a:ext>
                  </a:extLst>
                </a:gridCol>
                <a:gridCol w="595630">
                  <a:extLst>
                    <a:ext uri="{9D8B030D-6E8A-4147-A177-3AD203B41FA5}">
                      <a16:colId xmlns:a16="http://schemas.microsoft.com/office/drawing/2014/main" val="3900350815"/>
                    </a:ext>
                  </a:extLst>
                </a:gridCol>
                <a:gridCol w="457518">
                  <a:extLst>
                    <a:ext uri="{9D8B030D-6E8A-4147-A177-3AD203B41FA5}">
                      <a16:colId xmlns:a16="http://schemas.microsoft.com/office/drawing/2014/main" val="551206895"/>
                    </a:ext>
                  </a:extLst>
                </a:gridCol>
              </a:tblGrid>
              <a:tr h="363283">
                <a:tc>
                  <a:txBody>
                    <a:bodyPr/>
                    <a:lstStyle/>
                    <a:p>
                      <a:r>
                        <a:rPr lang="en-US" sz="1000" dirty="0"/>
                        <a:t>Portfolio</a:t>
                      </a:r>
                    </a:p>
                  </a:txBody>
                  <a:tcPr/>
                </a:tc>
                <a:tc>
                  <a:txBody>
                    <a:bodyPr/>
                    <a:lstStyle/>
                    <a:p>
                      <a:r>
                        <a:rPr lang="en-US" sz="1000" dirty="0"/>
                        <a:t>Year 1</a:t>
                      </a:r>
                    </a:p>
                  </a:txBody>
                  <a:tcPr/>
                </a:tc>
                <a:tc>
                  <a:txBody>
                    <a:bodyPr/>
                    <a:lstStyle/>
                    <a:p>
                      <a:r>
                        <a:rPr lang="en-US" sz="1000" dirty="0"/>
                        <a:t>Year 2</a:t>
                      </a:r>
                    </a:p>
                  </a:txBody>
                  <a:tcPr/>
                </a:tc>
                <a:tc>
                  <a:txBody>
                    <a:bodyPr/>
                    <a:lstStyle/>
                    <a:p>
                      <a:r>
                        <a:rPr lang="en-US" sz="1000" dirty="0"/>
                        <a:t>Year 3</a:t>
                      </a:r>
                    </a:p>
                  </a:txBody>
                  <a:tcPr/>
                </a:tc>
                <a:tc>
                  <a:txBody>
                    <a:bodyPr/>
                    <a:lstStyle/>
                    <a:p>
                      <a:r>
                        <a:rPr lang="en-US" sz="1000" dirty="0"/>
                        <a:t>Year 4 </a:t>
                      </a:r>
                    </a:p>
                  </a:txBody>
                  <a:tcPr/>
                </a:tc>
                <a:tc>
                  <a:txBody>
                    <a:bodyPr/>
                    <a:lstStyle/>
                    <a:p>
                      <a:r>
                        <a:rPr lang="en-US" sz="1000" dirty="0"/>
                        <a:t>Year 5</a:t>
                      </a:r>
                    </a:p>
                  </a:txBody>
                  <a:tcPr/>
                </a:tc>
                <a:tc>
                  <a:txBody>
                    <a:bodyPr/>
                    <a:lstStyle/>
                    <a:p>
                      <a:r>
                        <a:rPr lang="en-US" sz="1000" dirty="0"/>
                        <a:t>Avg</a:t>
                      </a:r>
                    </a:p>
                  </a:txBody>
                  <a:tcPr/>
                </a:tc>
                <a:extLst>
                  <a:ext uri="{0D108BD9-81ED-4DB2-BD59-A6C34878D82A}">
                    <a16:rowId xmlns:a16="http://schemas.microsoft.com/office/drawing/2014/main" val="1744726756"/>
                  </a:ext>
                </a:extLst>
              </a:tr>
              <a:tr h="276752">
                <a:tc>
                  <a:txBody>
                    <a:bodyPr/>
                    <a:lstStyle/>
                    <a:p>
                      <a:pPr algn="ctr"/>
                      <a:r>
                        <a:rPr lang="en-US" sz="1000" dirty="0"/>
                        <a:t>A</a:t>
                      </a:r>
                    </a:p>
                  </a:txBody>
                  <a:tcPr/>
                </a:tc>
                <a:tc>
                  <a:txBody>
                    <a:bodyPr/>
                    <a:lstStyle/>
                    <a:p>
                      <a:pPr algn="ctr"/>
                      <a:r>
                        <a:rPr lang="en-US" sz="1000" dirty="0"/>
                        <a:t>22%</a:t>
                      </a:r>
                    </a:p>
                  </a:txBody>
                  <a:tcPr/>
                </a:tc>
                <a:tc>
                  <a:txBody>
                    <a:bodyPr/>
                    <a:lstStyle/>
                    <a:p>
                      <a:pPr algn="ctr"/>
                      <a:r>
                        <a:rPr lang="en-US" sz="1000" dirty="0"/>
                        <a:t>15%</a:t>
                      </a:r>
                    </a:p>
                  </a:txBody>
                  <a:tcPr/>
                </a:tc>
                <a:tc>
                  <a:txBody>
                    <a:bodyPr/>
                    <a:lstStyle/>
                    <a:p>
                      <a:pPr algn="ctr"/>
                      <a:r>
                        <a:rPr lang="en-US" sz="1000" dirty="0"/>
                        <a:t>12%</a:t>
                      </a:r>
                    </a:p>
                  </a:txBody>
                  <a:tcPr/>
                </a:tc>
                <a:tc>
                  <a:txBody>
                    <a:bodyPr/>
                    <a:lstStyle/>
                    <a:p>
                      <a:pPr algn="ctr"/>
                      <a:r>
                        <a:rPr lang="en-US" sz="1000" dirty="0"/>
                        <a:t>-4%</a:t>
                      </a:r>
                    </a:p>
                  </a:txBody>
                  <a:tcPr/>
                </a:tc>
                <a:tc>
                  <a:txBody>
                    <a:bodyPr/>
                    <a:lstStyle/>
                    <a:p>
                      <a:pPr algn="ctr"/>
                      <a:r>
                        <a:rPr lang="en-US" sz="1000" dirty="0"/>
                        <a:t>-7%</a:t>
                      </a:r>
                    </a:p>
                  </a:txBody>
                  <a:tcPr/>
                </a:tc>
                <a:tc>
                  <a:txBody>
                    <a:bodyPr/>
                    <a:lstStyle/>
                    <a:p>
                      <a:pPr algn="ctr"/>
                      <a:r>
                        <a:rPr lang="en-US" sz="1000" dirty="0"/>
                        <a:t>7%</a:t>
                      </a:r>
                    </a:p>
                  </a:txBody>
                  <a:tcPr/>
                </a:tc>
                <a:extLst>
                  <a:ext uri="{0D108BD9-81ED-4DB2-BD59-A6C34878D82A}">
                    <a16:rowId xmlns:a16="http://schemas.microsoft.com/office/drawing/2014/main" val="1147975949"/>
                  </a:ext>
                </a:extLst>
              </a:tr>
              <a:tr h="276752">
                <a:tc>
                  <a:txBody>
                    <a:bodyPr/>
                    <a:lstStyle/>
                    <a:p>
                      <a:pPr algn="ctr"/>
                      <a:r>
                        <a:rPr lang="en-US" sz="1000" dirty="0"/>
                        <a:t>B</a:t>
                      </a:r>
                    </a:p>
                  </a:txBody>
                  <a:tcPr/>
                </a:tc>
                <a:tc>
                  <a:txBody>
                    <a:bodyPr/>
                    <a:lstStyle/>
                    <a:p>
                      <a:pPr algn="ctr"/>
                      <a:r>
                        <a:rPr lang="en-US" sz="10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7%</a:t>
                      </a:r>
                    </a:p>
                  </a:txBody>
                  <a:tcPr/>
                </a:tc>
                <a:extLst>
                  <a:ext uri="{0D108BD9-81ED-4DB2-BD59-A6C34878D82A}">
                    <a16:rowId xmlns:a16="http://schemas.microsoft.com/office/drawing/2014/main" val="2073934134"/>
                  </a:ext>
                </a:extLst>
              </a:tr>
              <a:tr h="363283">
                <a:tc>
                  <a:txBody>
                    <a:bodyPr/>
                    <a:lstStyle/>
                    <a:p>
                      <a:pPr algn="ctr"/>
                      <a:r>
                        <a:rPr lang="en-US" sz="1000" dirty="0"/>
                        <a:t>C</a:t>
                      </a:r>
                    </a:p>
                  </a:txBody>
                  <a:tcPr/>
                </a:tc>
                <a:tc>
                  <a:txBody>
                    <a:bodyPr/>
                    <a:lstStyle/>
                    <a:p>
                      <a:pPr algn="ctr"/>
                      <a:r>
                        <a:rPr lang="en-US" sz="1000" dirty="0"/>
                        <a:t>-7%</a:t>
                      </a:r>
                    </a:p>
                  </a:txBody>
                  <a:tcPr/>
                </a:tc>
                <a:tc>
                  <a:txBody>
                    <a:bodyPr/>
                    <a:lstStyle/>
                    <a:p>
                      <a:pPr algn="ctr"/>
                      <a:r>
                        <a:rPr lang="en-US" sz="1000" dirty="0"/>
                        <a:t>-4%</a:t>
                      </a:r>
                    </a:p>
                  </a:txBody>
                  <a:tcPr/>
                </a:tc>
                <a:tc>
                  <a:txBody>
                    <a:bodyPr/>
                    <a:lstStyle/>
                    <a:p>
                      <a:pPr algn="ctr"/>
                      <a:r>
                        <a:rPr lang="en-US" sz="1000" dirty="0"/>
                        <a:t>12%</a:t>
                      </a:r>
                    </a:p>
                  </a:txBody>
                  <a:tcPr/>
                </a:tc>
                <a:tc>
                  <a:txBody>
                    <a:bodyPr/>
                    <a:lstStyle/>
                    <a:p>
                      <a:pPr algn="ctr"/>
                      <a:r>
                        <a:rPr lang="en-US" sz="1000" dirty="0"/>
                        <a:t>15%</a:t>
                      </a:r>
                    </a:p>
                  </a:txBody>
                  <a:tcPr/>
                </a:tc>
                <a:tc>
                  <a:txBody>
                    <a:bodyPr/>
                    <a:lstStyle/>
                    <a:p>
                      <a:pPr algn="ctr"/>
                      <a:r>
                        <a:rPr lang="en-US" sz="1000" dirty="0"/>
                        <a:t>22%</a:t>
                      </a:r>
                    </a:p>
                  </a:txBody>
                  <a:tcPr/>
                </a:tc>
                <a:tc>
                  <a:txBody>
                    <a:bodyPr/>
                    <a:lstStyle/>
                    <a:p>
                      <a:pPr algn="ctr"/>
                      <a:r>
                        <a:rPr lang="en-US" sz="1000" dirty="0"/>
                        <a:t>7%</a:t>
                      </a:r>
                    </a:p>
                  </a:txBody>
                  <a:tcPr/>
                </a:tc>
                <a:extLst>
                  <a:ext uri="{0D108BD9-81ED-4DB2-BD59-A6C34878D82A}">
                    <a16:rowId xmlns:a16="http://schemas.microsoft.com/office/drawing/2014/main" val="1138866450"/>
                  </a:ext>
                </a:extLst>
              </a:tr>
            </a:tbl>
          </a:graphicData>
        </a:graphic>
      </p:graphicFrame>
    </p:spTree>
    <p:extLst>
      <p:ext uri="{BB962C8B-B14F-4D97-AF65-F5344CB8AC3E}">
        <p14:creationId xmlns:p14="http://schemas.microsoft.com/office/powerpoint/2010/main" val="76168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32BC-1EC5-4900-8A2F-2C66460E86D6}"/>
              </a:ext>
            </a:extLst>
          </p:cNvPr>
          <p:cNvSpPr>
            <a:spLocks noGrp="1"/>
          </p:cNvSpPr>
          <p:nvPr>
            <p:ph type="title"/>
          </p:nvPr>
        </p:nvSpPr>
        <p:spPr/>
        <p:txBody>
          <a:bodyPr/>
          <a:lstStyle/>
          <a:p>
            <a:r>
              <a:rPr lang="en-US" dirty="0"/>
              <a:t>Withdrawal rate risk</a:t>
            </a:r>
          </a:p>
        </p:txBody>
      </p:sp>
      <p:sp>
        <p:nvSpPr>
          <p:cNvPr id="3" name="Text Placeholder 2">
            <a:extLst>
              <a:ext uri="{FF2B5EF4-FFF2-40B4-BE49-F238E27FC236}">
                <a16:creationId xmlns:a16="http://schemas.microsoft.com/office/drawing/2014/main" id="{640FFEFA-3B79-437B-9796-5C892D1EB72C}"/>
              </a:ext>
            </a:extLst>
          </p:cNvPr>
          <p:cNvSpPr>
            <a:spLocks noGrp="1"/>
          </p:cNvSpPr>
          <p:nvPr>
            <p:ph type="body" sz="half" idx="2"/>
          </p:nvPr>
        </p:nvSpPr>
        <p:spPr>
          <a:xfrm>
            <a:off x="581192" y="1103476"/>
            <a:ext cx="11029617" cy="365125"/>
          </a:xfrm>
        </p:spPr>
        <p:txBody>
          <a:bodyPr/>
          <a:lstStyle/>
          <a:p>
            <a:r>
              <a:rPr lang="en-US" dirty="0"/>
              <a:t>Why withdrawal rates from IRAs may not be sustainable</a:t>
            </a:r>
          </a:p>
        </p:txBody>
      </p:sp>
      <p:sp>
        <p:nvSpPr>
          <p:cNvPr id="5" name="Date Placeholder 4">
            <a:extLst>
              <a:ext uri="{FF2B5EF4-FFF2-40B4-BE49-F238E27FC236}">
                <a16:creationId xmlns:a16="http://schemas.microsoft.com/office/drawing/2014/main" id="{5F6B9F45-5103-429E-BCBF-8AA56D191F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24BBB85A-2CCE-4D23-B1C9-9F3F08F2196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1. “2022 RMD Uniform Lifetime Tables”; static.fmgsuite.com/media/documents/62a03f4e-4470-466d-ab38-c2d1850bfc7d.pdf.</a:t>
            </a:r>
          </a:p>
        </p:txBody>
      </p:sp>
      <p:sp>
        <p:nvSpPr>
          <p:cNvPr id="7" name="Slide Number Placeholder 6">
            <a:extLst>
              <a:ext uri="{FF2B5EF4-FFF2-40B4-BE49-F238E27FC236}">
                <a16:creationId xmlns:a16="http://schemas.microsoft.com/office/drawing/2014/main" id="{23FF29E6-00AF-4ADC-9157-CD358F95F4E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20" name="Rectangle 19">
            <a:extLst>
              <a:ext uri="{FF2B5EF4-FFF2-40B4-BE49-F238E27FC236}">
                <a16:creationId xmlns:a16="http://schemas.microsoft.com/office/drawing/2014/main" id="{BCFCA0D0-62EB-4762-9228-2A37AAC013E9}"/>
              </a:ext>
            </a:extLst>
          </p:cNvPr>
          <p:cNvSpPr/>
          <p:nvPr/>
        </p:nvSpPr>
        <p:spPr>
          <a:xfrm>
            <a:off x="1764332" y="3158087"/>
            <a:ext cx="4984217" cy="4737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775BEF51-E9B7-4D81-98B7-15786E0109EB}"/>
              </a:ext>
            </a:extLst>
          </p:cNvPr>
          <p:cNvSpPr/>
          <p:nvPr/>
        </p:nvSpPr>
        <p:spPr>
          <a:xfrm>
            <a:off x="1764331" y="3850255"/>
            <a:ext cx="6515563" cy="4737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BC51"/>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9E88C76F-E5E5-4572-8A82-FEAAFDE8D9DA}"/>
              </a:ext>
            </a:extLst>
          </p:cNvPr>
          <p:cNvSpPr/>
          <p:nvPr/>
        </p:nvSpPr>
        <p:spPr>
          <a:xfrm>
            <a:off x="1764335" y="4552274"/>
            <a:ext cx="8278258" cy="47372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0EC0238-F1A4-4955-96BC-7061331CC999}"/>
              </a:ext>
            </a:extLst>
          </p:cNvPr>
          <p:cNvSpPr/>
          <p:nvPr/>
        </p:nvSpPr>
        <p:spPr>
          <a:xfrm>
            <a:off x="1764334" y="5254293"/>
            <a:ext cx="9846474" cy="4737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496F1698-F6FA-4A64-803D-13FD353C8D60}"/>
              </a:ext>
            </a:extLst>
          </p:cNvPr>
          <p:cNvSpPr/>
          <p:nvPr/>
        </p:nvSpPr>
        <p:spPr>
          <a:xfrm>
            <a:off x="1764331" y="2471617"/>
            <a:ext cx="3922005" cy="4737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TextBox 24">
            <a:extLst>
              <a:ext uri="{FF2B5EF4-FFF2-40B4-BE49-F238E27FC236}">
                <a16:creationId xmlns:a16="http://schemas.microsoft.com/office/drawing/2014/main" id="{9A608058-CC79-4E1F-BDD2-CAC229E2845B}"/>
              </a:ext>
            </a:extLst>
          </p:cNvPr>
          <p:cNvSpPr txBox="1"/>
          <p:nvPr/>
        </p:nvSpPr>
        <p:spPr>
          <a:xfrm>
            <a:off x="586002" y="2523814"/>
            <a:ext cx="22120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roxima Nova Light"/>
                <a:ea typeface="+mn-ea"/>
                <a:cs typeface="+mn-cs"/>
              </a:rPr>
              <a:t>Age 73</a:t>
            </a:r>
          </a:p>
        </p:txBody>
      </p:sp>
      <p:sp>
        <p:nvSpPr>
          <p:cNvPr id="26" name="TextBox 25">
            <a:extLst>
              <a:ext uri="{FF2B5EF4-FFF2-40B4-BE49-F238E27FC236}">
                <a16:creationId xmlns:a16="http://schemas.microsoft.com/office/drawing/2014/main" id="{CCD1708A-8D14-4AF0-976D-E5FAFB97DC27}"/>
              </a:ext>
            </a:extLst>
          </p:cNvPr>
          <p:cNvSpPr txBox="1"/>
          <p:nvPr/>
        </p:nvSpPr>
        <p:spPr>
          <a:xfrm>
            <a:off x="625331" y="3902452"/>
            <a:ext cx="24707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roxima Nova Light"/>
                <a:ea typeface="+mn-ea"/>
                <a:cs typeface="+mn-cs"/>
              </a:rPr>
              <a:t>Age 80</a:t>
            </a:r>
          </a:p>
        </p:txBody>
      </p:sp>
      <p:sp>
        <p:nvSpPr>
          <p:cNvPr id="27" name="TextBox 26">
            <a:extLst>
              <a:ext uri="{FF2B5EF4-FFF2-40B4-BE49-F238E27FC236}">
                <a16:creationId xmlns:a16="http://schemas.microsoft.com/office/drawing/2014/main" id="{5967C7D6-469D-43CC-8157-F77B596BC03A}"/>
              </a:ext>
            </a:extLst>
          </p:cNvPr>
          <p:cNvSpPr txBox="1"/>
          <p:nvPr/>
        </p:nvSpPr>
        <p:spPr>
          <a:xfrm>
            <a:off x="586002" y="3210284"/>
            <a:ext cx="2081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roxima Nova Light"/>
                <a:ea typeface="+mn-ea"/>
                <a:cs typeface="+mn-cs"/>
              </a:rPr>
              <a:t>Age 75</a:t>
            </a:r>
          </a:p>
        </p:txBody>
      </p:sp>
      <p:sp>
        <p:nvSpPr>
          <p:cNvPr id="28" name="TextBox 27">
            <a:extLst>
              <a:ext uri="{FF2B5EF4-FFF2-40B4-BE49-F238E27FC236}">
                <a16:creationId xmlns:a16="http://schemas.microsoft.com/office/drawing/2014/main" id="{EDE5F8DF-447F-4724-9617-FED6A51FCCDA}"/>
              </a:ext>
            </a:extLst>
          </p:cNvPr>
          <p:cNvSpPr txBox="1"/>
          <p:nvPr/>
        </p:nvSpPr>
        <p:spPr>
          <a:xfrm>
            <a:off x="586002" y="4604471"/>
            <a:ext cx="20920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roxima Nova Light"/>
                <a:ea typeface="+mn-ea"/>
                <a:cs typeface="+mn-cs"/>
              </a:rPr>
              <a:t>Age 85</a:t>
            </a:r>
          </a:p>
        </p:txBody>
      </p:sp>
      <p:sp>
        <p:nvSpPr>
          <p:cNvPr id="29" name="TextBox 28">
            <a:extLst>
              <a:ext uri="{FF2B5EF4-FFF2-40B4-BE49-F238E27FC236}">
                <a16:creationId xmlns:a16="http://schemas.microsoft.com/office/drawing/2014/main" id="{0536F48F-253F-48A0-9B0F-27FE9E582A6C}"/>
              </a:ext>
            </a:extLst>
          </p:cNvPr>
          <p:cNvSpPr txBox="1"/>
          <p:nvPr/>
        </p:nvSpPr>
        <p:spPr>
          <a:xfrm>
            <a:off x="586002" y="5306490"/>
            <a:ext cx="24707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roxima Nova Light"/>
                <a:ea typeface="+mn-ea"/>
                <a:cs typeface="+mn-cs"/>
              </a:rPr>
              <a:t>Age 90</a:t>
            </a:r>
          </a:p>
        </p:txBody>
      </p:sp>
      <p:sp>
        <p:nvSpPr>
          <p:cNvPr id="30" name="TextBox 29">
            <a:extLst>
              <a:ext uri="{FF2B5EF4-FFF2-40B4-BE49-F238E27FC236}">
                <a16:creationId xmlns:a16="http://schemas.microsoft.com/office/drawing/2014/main" id="{FBEB7EFF-63A7-4078-A456-FDDA2D4D7B08}"/>
              </a:ext>
            </a:extLst>
          </p:cNvPr>
          <p:cNvSpPr txBox="1"/>
          <p:nvPr/>
        </p:nvSpPr>
        <p:spPr>
          <a:xfrm>
            <a:off x="4709786" y="2512492"/>
            <a:ext cx="976550"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roxima Nova Light"/>
                <a:ea typeface="+mn-ea"/>
                <a:cs typeface="+mn-cs"/>
              </a:rPr>
              <a:t>3.77%</a:t>
            </a:r>
          </a:p>
        </p:txBody>
      </p:sp>
      <p:sp>
        <p:nvSpPr>
          <p:cNvPr id="31" name="TextBox 30">
            <a:extLst>
              <a:ext uri="{FF2B5EF4-FFF2-40B4-BE49-F238E27FC236}">
                <a16:creationId xmlns:a16="http://schemas.microsoft.com/office/drawing/2014/main" id="{A8FCE6F5-AA44-463B-8988-0161C064B9ED}"/>
              </a:ext>
            </a:extLst>
          </p:cNvPr>
          <p:cNvSpPr txBox="1"/>
          <p:nvPr/>
        </p:nvSpPr>
        <p:spPr>
          <a:xfrm>
            <a:off x="5480189" y="3210284"/>
            <a:ext cx="12073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roxima Nova Light"/>
                <a:ea typeface="+mn-ea"/>
                <a:cs typeface="+mn-cs"/>
              </a:rPr>
              <a:t>4.07%</a:t>
            </a:r>
          </a:p>
        </p:txBody>
      </p:sp>
      <p:sp>
        <p:nvSpPr>
          <p:cNvPr id="32" name="TextBox 31">
            <a:extLst>
              <a:ext uri="{FF2B5EF4-FFF2-40B4-BE49-F238E27FC236}">
                <a16:creationId xmlns:a16="http://schemas.microsoft.com/office/drawing/2014/main" id="{85D73AC5-7B63-4B7D-A9A0-806FD0353893}"/>
              </a:ext>
            </a:extLst>
          </p:cNvPr>
          <p:cNvSpPr txBox="1"/>
          <p:nvPr/>
        </p:nvSpPr>
        <p:spPr>
          <a:xfrm>
            <a:off x="9112462" y="4604471"/>
            <a:ext cx="8386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roxima Nova Light"/>
                <a:ea typeface="+mn-ea"/>
                <a:cs typeface="+mn-cs"/>
              </a:rPr>
              <a:t>6.25%</a:t>
            </a:r>
          </a:p>
        </p:txBody>
      </p:sp>
      <p:sp>
        <p:nvSpPr>
          <p:cNvPr id="33" name="TextBox 32">
            <a:extLst>
              <a:ext uri="{FF2B5EF4-FFF2-40B4-BE49-F238E27FC236}">
                <a16:creationId xmlns:a16="http://schemas.microsoft.com/office/drawing/2014/main" id="{3D793499-FFD7-4B4F-9E41-1E9EF93F977D}"/>
              </a:ext>
            </a:extLst>
          </p:cNvPr>
          <p:cNvSpPr txBox="1"/>
          <p:nvPr/>
        </p:nvSpPr>
        <p:spPr>
          <a:xfrm>
            <a:off x="10664745" y="5295168"/>
            <a:ext cx="8386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roxima Nova Light"/>
                <a:ea typeface="+mn-ea"/>
                <a:cs typeface="+mn-cs"/>
              </a:rPr>
              <a:t>8.20%</a:t>
            </a:r>
          </a:p>
        </p:txBody>
      </p:sp>
      <p:sp>
        <p:nvSpPr>
          <p:cNvPr id="34" name="TextBox 33">
            <a:extLst>
              <a:ext uri="{FF2B5EF4-FFF2-40B4-BE49-F238E27FC236}">
                <a16:creationId xmlns:a16="http://schemas.microsoft.com/office/drawing/2014/main" id="{1DC79308-A3A1-4F8F-9513-48B94A7670CF}"/>
              </a:ext>
            </a:extLst>
          </p:cNvPr>
          <p:cNvSpPr txBox="1"/>
          <p:nvPr/>
        </p:nvSpPr>
        <p:spPr>
          <a:xfrm>
            <a:off x="7290412" y="3902452"/>
            <a:ext cx="8386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roxima Nova Light"/>
                <a:ea typeface="+mn-ea"/>
                <a:cs typeface="+mn-cs"/>
              </a:rPr>
              <a:t>4.96%</a:t>
            </a:r>
          </a:p>
        </p:txBody>
      </p:sp>
      <p:sp>
        <p:nvSpPr>
          <p:cNvPr id="35" name="TextBox 34">
            <a:extLst>
              <a:ext uri="{FF2B5EF4-FFF2-40B4-BE49-F238E27FC236}">
                <a16:creationId xmlns:a16="http://schemas.microsoft.com/office/drawing/2014/main" id="{6298493C-59FB-4182-9B74-990C30167080}"/>
              </a:ext>
            </a:extLst>
          </p:cNvPr>
          <p:cNvSpPr txBox="1"/>
          <p:nvPr/>
        </p:nvSpPr>
        <p:spPr>
          <a:xfrm>
            <a:off x="586003" y="1956176"/>
            <a:ext cx="42398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roxima Nova Light"/>
                <a:ea typeface="+mn-ea"/>
                <a:cs typeface="+mn-cs"/>
              </a:rPr>
              <a:t>New RMD as a % of account balance</a:t>
            </a:r>
            <a:r>
              <a:rPr kumimoji="0" lang="en-US" sz="1800" b="0" i="0" u="none" strike="noStrike" kern="1200" cap="none" spc="0" normalizeH="0" baseline="30000" noProof="0" dirty="0">
                <a:ln>
                  <a:noFill/>
                </a:ln>
                <a:solidFill>
                  <a:prstClr val="black"/>
                </a:solidFill>
                <a:effectLst/>
                <a:uLnTx/>
                <a:uFillTx/>
                <a:latin typeface="Proxima Nova Light"/>
                <a:ea typeface="+mn-ea"/>
                <a:cs typeface="+mn-cs"/>
              </a:rPr>
              <a:t>1</a:t>
            </a:r>
          </a:p>
        </p:txBody>
      </p:sp>
      <p:sp>
        <p:nvSpPr>
          <p:cNvPr id="36" name="Rectangle 35">
            <a:extLst>
              <a:ext uri="{FF2B5EF4-FFF2-40B4-BE49-F238E27FC236}">
                <a16:creationId xmlns:a16="http://schemas.microsoft.com/office/drawing/2014/main" id="{36BAAD2B-721C-4096-BF11-AC512C3A0480}"/>
              </a:ext>
            </a:extLst>
          </p:cNvPr>
          <p:cNvSpPr/>
          <p:nvPr/>
        </p:nvSpPr>
        <p:spPr>
          <a:xfrm>
            <a:off x="586357" y="1468601"/>
            <a:ext cx="24769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82"/>
                </a:solidFill>
                <a:effectLst/>
                <a:uLnTx/>
                <a:uFillTx/>
                <a:latin typeface="Proxima Nova Extrabold"/>
                <a:ea typeface="+mn-ea"/>
                <a:cs typeface="+mn-cs"/>
              </a:rPr>
              <a:t>RMDs can erode IRAs</a:t>
            </a:r>
          </a:p>
        </p:txBody>
      </p:sp>
    </p:spTree>
    <p:extLst>
      <p:ext uri="{BB962C8B-B14F-4D97-AF65-F5344CB8AC3E}">
        <p14:creationId xmlns:p14="http://schemas.microsoft.com/office/powerpoint/2010/main" val="8036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27299-E887-460D-B12E-458524CED0C7}"/>
              </a:ext>
            </a:extLst>
          </p:cNvPr>
          <p:cNvSpPr txBox="1">
            <a:spLocks/>
          </p:cNvSpPr>
          <p:nvPr/>
        </p:nvSpPr>
        <p:spPr>
          <a:xfrm>
            <a:off x="3167698" y="3292134"/>
            <a:ext cx="8214576" cy="2379751"/>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914218" fontAlgn="base">
              <a:spcAft>
                <a:spcPct val="0"/>
              </a:spcAft>
              <a:defRPr/>
            </a:pPr>
            <a:r>
              <a:rPr lang="en-US" sz="6600" dirty="0">
                <a:solidFill>
                  <a:srgbClr val="1A2F59"/>
                </a:solidFill>
                <a:latin typeface="Clarendon LT Std" panose="02040704040505020204" pitchFamily="18" charset="0"/>
              </a:rPr>
              <a:t>7 Risks To Retirement Income</a:t>
            </a:r>
          </a:p>
          <a:p>
            <a:pPr algn="ctr" defTabSz="914218" fontAlgn="base">
              <a:spcAft>
                <a:spcPct val="0"/>
              </a:spcAft>
              <a:defRPr/>
            </a:pPr>
            <a:r>
              <a:rPr lang="en-US" dirty="0">
                <a:solidFill>
                  <a:srgbClr val="1A2F59"/>
                </a:solidFill>
                <a:latin typeface="Clarendon LT Std" panose="02040704040505020204" pitchFamily="18" charset="0"/>
              </a:rPr>
              <a:t> </a:t>
            </a:r>
            <a:r>
              <a:rPr lang="en-US" sz="3600" dirty="0">
                <a:solidFill>
                  <a:srgbClr val="1A2F59"/>
                </a:solidFill>
                <a:latin typeface="Clarendon LT Std Light" panose="02040604040505020204" pitchFamily="18" charset="0"/>
              </a:rPr>
              <a:t>Strategies For Everyday Investors</a:t>
            </a:r>
            <a:endParaRPr lang="en-US" dirty="0">
              <a:solidFill>
                <a:srgbClr val="1A2F59"/>
              </a:solidFill>
              <a:latin typeface="Clarendon LT Std Light" panose="02040604040505020204" pitchFamily="18" charset="0"/>
            </a:endParaRPr>
          </a:p>
        </p:txBody>
      </p:sp>
      <p:pic>
        <p:nvPicPr>
          <p:cNvPr id="5" name="Picture 4">
            <a:extLst>
              <a:ext uri="{FF2B5EF4-FFF2-40B4-BE49-F238E27FC236}">
                <a16:creationId xmlns:a16="http://schemas.microsoft.com/office/drawing/2014/main" id="{A8F263E7-A364-58E7-AC09-B635D8A04D27}"/>
              </a:ext>
            </a:extLst>
          </p:cNvPr>
          <p:cNvPicPr>
            <a:picLocks noChangeAspect="1"/>
          </p:cNvPicPr>
          <p:nvPr/>
        </p:nvPicPr>
        <p:blipFill>
          <a:blip r:embed="rId3"/>
          <a:srcRect/>
          <a:stretch/>
        </p:blipFill>
        <p:spPr>
          <a:xfrm>
            <a:off x="5339972" y="887518"/>
            <a:ext cx="3870029" cy="1488473"/>
          </a:xfrm>
          <a:prstGeom prst="rect">
            <a:avLst/>
          </a:prstGeom>
        </p:spPr>
      </p:pic>
    </p:spTree>
    <p:extLst>
      <p:ext uri="{BB962C8B-B14F-4D97-AF65-F5344CB8AC3E}">
        <p14:creationId xmlns:p14="http://schemas.microsoft.com/office/powerpoint/2010/main" val="14883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A762-843C-4C42-ACD1-97DF5E4D9408}"/>
              </a:ext>
            </a:extLst>
          </p:cNvPr>
          <p:cNvSpPr>
            <a:spLocks noGrp="1"/>
          </p:cNvSpPr>
          <p:nvPr>
            <p:ph type="title"/>
          </p:nvPr>
        </p:nvSpPr>
        <p:spPr/>
        <p:txBody>
          <a:bodyPr>
            <a:normAutofit/>
          </a:bodyPr>
          <a:lstStyle/>
          <a:p>
            <a:r>
              <a:rPr lang="en-US" dirty="0"/>
              <a:t>RMDs in down markets impact an IRA</a:t>
            </a:r>
          </a:p>
        </p:txBody>
      </p:sp>
      <p:sp>
        <p:nvSpPr>
          <p:cNvPr id="4" name="Content Placeholder 3">
            <a:extLst>
              <a:ext uri="{FF2B5EF4-FFF2-40B4-BE49-F238E27FC236}">
                <a16:creationId xmlns:a16="http://schemas.microsoft.com/office/drawing/2014/main" id="{FB09BB98-7172-4D29-A6E8-5F3C6407BC22}"/>
              </a:ext>
            </a:extLst>
          </p:cNvPr>
          <p:cNvSpPr>
            <a:spLocks noGrp="1"/>
          </p:cNvSpPr>
          <p:nvPr>
            <p:ph sz="half" idx="1"/>
          </p:nvPr>
        </p:nvSpPr>
        <p:spPr>
          <a:xfrm>
            <a:off x="581192" y="1943149"/>
            <a:ext cx="3800803" cy="3633047"/>
          </a:xfrm>
        </p:spPr>
        <p:txBody>
          <a:bodyPr>
            <a:normAutofit fontScale="92500" lnSpcReduction="20000"/>
          </a:bodyPr>
          <a:lstStyle/>
          <a:p>
            <a:r>
              <a:rPr lang="en-US" dirty="0"/>
              <a:t>RMDs are required regardless of market conditions.</a:t>
            </a:r>
          </a:p>
          <a:p>
            <a:endParaRPr lang="en-US" dirty="0"/>
          </a:p>
          <a:p>
            <a:r>
              <a:rPr lang="en-US" dirty="0"/>
              <a:t>There’s a 25% penalty if not taken.</a:t>
            </a:r>
          </a:p>
          <a:p>
            <a:endParaRPr lang="en-US" dirty="0"/>
          </a:p>
          <a:p>
            <a:r>
              <a:rPr lang="en-US" dirty="0"/>
              <a:t>Taking RMDs in a down market can significantly impact both IRA account value and RMD income.</a:t>
            </a:r>
          </a:p>
          <a:p>
            <a:endParaRPr lang="en-US" dirty="0"/>
          </a:p>
          <a:p>
            <a:r>
              <a:rPr lang="en-US" dirty="0"/>
              <a:t>S&amp;P 500® returns </a:t>
            </a:r>
            <a:br>
              <a:rPr lang="en-US" dirty="0"/>
            </a:br>
            <a:r>
              <a:rPr lang="en-US" dirty="0"/>
              <a:t>from 2000 to 2010.</a:t>
            </a:r>
          </a:p>
          <a:p>
            <a:pPr marL="0" indent="0">
              <a:buNone/>
            </a:pPr>
            <a:endParaRPr lang="en-US" dirty="0"/>
          </a:p>
        </p:txBody>
      </p:sp>
      <p:sp>
        <p:nvSpPr>
          <p:cNvPr id="5" name="Date Placeholder 4">
            <a:extLst>
              <a:ext uri="{FF2B5EF4-FFF2-40B4-BE49-F238E27FC236}">
                <a16:creationId xmlns:a16="http://schemas.microsoft.com/office/drawing/2014/main" id="{826BB03A-AD78-4168-A7D2-C82711859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9B958879-6974-4062-AE41-3C786B8BB1C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Hypothetical example shown for illustrative purposes only, is not guaranteed and does not reflect taxes or investment fees which would reduce the figures shown here. It is not possible to invest directly in an index. </a:t>
            </a:r>
          </a:p>
        </p:txBody>
      </p:sp>
      <p:sp>
        <p:nvSpPr>
          <p:cNvPr id="7" name="Slide Number Placeholder 6">
            <a:extLst>
              <a:ext uri="{FF2B5EF4-FFF2-40B4-BE49-F238E27FC236}">
                <a16:creationId xmlns:a16="http://schemas.microsoft.com/office/drawing/2014/main" id="{DD813EAA-2654-4373-98A3-E149491130D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graphicFrame>
        <p:nvGraphicFramePr>
          <p:cNvPr id="8" name="Content Placeholder 9">
            <a:extLst>
              <a:ext uri="{FF2B5EF4-FFF2-40B4-BE49-F238E27FC236}">
                <a16:creationId xmlns:a16="http://schemas.microsoft.com/office/drawing/2014/main" id="{DBAB4AF1-3307-4053-BB45-3CB15CF5BE1D}"/>
              </a:ext>
            </a:extLst>
          </p:cNvPr>
          <p:cNvGraphicFramePr>
            <a:graphicFrameLocks/>
          </p:cNvGraphicFramePr>
          <p:nvPr/>
        </p:nvGraphicFramePr>
        <p:xfrm>
          <a:off x="4493364" y="1361682"/>
          <a:ext cx="7117444" cy="4214514"/>
        </p:xfrm>
        <a:graphic>
          <a:graphicData uri="http://schemas.openxmlformats.org/drawingml/2006/table">
            <a:tbl>
              <a:tblPr firstRow="1" bandRow="1">
                <a:tableStyleId>{5C22544A-7EE6-4342-B048-85BDC9FD1C3A}</a:tableStyleId>
              </a:tblPr>
              <a:tblGrid>
                <a:gridCol w="1994863">
                  <a:extLst>
                    <a:ext uri="{9D8B030D-6E8A-4147-A177-3AD203B41FA5}">
                      <a16:colId xmlns:a16="http://schemas.microsoft.com/office/drawing/2014/main" val="530969477"/>
                    </a:ext>
                  </a:extLst>
                </a:gridCol>
                <a:gridCol w="1392679">
                  <a:extLst>
                    <a:ext uri="{9D8B030D-6E8A-4147-A177-3AD203B41FA5}">
                      <a16:colId xmlns:a16="http://schemas.microsoft.com/office/drawing/2014/main" val="2968980478"/>
                    </a:ext>
                  </a:extLst>
                </a:gridCol>
                <a:gridCol w="1104308">
                  <a:extLst>
                    <a:ext uri="{9D8B030D-6E8A-4147-A177-3AD203B41FA5}">
                      <a16:colId xmlns:a16="http://schemas.microsoft.com/office/drawing/2014/main" val="2027131127"/>
                    </a:ext>
                  </a:extLst>
                </a:gridCol>
                <a:gridCol w="1242647">
                  <a:extLst>
                    <a:ext uri="{9D8B030D-6E8A-4147-A177-3AD203B41FA5}">
                      <a16:colId xmlns:a16="http://schemas.microsoft.com/office/drawing/2014/main" val="3182986018"/>
                    </a:ext>
                  </a:extLst>
                </a:gridCol>
                <a:gridCol w="1382947">
                  <a:extLst>
                    <a:ext uri="{9D8B030D-6E8A-4147-A177-3AD203B41FA5}">
                      <a16:colId xmlns:a16="http://schemas.microsoft.com/office/drawing/2014/main" val="4120014466"/>
                    </a:ext>
                  </a:extLst>
                </a:gridCol>
              </a:tblGrid>
              <a:tr h="694074">
                <a:tc>
                  <a:txBody>
                    <a:bodyPr/>
                    <a:lstStyle/>
                    <a:p>
                      <a:pPr algn="ctr"/>
                      <a:r>
                        <a:rPr lang="en-US" sz="1300" dirty="0"/>
                        <a:t>IRA beginning </a:t>
                      </a:r>
                      <a:br>
                        <a:rPr lang="en-US" sz="1300" dirty="0"/>
                      </a:br>
                      <a:r>
                        <a:rPr lang="en-US" sz="1300" dirty="0"/>
                        <a:t>of year</a:t>
                      </a:r>
                    </a:p>
                  </a:txBody>
                  <a:tcPr marL="89864" marR="89864" marT="33692" marB="33692" anchor="ctr">
                    <a:lnR w="19050" cap="flat" cmpd="sng" algn="ctr">
                      <a:solidFill>
                        <a:schemeClr val="bg1"/>
                      </a:solidFill>
                      <a:prstDash val="solid"/>
                      <a:round/>
                      <a:headEnd type="none" w="med" len="med"/>
                      <a:tailEnd type="none" w="med" len="med"/>
                    </a:lnR>
                  </a:tcPr>
                </a:tc>
                <a:tc>
                  <a:txBody>
                    <a:bodyPr/>
                    <a:lstStyle/>
                    <a:p>
                      <a:pPr algn="ctr"/>
                      <a:r>
                        <a:rPr lang="en-US" sz="1300" dirty="0"/>
                        <a:t>RMD </a:t>
                      </a:r>
                      <a:br>
                        <a:rPr lang="en-US" sz="1300" dirty="0"/>
                      </a:br>
                      <a:r>
                        <a:rPr lang="en-US" sz="1300" dirty="0"/>
                        <a:t>percentage</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dirty="0"/>
                        <a:t>S&amp;P 500</a:t>
                      </a:r>
                      <a:r>
                        <a:rPr lang="en-US" sz="1300" baseline="30000" dirty="0"/>
                        <a:t>® </a:t>
                      </a:r>
                      <a:r>
                        <a:rPr lang="en-US" sz="1300" dirty="0"/>
                        <a:t>return</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dirty="0"/>
                        <a:t>RMD </a:t>
                      </a:r>
                      <a:br>
                        <a:rPr lang="en-US" sz="1300" dirty="0"/>
                      </a:br>
                      <a:r>
                        <a:rPr lang="en-US" sz="1300" dirty="0"/>
                        <a:t>income</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r>
                        <a:rPr lang="en-US" sz="1300" dirty="0"/>
                        <a:t>IRA value </a:t>
                      </a:r>
                      <a:br>
                        <a:rPr lang="en-US" sz="1300" dirty="0"/>
                      </a:br>
                      <a:r>
                        <a:rPr lang="en-US" sz="1300" dirty="0"/>
                        <a:t>end of year</a:t>
                      </a:r>
                    </a:p>
                  </a:txBody>
                  <a:tcPr marL="89864" marR="89864" marT="33692" marB="33692"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64519899"/>
                  </a:ext>
                </a:extLst>
              </a:tr>
              <a:tr h="320040">
                <a:tc>
                  <a:txBody>
                    <a:bodyPr/>
                    <a:lstStyle/>
                    <a:p>
                      <a:pPr algn="ctr"/>
                      <a:r>
                        <a:rPr lang="en-US" sz="1300" dirty="0"/>
                        <a:t>$1,000.000</a:t>
                      </a:r>
                    </a:p>
                  </a:txBody>
                  <a:tcPr marL="89864" marR="89864" marT="33692" marB="33692" anchor="ctr">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3.77%</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-9.1%</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$37,735</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$871,264</a:t>
                      </a:r>
                    </a:p>
                  </a:txBody>
                  <a:tcPr marL="89864" marR="89864" marT="33692" marB="33692" anchor="ctr">
                    <a:lnL w="1905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3537249916"/>
                  </a:ext>
                </a:extLst>
              </a:tr>
              <a:tr h="320040">
                <a:tc>
                  <a:txBody>
                    <a:bodyPr/>
                    <a:lstStyle/>
                    <a:p>
                      <a:pPr algn="ctr"/>
                      <a:r>
                        <a:rPr lang="en-US" sz="1300" dirty="0"/>
                        <a:t>$871,264</a:t>
                      </a:r>
                    </a:p>
                  </a:txBody>
                  <a:tcPr marL="89864" marR="89864" marT="33692" marB="33692" anchor="ctr">
                    <a:lnR w="19050" cap="flat" cmpd="sng" algn="ctr">
                      <a:solidFill>
                        <a:schemeClr val="bg1"/>
                      </a:solidFill>
                      <a:prstDash val="solid"/>
                      <a:round/>
                      <a:headEnd type="none" w="med" len="med"/>
                      <a:tailEnd type="none" w="med" len="med"/>
                    </a:lnR>
                    <a:noFill/>
                  </a:tcPr>
                </a:tc>
                <a:tc>
                  <a:txBody>
                    <a:bodyPr/>
                    <a:lstStyle/>
                    <a:p>
                      <a:pPr algn="ctr"/>
                      <a:r>
                        <a:rPr lang="en-US" sz="1300" dirty="0"/>
                        <a:t>3.92%</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-11.89%</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$34,167</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$733,503</a:t>
                      </a:r>
                    </a:p>
                  </a:txBody>
                  <a:tcPr marL="89864" marR="89864" marT="33692" marB="33692" anchor="ctr">
                    <a:lnL w="1905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551516690"/>
                  </a:ext>
                </a:extLst>
              </a:tr>
              <a:tr h="320040">
                <a:tc>
                  <a:txBody>
                    <a:bodyPr/>
                    <a:lstStyle/>
                    <a:p>
                      <a:pPr algn="ctr"/>
                      <a:r>
                        <a:rPr lang="en-US" sz="1300" dirty="0"/>
                        <a:t>$733,503</a:t>
                      </a:r>
                    </a:p>
                  </a:txBody>
                  <a:tcPr marL="89864" marR="89864" marT="33692" marB="33692" anchor="ctr">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4.07%</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-22.10%</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$29,817</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$535,787</a:t>
                      </a:r>
                    </a:p>
                  </a:txBody>
                  <a:tcPr marL="89864" marR="89864" marT="33692" marB="33692" anchor="ctr">
                    <a:lnL w="1905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1019883804"/>
                  </a:ext>
                </a:extLst>
              </a:tr>
              <a:tr h="320040">
                <a:tc>
                  <a:txBody>
                    <a:bodyPr/>
                    <a:lstStyle/>
                    <a:p>
                      <a:pPr algn="ctr"/>
                      <a:r>
                        <a:rPr lang="en-US" sz="1300" dirty="0"/>
                        <a:t>$535,787</a:t>
                      </a:r>
                    </a:p>
                  </a:txBody>
                  <a:tcPr marL="89864" marR="89864" marT="33692" marB="33692" anchor="ctr">
                    <a:lnR w="19050" cap="flat" cmpd="sng" algn="ctr">
                      <a:solidFill>
                        <a:schemeClr val="bg1"/>
                      </a:solidFill>
                      <a:prstDash val="solid"/>
                      <a:round/>
                      <a:headEnd type="none" w="med" len="med"/>
                      <a:tailEnd type="none" w="med" len="med"/>
                    </a:lnR>
                    <a:noFill/>
                  </a:tcPr>
                </a:tc>
                <a:tc>
                  <a:txBody>
                    <a:bodyPr/>
                    <a:lstStyle/>
                    <a:p>
                      <a:pPr algn="ctr"/>
                      <a:r>
                        <a:rPr lang="en-US" sz="1300" dirty="0"/>
                        <a:t>4.22%</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28.68%</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$22,607</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$666,844</a:t>
                      </a:r>
                    </a:p>
                  </a:txBody>
                  <a:tcPr marL="89864" marR="89864" marT="33692" marB="33692" anchor="ctr">
                    <a:lnL w="1905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036295302"/>
                  </a:ext>
                </a:extLst>
              </a:tr>
              <a:tr h="320040">
                <a:tc>
                  <a:txBody>
                    <a:bodyPr/>
                    <a:lstStyle/>
                    <a:p>
                      <a:pPr algn="ctr"/>
                      <a:r>
                        <a:rPr lang="en-US" sz="1300" dirty="0"/>
                        <a:t>$666,844</a:t>
                      </a:r>
                    </a:p>
                  </a:txBody>
                  <a:tcPr marL="89864" marR="89864" marT="33692" marB="33692" anchor="ctr">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4.37%</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10.88%</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$29,119</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$710,277</a:t>
                      </a:r>
                    </a:p>
                  </a:txBody>
                  <a:tcPr marL="89864" marR="89864" marT="33692" marB="33692" anchor="ctr">
                    <a:lnL w="1905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2544319221"/>
                  </a:ext>
                </a:extLst>
              </a:tr>
              <a:tr h="320040">
                <a:tc>
                  <a:txBody>
                    <a:bodyPr/>
                    <a:lstStyle/>
                    <a:p>
                      <a:pPr algn="ctr"/>
                      <a:r>
                        <a:rPr lang="en-US" sz="1300" dirty="0"/>
                        <a:t>$710,277</a:t>
                      </a:r>
                    </a:p>
                  </a:txBody>
                  <a:tcPr marL="89864" marR="89864" marT="33692" marB="33692" anchor="ctr">
                    <a:lnR w="19050" cap="flat" cmpd="sng" algn="ctr">
                      <a:solidFill>
                        <a:schemeClr val="bg1"/>
                      </a:solidFill>
                      <a:prstDash val="solid"/>
                      <a:round/>
                      <a:headEnd type="none" w="med" len="med"/>
                      <a:tailEnd type="none" w="med" len="med"/>
                    </a:lnR>
                    <a:noFill/>
                  </a:tcPr>
                </a:tc>
                <a:tc>
                  <a:txBody>
                    <a:bodyPr/>
                    <a:lstStyle/>
                    <a:p>
                      <a:pPr algn="ctr"/>
                      <a:r>
                        <a:rPr lang="en-US" sz="1300" dirty="0"/>
                        <a:t>4.55%</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4.91%</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$32,285</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$712,866</a:t>
                      </a:r>
                    </a:p>
                  </a:txBody>
                  <a:tcPr marL="89864" marR="89864" marT="33692" marB="33692" anchor="ctr">
                    <a:lnL w="1905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1580965618"/>
                  </a:ext>
                </a:extLst>
              </a:tr>
              <a:tr h="320040">
                <a:tc>
                  <a:txBody>
                    <a:bodyPr/>
                    <a:lstStyle/>
                    <a:p>
                      <a:pPr algn="ctr"/>
                      <a:r>
                        <a:rPr lang="en-US" sz="1300" dirty="0"/>
                        <a:t>$712,866</a:t>
                      </a:r>
                    </a:p>
                  </a:txBody>
                  <a:tcPr marL="89864" marR="89864" marT="33692" marB="33692" anchor="ctr">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4.74%</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15.79%</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$33,785</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$791,642</a:t>
                      </a:r>
                    </a:p>
                  </a:txBody>
                  <a:tcPr marL="89864" marR="89864" marT="33692" marB="33692" anchor="ctr">
                    <a:lnL w="1905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2221252519"/>
                  </a:ext>
                </a:extLst>
              </a:tr>
              <a:tr h="320040">
                <a:tc>
                  <a:txBody>
                    <a:bodyPr/>
                    <a:lstStyle/>
                    <a:p>
                      <a:pPr algn="ctr"/>
                      <a:r>
                        <a:rPr lang="en-US" sz="1300" dirty="0"/>
                        <a:t>$791,642</a:t>
                      </a:r>
                    </a:p>
                  </a:txBody>
                  <a:tcPr marL="89864" marR="89864" marT="33692" marB="33692" anchor="ctr">
                    <a:lnR w="19050" cap="flat" cmpd="sng" algn="ctr">
                      <a:solidFill>
                        <a:schemeClr val="bg1"/>
                      </a:solidFill>
                      <a:prstDash val="solid"/>
                      <a:round/>
                      <a:headEnd type="none" w="med" len="med"/>
                      <a:tailEnd type="none" w="med" len="med"/>
                    </a:lnR>
                    <a:noFill/>
                  </a:tcPr>
                </a:tc>
                <a:tc>
                  <a:txBody>
                    <a:bodyPr/>
                    <a:lstStyle/>
                    <a:p>
                      <a:pPr algn="ctr"/>
                      <a:r>
                        <a:rPr lang="en-US" sz="1300" dirty="0"/>
                        <a:t>4.95%</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5.49%</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$39,190</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$795,913</a:t>
                      </a:r>
                    </a:p>
                  </a:txBody>
                  <a:tcPr marL="89864" marR="89864" marT="33692" marB="33692" anchor="ctr">
                    <a:lnL w="1905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3573321152"/>
                  </a:ext>
                </a:extLst>
              </a:tr>
              <a:tr h="320040">
                <a:tc>
                  <a:txBody>
                    <a:bodyPr/>
                    <a:lstStyle/>
                    <a:p>
                      <a:pPr algn="ctr"/>
                      <a:r>
                        <a:rPr lang="en-US" sz="1300" dirty="0"/>
                        <a:t>$795,913</a:t>
                      </a:r>
                    </a:p>
                  </a:txBody>
                  <a:tcPr marL="89864" marR="89864" marT="33692" marB="33692" anchor="ctr">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5.15%</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-37.00%</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$41,026</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$460,399</a:t>
                      </a:r>
                    </a:p>
                  </a:txBody>
                  <a:tcPr marL="89864" marR="89864" marT="33692" marB="33692" anchor="ctr">
                    <a:lnL w="1905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1886704384"/>
                  </a:ext>
                </a:extLst>
              </a:tr>
              <a:tr h="320040">
                <a:tc>
                  <a:txBody>
                    <a:bodyPr/>
                    <a:lstStyle/>
                    <a:p>
                      <a:pPr algn="ctr"/>
                      <a:r>
                        <a:rPr lang="en-US" sz="1300" dirty="0"/>
                        <a:t>$460,399</a:t>
                      </a:r>
                    </a:p>
                  </a:txBody>
                  <a:tcPr marL="89864" marR="89864" marT="33692" marB="33692" anchor="ctr">
                    <a:noFill/>
                  </a:tcPr>
                </a:tc>
                <a:tc>
                  <a:txBody>
                    <a:bodyPr/>
                    <a:lstStyle/>
                    <a:p>
                      <a:pPr algn="ctr"/>
                      <a:r>
                        <a:rPr lang="en-US" sz="1300" dirty="0"/>
                        <a:t>5.41%</a:t>
                      </a:r>
                    </a:p>
                  </a:txBody>
                  <a:tcPr marL="89864" marR="89864" marT="33692" marB="33692" anchor="ctr">
                    <a:lnR w="19050" cap="flat" cmpd="sng" algn="ctr">
                      <a:solidFill>
                        <a:schemeClr val="bg1"/>
                      </a:solidFill>
                      <a:prstDash val="solid"/>
                      <a:round/>
                      <a:headEnd type="none" w="med" len="med"/>
                      <a:tailEnd type="none" w="med" len="med"/>
                    </a:lnR>
                    <a:noFill/>
                  </a:tcPr>
                </a:tc>
                <a:tc>
                  <a:txBody>
                    <a:bodyPr/>
                    <a:lstStyle/>
                    <a:p>
                      <a:pPr algn="ctr"/>
                      <a:r>
                        <a:rPr lang="en-US" sz="1300" dirty="0"/>
                        <a:t>26.46%</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$24,886</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noFill/>
                  </a:tcPr>
                </a:tc>
                <a:tc>
                  <a:txBody>
                    <a:bodyPr/>
                    <a:lstStyle/>
                    <a:p>
                      <a:pPr algn="ctr"/>
                      <a:r>
                        <a:rPr lang="en-US" sz="1300" dirty="0"/>
                        <a:t>$557,334</a:t>
                      </a:r>
                    </a:p>
                  </a:txBody>
                  <a:tcPr marL="89864" marR="89864" marT="33692" marB="33692" anchor="ctr">
                    <a:lnL w="1905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55842019"/>
                  </a:ext>
                </a:extLst>
              </a:tr>
              <a:tr h="320040">
                <a:tc>
                  <a:txBody>
                    <a:bodyPr/>
                    <a:lstStyle/>
                    <a:p>
                      <a:pPr algn="ctr"/>
                      <a:r>
                        <a:rPr lang="en-US" sz="1300" dirty="0"/>
                        <a:t>$557,334</a:t>
                      </a:r>
                    </a:p>
                  </a:txBody>
                  <a:tcPr marL="89864" marR="89864" marT="33692" marB="33692" anchor="ctr">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5.65%</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15.06%</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$31,487</a:t>
                      </a:r>
                    </a:p>
                  </a:txBody>
                  <a:tcPr marL="89864" marR="89864" marT="33692" marB="33692"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6"/>
                    </a:solidFill>
                  </a:tcPr>
                </a:tc>
                <a:tc>
                  <a:txBody>
                    <a:bodyPr/>
                    <a:lstStyle/>
                    <a:p>
                      <a:pPr algn="ctr"/>
                      <a:r>
                        <a:rPr lang="en-US" sz="1300" dirty="0"/>
                        <a:t>$609,781</a:t>
                      </a:r>
                    </a:p>
                  </a:txBody>
                  <a:tcPr marL="89864" marR="89864" marT="33692" marB="33692" anchor="ctr">
                    <a:lnL w="1905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1835981951"/>
                  </a:ext>
                </a:extLst>
              </a:tr>
            </a:tbl>
          </a:graphicData>
        </a:graphic>
      </p:graphicFrame>
    </p:spTree>
    <p:extLst>
      <p:ext uri="{BB962C8B-B14F-4D97-AF65-F5344CB8AC3E}">
        <p14:creationId xmlns:p14="http://schemas.microsoft.com/office/powerpoint/2010/main" val="31802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ECAE-B4C6-4553-8A94-563961100FE2}"/>
              </a:ext>
            </a:extLst>
          </p:cNvPr>
          <p:cNvSpPr>
            <a:spLocks noGrp="1"/>
          </p:cNvSpPr>
          <p:nvPr>
            <p:ph type="title"/>
          </p:nvPr>
        </p:nvSpPr>
        <p:spPr/>
        <p:txBody>
          <a:bodyPr/>
          <a:lstStyle/>
          <a:p>
            <a:r>
              <a:rPr lang="en-US" dirty="0"/>
              <a:t>Fixed income risk</a:t>
            </a:r>
          </a:p>
        </p:txBody>
      </p:sp>
      <p:sp>
        <p:nvSpPr>
          <p:cNvPr id="3" name="Text Placeholder 2">
            <a:extLst>
              <a:ext uri="{FF2B5EF4-FFF2-40B4-BE49-F238E27FC236}">
                <a16:creationId xmlns:a16="http://schemas.microsoft.com/office/drawing/2014/main" id="{1818186F-91DD-47CC-B4A0-5F314832386C}"/>
              </a:ext>
            </a:extLst>
          </p:cNvPr>
          <p:cNvSpPr>
            <a:spLocks noGrp="1"/>
          </p:cNvSpPr>
          <p:nvPr>
            <p:ph type="body" sz="half" idx="2"/>
          </p:nvPr>
        </p:nvSpPr>
        <p:spPr/>
        <p:txBody>
          <a:bodyPr/>
          <a:lstStyle/>
          <a:p>
            <a:r>
              <a:rPr lang="en-US" dirty="0"/>
              <a:t>Investing in a low-yield environment</a:t>
            </a:r>
          </a:p>
        </p:txBody>
      </p:sp>
      <p:sp>
        <p:nvSpPr>
          <p:cNvPr id="5" name="Date Placeholder 4">
            <a:extLst>
              <a:ext uri="{FF2B5EF4-FFF2-40B4-BE49-F238E27FC236}">
                <a16:creationId xmlns:a16="http://schemas.microsoft.com/office/drawing/2014/main" id="{94B0C8EA-B1BE-4FB3-94C2-D551C5B405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D91F56AD-8D50-41FB-BC6A-9A825177ED5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Represents past performance, which may not be used to predict or project future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https://www.wsj.com/market-data/bonds/benchmarks</a:t>
            </a:r>
          </a:p>
        </p:txBody>
      </p:sp>
      <p:sp>
        <p:nvSpPr>
          <p:cNvPr id="7" name="Slide Number Placeholder 6">
            <a:extLst>
              <a:ext uri="{FF2B5EF4-FFF2-40B4-BE49-F238E27FC236}">
                <a16:creationId xmlns:a16="http://schemas.microsoft.com/office/drawing/2014/main" id="{5E53DF75-5FD2-4404-B8B0-F46CBED2972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graphicFrame>
        <p:nvGraphicFramePr>
          <p:cNvPr id="8" name="Chart 7">
            <a:extLst>
              <a:ext uri="{FF2B5EF4-FFF2-40B4-BE49-F238E27FC236}">
                <a16:creationId xmlns:a16="http://schemas.microsoft.com/office/drawing/2014/main" id="{1BA20EF1-7ACB-4B73-8AEC-5BA2B00ADBF9}"/>
              </a:ext>
            </a:extLst>
          </p:cNvPr>
          <p:cNvGraphicFramePr>
            <a:graphicFrameLocks/>
          </p:cNvGraphicFramePr>
          <p:nvPr/>
        </p:nvGraphicFramePr>
        <p:xfrm>
          <a:off x="339181" y="1836695"/>
          <a:ext cx="6338011" cy="391782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8412F97E-05E2-4513-A06D-B22CD56A954F}"/>
              </a:ext>
            </a:extLst>
          </p:cNvPr>
          <p:cNvSpPr/>
          <p:nvPr/>
        </p:nvSpPr>
        <p:spPr>
          <a:xfrm>
            <a:off x="337800" y="1413564"/>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82"/>
                </a:solidFill>
                <a:effectLst/>
                <a:uLnTx/>
                <a:uFillTx/>
                <a:latin typeface="Proxima Nova Extrabold"/>
                <a:ea typeface="+mn-ea"/>
                <a:cs typeface="+mn-cs"/>
              </a:rPr>
              <a:t>Interest rates have declined for 40 years</a:t>
            </a:r>
          </a:p>
        </p:txBody>
      </p:sp>
      <p:graphicFrame>
        <p:nvGraphicFramePr>
          <p:cNvPr id="10" name="Table 9">
            <a:extLst>
              <a:ext uri="{FF2B5EF4-FFF2-40B4-BE49-F238E27FC236}">
                <a16:creationId xmlns:a16="http://schemas.microsoft.com/office/drawing/2014/main" id="{CEA385F3-3AD8-4C92-B275-F235E493678F}"/>
              </a:ext>
            </a:extLst>
          </p:cNvPr>
          <p:cNvGraphicFramePr>
            <a:graphicFrameLocks noGrp="1"/>
          </p:cNvGraphicFramePr>
          <p:nvPr/>
        </p:nvGraphicFramePr>
        <p:xfrm>
          <a:off x="6819581" y="2130385"/>
          <a:ext cx="4955276" cy="2950534"/>
        </p:xfrm>
        <a:graphic>
          <a:graphicData uri="http://schemas.openxmlformats.org/drawingml/2006/table">
            <a:tbl>
              <a:tblPr firstRow="1" bandRow="1">
                <a:tableStyleId>{5C22544A-7EE6-4342-B048-85BDC9FD1C3A}</a:tableStyleId>
              </a:tblPr>
              <a:tblGrid>
                <a:gridCol w="3887095">
                  <a:extLst>
                    <a:ext uri="{9D8B030D-6E8A-4147-A177-3AD203B41FA5}">
                      <a16:colId xmlns:a16="http://schemas.microsoft.com/office/drawing/2014/main" val="1048084094"/>
                    </a:ext>
                  </a:extLst>
                </a:gridCol>
                <a:gridCol w="1068181">
                  <a:extLst>
                    <a:ext uri="{9D8B030D-6E8A-4147-A177-3AD203B41FA5}">
                      <a16:colId xmlns:a16="http://schemas.microsoft.com/office/drawing/2014/main" val="1456938536"/>
                    </a:ext>
                  </a:extLst>
                </a:gridCol>
              </a:tblGrid>
              <a:tr h="453764">
                <a:tc gridSpan="2">
                  <a:txBody>
                    <a:bodyPr/>
                    <a:lstStyle/>
                    <a:p>
                      <a:r>
                        <a:rPr lang="en-US" sz="1400" dirty="0"/>
                        <a:t>2022 Bond index returns:</a:t>
                      </a:r>
                    </a:p>
                  </a:txBody>
                  <a:tcPr/>
                </a:tc>
                <a:tc hMerge="1">
                  <a:txBody>
                    <a:bodyPr/>
                    <a:lstStyle/>
                    <a:p>
                      <a:endParaRPr lang="en-US" dirty="0"/>
                    </a:p>
                  </a:txBody>
                  <a:tcPr/>
                </a:tc>
                <a:extLst>
                  <a:ext uri="{0D108BD9-81ED-4DB2-BD59-A6C34878D82A}">
                    <a16:rowId xmlns:a16="http://schemas.microsoft.com/office/drawing/2014/main" val="1744764939"/>
                  </a:ext>
                </a:extLst>
              </a:tr>
              <a:tr h="582314">
                <a:tc>
                  <a:txBody>
                    <a:bodyPr/>
                    <a:lstStyle/>
                    <a:p>
                      <a:r>
                        <a:rPr lang="en-US" sz="1400" dirty="0"/>
                        <a:t>U.S. Government</a:t>
                      </a:r>
                    </a:p>
                  </a:txBody>
                  <a:tcPr/>
                </a:tc>
                <a:tc>
                  <a:txBody>
                    <a:bodyPr/>
                    <a:lstStyle/>
                    <a:p>
                      <a:r>
                        <a:rPr lang="en-US" sz="1400" dirty="0"/>
                        <a:t>-11.77%</a:t>
                      </a:r>
                    </a:p>
                  </a:txBody>
                  <a:tcPr/>
                </a:tc>
                <a:extLst>
                  <a:ext uri="{0D108BD9-81ED-4DB2-BD59-A6C34878D82A}">
                    <a16:rowId xmlns:a16="http://schemas.microsoft.com/office/drawing/2014/main" val="1942327385"/>
                  </a:ext>
                </a:extLst>
              </a:tr>
              <a:tr h="478614">
                <a:tc>
                  <a:txBody>
                    <a:bodyPr/>
                    <a:lstStyle/>
                    <a:p>
                      <a:r>
                        <a:rPr lang="en-US" sz="1400" dirty="0"/>
                        <a:t>U.S. Investment Grade Int Term Corps</a:t>
                      </a:r>
                    </a:p>
                  </a:txBody>
                  <a:tcPr/>
                </a:tc>
                <a:tc>
                  <a:txBody>
                    <a:bodyPr/>
                    <a:lstStyle/>
                    <a:p>
                      <a:r>
                        <a:rPr lang="en-US" sz="1400" dirty="0"/>
                        <a:t>  -8.53%</a:t>
                      </a:r>
                    </a:p>
                  </a:txBody>
                  <a:tcPr/>
                </a:tc>
                <a:extLst>
                  <a:ext uri="{0D108BD9-81ED-4DB2-BD59-A6C34878D82A}">
                    <a16:rowId xmlns:a16="http://schemas.microsoft.com/office/drawing/2014/main" val="3423542685"/>
                  </a:ext>
                </a:extLst>
              </a:tr>
              <a:tr h="478614">
                <a:tc>
                  <a:txBody>
                    <a:bodyPr/>
                    <a:lstStyle/>
                    <a:p>
                      <a:r>
                        <a:rPr lang="en-US" sz="1400" dirty="0"/>
                        <a:t>U.S. Investment Grade Long Term Corps</a:t>
                      </a:r>
                    </a:p>
                  </a:txBody>
                  <a:tcPr/>
                </a:tc>
                <a:tc>
                  <a:txBody>
                    <a:bodyPr/>
                    <a:lstStyle/>
                    <a:p>
                      <a:r>
                        <a:rPr lang="en-US" sz="1400" dirty="0"/>
                        <a:t>-22.14%</a:t>
                      </a:r>
                    </a:p>
                  </a:txBody>
                  <a:tcPr/>
                </a:tc>
                <a:extLst>
                  <a:ext uri="{0D108BD9-81ED-4DB2-BD59-A6C34878D82A}">
                    <a16:rowId xmlns:a16="http://schemas.microsoft.com/office/drawing/2014/main" val="1167100943"/>
                  </a:ext>
                </a:extLst>
              </a:tr>
              <a:tr h="478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U.S. High Yield</a:t>
                      </a:r>
                    </a:p>
                  </a:txBody>
                  <a:tcPr/>
                </a:tc>
                <a:tc>
                  <a:txBody>
                    <a:bodyPr/>
                    <a:lstStyle/>
                    <a:p>
                      <a:r>
                        <a:rPr lang="en-US" sz="1400" dirty="0"/>
                        <a:t>  -9.56%</a:t>
                      </a:r>
                    </a:p>
                  </a:txBody>
                  <a:tcPr/>
                </a:tc>
                <a:extLst>
                  <a:ext uri="{0D108BD9-81ED-4DB2-BD59-A6C34878D82A}">
                    <a16:rowId xmlns:a16="http://schemas.microsoft.com/office/drawing/2014/main" val="2091604568"/>
                  </a:ext>
                </a:extLst>
              </a:tr>
              <a:tr h="478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U.S. Mortgage Backed</a:t>
                      </a:r>
                    </a:p>
                  </a:txBody>
                  <a:tcPr/>
                </a:tc>
                <a:tc>
                  <a:txBody>
                    <a:bodyPr/>
                    <a:lstStyle/>
                    <a:p>
                      <a:r>
                        <a:rPr lang="en-US" sz="1400" dirty="0"/>
                        <a:t>-10.42%</a:t>
                      </a:r>
                    </a:p>
                  </a:txBody>
                  <a:tcPr/>
                </a:tc>
                <a:extLst>
                  <a:ext uri="{0D108BD9-81ED-4DB2-BD59-A6C34878D82A}">
                    <a16:rowId xmlns:a16="http://schemas.microsoft.com/office/drawing/2014/main" val="3080378800"/>
                  </a:ext>
                </a:extLst>
              </a:tr>
            </a:tbl>
          </a:graphicData>
        </a:graphic>
      </p:graphicFrame>
      <p:sp>
        <p:nvSpPr>
          <p:cNvPr id="11" name="Rectangle 10">
            <a:extLst>
              <a:ext uri="{FF2B5EF4-FFF2-40B4-BE49-F238E27FC236}">
                <a16:creationId xmlns:a16="http://schemas.microsoft.com/office/drawing/2014/main" id="{30881879-6589-4C09-8500-46C1EDC75E8E}"/>
              </a:ext>
            </a:extLst>
          </p:cNvPr>
          <p:cNvSpPr/>
          <p:nvPr/>
        </p:nvSpPr>
        <p:spPr>
          <a:xfrm>
            <a:off x="6677192" y="1190364"/>
            <a:ext cx="524005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282"/>
                </a:solidFill>
                <a:effectLst/>
                <a:uLnTx/>
                <a:uFillTx/>
                <a:latin typeface="Proxima Nova Extrabold"/>
                <a:ea typeface="+mn-ea"/>
                <a:cs typeface="+mn-cs"/>
              </a:rPr>
              <a:t>In 2022, this trend has reversed with interest rates rising and bond prices declining</a:t>
            </a:r>
          </a:p>
        </p:txBody>
      </p:sp>
    </p:spTree>
    <p:extLst>
      <p:ext uri="{BB962C8B-B14F-4D97-AF65-F5344CB8AC3E}">
        <p14:creationId xmlns:p14="http://schemas.microsoft.com/office/powerpoint/2010/main" val="425415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CBE0-D9E6-4BC5-9811-CA95B03330D8}"/>
              </a:ext>
            </a:extLst>
          </p:cNvPr>
          <p:cNvSpPr>
            <a:spLocks noGrp="1"/>
          </p:cNvSpPr>
          <p:nvPr>
            <p:ph type="title"/>
          </p:nvPr>
        </p:nvSpPr>
        <p:spPr/>
        <p:txBody>
          <a:bodyPr>
            <a:normAutofit/>
          </a:bodyPr>
          <a:lstStyle/>
          <a:p>
            <a:r>
              <a:rPr lang="en-US" dirty="0"/>
              <a:t>Inflation risk</a:t>
            </a:r>
          </a:p>
        </p:txBody>
      </p:sp>
      <p:sp>
        <p:nvSpPr>
          <p:cNvPr id="3" name="Text Placeholder 2">
            <a:extLst>
              <a:ext uri="{FF2B5EF4-FFF2-40B4-BE49-F238E27FC236}">
                <a16:creationId xmlns:a16="http://schemas.microsoft.com/office/drawing/2014/main" id="{14D1AB01-D78C-4703-977C-AFE319AB6B58}"/>
              </a:ext>
            </a:extLst>
          </p:cNvPr>
          <p:cNvSpPr>
            <a:spLocks noGrp="1"/>
          </p:cNvSpPr>
          <p:nvPr>
            <p:ph type="body" sz="half" idx="2"/>
          </p:nvPr>
        </p:nvSpPr>
        <p:spPr/>
        <p:txBody>
          <a:bodyPr/>
          <a:lstStyle/>
          <a:p>
            <a:r>
              <a:rPr lang="en-US" dirty="0"/>
              <a:t>The erosion of purchasing power</a:t>
            </a:r>
          </a:p>
        </p:txBody>
      </p:sp>
      <p:sp>
        <p:nvSpPr>
          <p:cNvPr id="5" name="Date Placeholder 4">
            <a:extLst>
              <a:ext uri="{FF2B5EF4-FFF2-40B4-BE49-F238E27FC236}">
                <a16:creationId xmlns:a16="http://schemas.microsoft.com/office/drawing/2014/main" id="{7EC08695-BF45-46E4-A7F5-036EBB48DE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48CD62D7-1663-4CC0-B5F6-0350FCF97A5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1. U.S. Bureau of Labor Statistics; based on CPI-W from 12/82 through 12/20; data.bls.gov/timeseries/CWUR0000SA0?output_view=pct_1mth. 2. U.S. Bureau of Labor Statistics; CPI-E is an experimental index, public and unpublished data; 12/82 through 12/20. 3. U.S. Bureau of Labor Statistics; based on Medical Care index from 12/82 through12/20; data.bls.gov/timeseries/CUUR0000SAM?output_view=pct_1mth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AACEEC"/>
              </a:solidFill>
              <a:effectLst/>
              <a:uLnTx/>
              <a:uFillTx/>
              <a:latin typeface="Proxima Nova Light"/>
              <a:ea typeface="+mn-ea"/>
              <a:cs typeface="+mn-cs"/>
            </a:endParaRPr>
          </a:p>
        </p:txBody>
      </p:sp>
      <p:sp>
        <p:nvSpPr>
          <p:cNvPr id="7" name="Slide Number Placeholder 6">
            <a:extLst>
              <a:ext uri="{FF2B5EF4-FFF2-40B4-BE49-F238E27FC236}">
                <a16:creationId xmlns:a16="http://schemas.microsoft.com/office/drawing/2014/main" id="{5A04E078-D1E1-4FCD-BACF-CD72FE606B5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pic>
        <p:nvPicPr>
          <p:cNvPr id="8" name="Picture 7">
            <a:extLst>
              <a:ext uri="{FF2B5EF4-FFF2-40B4-BE49-F238E27FC236}">
                <a16:creationId xmlns:a16="http://schemas.microsoft.com/office/drawing/2014/main" id="{F621B609-95B2-40C0-8241-787C8DDBD7E0}"/>
              </a:ext>
            </a:extLst>
          </p:cNvPr>
          <p:cNvPicPr>
            <a:picLocks noChangeAspect="1"/>
          </p:cNvPicPr>
          <p:nvPr/>
        </p:nvPicPr>
        <p:blipFill>
          <a:blip r:embed="rId3"/>
          <a:stretch>
            <a:fillRect/>
          </a:stretch>
        </p:blipFill>
        <p:spPr>
          <a:xfrm>
            <a:off x="581191" y="2117746"/>
            <a:ext cx="3615241" cy="2469094"/>
          </a:xfrm>
          <a:prstGeom prst="rect">
            <a:avLst/>
          </a:prstGeom>
        </p:spPr>
      </p:pic>
      <p:pic>
        <p:nvPicPr>
          <p:cNvPr id="9" name="Picture 8">
            <a:extLst>
              <a:ext uri="{FF2B5EF4-FFF2-40B4-BE49-F238E27FC236}">
                <a16:creationId xmlns:a16="http://schemas.microsoft.com/office/drawing/2014/main" id="{DC1AF4CB-E3CF-4B81-8560-59D5C4422C02}"/>
              </a:ext>
            </a:extLst>
          </p:cNvPr>
          <p:cNvPicPr>
            <a:picLocks noChangeAspect="1"/>
          </p:cNvPicPr>
          <p:nvPr/>
        </p:nvPicPr>
        <p:blipFill>
          <a:blip r:embed="rId4"/>
          <a:stretch>
            <a:fillRect/>
          </a:stretch>
        </p:blipFill>
        <p:spPr>
          <a:xfrm>
            <a:off x="5454495" y="3632550"/>
            <a:ext cx="1652159" cy="816935"/>
          </a:xfrm>
          <a:prstGeom prst="rect">
            <a:avLst/>
          </a:prstGeom>
        </p:spPr>
      </p:pic>
      <p:pic>
        <p:nvPicPr>
          <p:cNvPr id="10" name="Picture 9">
            <a:extLst>
              <a:ext uri="{FF2B5EF4-FFF2-40B4-BE49-F238E27FC236}">
                <a16:creationId xmlns:a16="http://schemas.microsoft.com/office/drawing/2014/main" id="{E9022759-5732-44FB-B7AC-B05F3E9EBA73}"/>
              </a:ext>
            </a:extLst>
          </p:cNvPr>
          <p:cNvPicPr>
            <a:picLocks noChangeAspect="1"/>
          </p:cNvPicPr>
          <p:nvPr/>
        </p:nvPicPr>
        <p:blipFill>
          <a:blip r:embed="rId5"/>
          <a:stretch>
            <a:fillRect/>
          </a:stretch>
        </p:blipFill>
        <p:spPr>
          <a:xfrm>
            <a:off x="7497103" y="3184067"/>
            <a:ext cx="1652159" cy="1286367"/>
          </a:xfrm>
          <a:prstGeom prst="rect">
            <a:avLst/>
          </a:prstGeom>
        </p:spPr>
      </p:pic>
      <p:pic>
        <p:nvPicPr>
          <p:cNvPr id="11" name="Picture 10">
            <a:extLst>
              <a:ext uri="{FF2B5EF4-FFF2-40B4-BE49-F238E27FC236}">
                <a16:creationId xmlns:a16="http://schemas.microsoft.com/office/drawing/2014/main" id="{0A1C643B-EDFE-4EDA-B95F-02A4F3D5FEF8}"/>
              </a:ext>
            </a:extLst>
          </p:cNvPr>
          <p:cNvPicPr>
            <a:picLocks noChangeAspect="1"/>
          </p:cNvPicPr>
          <p:nvPr/>
        </p:nvPicPr>
        <p:blipFill>
          <a:blip r:embed="rId6"/>
          <a:stretch>
            <a:fillRect/>
          </a:stretch>
        </p:blipFill>
        <p:spPr>
          <a:xfrm>
            <a:off x="9644949" y="2539651"/>
            <a:ext cx="1652159" cy="1956986"/>
          </a:xfrm>
          <a:prstGeom prst="rect">
            <a:avLst/>
          </a:prstGeom>
        </p:spPr>
      </p:pic>
      <p:pic>
        <p:nvPicPr>
          <p:cNvPr id="12" name="Picture 11">
            <a:extLst>
              <a:ext uri="{FF2B5EF4-FFF2-40B4-BE49-F238E27FC236}">
                <a16:creationId xmlns:a16="http://schemas.microsoft.com/office/drawing/2014/main" id="{2666EF77-A244-425E-BA98-034A1DE7FD70}"/>
              </a:ext>
            </a:extLst>
          </p:cNvPr>
          <p:cNvPicPr>
            <a:picLocks noChangeAspect="1"/>
          </p:cNvPicPr>
          <p:nvPr/>
        </p:nvPicPr>
        <p:blipFill>
          <a:blip r:embed="rId7"/>
          <a:stretch>
            <a:fillRect/>
          </a:stretch>
        </p:blipFill>
        <p:spPr>
          <a:xfrm>
            <a:off x="4473832" y="1702147"/>
            <a:ext cx="7041490" cy="542591"/>
          </a:xfrm>
          <a:prstGeom prst="rect">
            <a:avLst/>
          </a:prstGeom>
        </p:spPr>
      </p:pic>
      <p:sp>
        <p:nvSpPr>
          <p:cNvPr id="13" name="TextBox 12">
            <a:extLst>
              <a:ext uri="{FF2B5EF4-FFF2-40B4-BE49-F238E27FC236}">
                <a16:creationId xmlns:a16="http://schemas.microsoft.com/office/drawing/2014/main" id="{83C84FC8-C85F-4C7E-8133-1BA9ED421F2E}"/>
              </a:ext>
            </a:extLst>
          </p:cNvPr>
          <p:cNvSpPr txBox="1"/>
          <p:nvPr/>
        </p:nvSpPr>
        <p:spPr>
          <a:xfrm>
            <a:off x="5387450" y="4541686"/>
            <a:ext cx="20413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roxima Nova Light"/>
                <a:ea typeface="+mn-ea"/>
                <a:cs typeface="+mn-cs"/>
              </a:rPr>
              <a:t>Consumer Price Index (CPI)</a:t>
            </a:r>
            <a:r>
              <a:rPr kumimoji="0" lang="en-US" sz="1800" b="0" i="0" u="none" strike="noStrike" kern="1200" cap="none" spc="0" normalizeH="0" baseline="30000" noProof="0" dirty="0">
                <a:ln>
                  <a:noFill/>
                </a:ln>
                <a:solidFill>
                  <a:prstClr val="black"/>
                </a:solidFill>
                <a:effectLst/>
                <a:uLnTx/>
                <a:uFillTx/>
                <a:latin typeface="Proxima Nova Light"/>
                <a:ea typeface="+mn-ea"/>
                <a:cs typeface="+mn-cs"/>
              </a:rPr>
              <a:t>1</a:t>
            </a:r>
          </a:p>
        </p:txBody>
      </p:sp>
      <p:sp>
        <p:nvSpPr>
          <p:cNvPr id="14" name="TextBox 13">
            <a:extLst>
              <a:ext uri="{FF2B5EF4-FFF2-40B4-BE49-F238E27FC236}">
                <a16:creationId xmlns:a16="http://schemas.microsoft.com/office/drawing/2014/main" id="{8813B1F0-4E19-4139-8BCA-94537FE79788}"/>
              </a:ext>
            </a:extLst>
          </p:cNvPr>
          <p:cNvSpPr txBox="1"/>
          <p:nvPr/>
        </p:nvSpPr>
        <p:spPr>
          <a:xfrm>
            <a:off x="7497103" y="4580681"/>
            <a:ext cx="17763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roxima Nova Light"/>
                <a:ea typeface="+mn-ea"/>
                <a:cs typeface="+mn-cs"/>
              </a:rPr>
              <a:t>CPI – Elderly</a:t>
            </a:r>
            <a:r>
              <a:rPr kumimoji="0" lang="en-US" sz="1800" b="0" i="0" u="none" strike="noStrike" kern="1200" cap="none" spc="0" normalizeH="0" baseline="30000" noProof="0" dirty="0">
                <a:ln>
                  <a:noFill/>
                </a:ln>
                <a:solidFill>
                  <a:prstClr val="black"/>
                </a:solidFill>
                <a:effectLst/>
                <a:uLnTx/>
                <a:uFillTx/>
                <a:latin typeface="Proxima Nova Light"/>
                <a:ea typeface="+mn-ea"/>
                <a:cs typeface="+mn-cs"/>
              </a:rPr>
              <a:t>2</a:t>
            </a:r>
          </a:p>
        </p:txBody>
      </p:sp>
      <p:sp>
        <p:nvSpPr>
          <p:cNvPr id="15" name="TextBox 14">
            <a:extLst>
              <a:ext uri="{FF2B5EF4-FFF2-40B4-BE49-F238E27FC236}">
                <a16:creationId xmlns:a16="http://schemas.microsoft.com/office/drawing/2014/main" id="{3C395324-3B9E-40D0-900A-F40AE028CE14}"/>
              </a:ext>
            </a:extLst>
          </p:cNvPr>
          <p:cNvSpPr txBox="1"/>
          <p:nvPr/>
        </p:nvSpPr>
        <p:spPr>
          <a:xfrm>
            <a:off x="9739010" y="4590510"/>
            <a:ext cx="17763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roxima Nova Light"/>
                <a:ea typeface="+mn-ea"/>
                <a:cs typeface="+mn-cs"/>
              </a:rPr>
              <a:t>Health care</a:t>
            </a:r>
            <a:r>
              <a:rPr kumimoji="0" lang="en-US" sz="1800" b="0" i="0" u="none" strike="noStrike" kern="1200" cap="none" spc="0" normalizeH="0" baseline="30000" noProof="0" dirty="0">
                <a:ln>
                  <a:noFill/>
                </a:ln>
                <a:solidFill>
                  <a:prstClr val="black"/>
                </a:solidFill>
                <a:effectLst/>
                <a:uLnTx/>
                <a:uFillTx/>
                <a:latin typeface="Proxima Nova Light"/>
                <a:ea typeface="+mn-ea"/>
                <a:cs typeface="+mn-cs"/>
              </a:rPr>
              <a:t>3</a:t>
            </a:r>
          </a:p>
        </p:txBody>
      </p:sp>
      <p:sp>
        <p:nvSpPr>
          <p:cNvPr id="18" name="Rectangle 17">
            <a:extLst>
              <a:ext uri="{FF2B5EF4-FFF2-40B4-BE49-F238E27FC236}">
                <a16:creationId xmlns:a16="http://schemas.microsoft.com/office/drawing/2014/main" id="{7EA949B4-08E6-4463-8D67-59C16A345D55}"/>
              </a:ext>
            </a:extLst>
          </p:cNvPr>
          <p:cNvSpPr/>
          <p:nvPr/>
        </p:nvSpPr>
        <p:spPr>
          <a:xfrm>
            <a:off x="581191" y="5508303"/>
            <a:ext cx="4317207"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8D8D8">
                    <a:lumMod val="75000"/>
                  </a:srgbClr>
                </a:solidFill>
                <a:effectLst/>
                <a:uLnTx/>
                <a:uFillTx/>
                <a:latin typeface="Arial Narrow" panose="020B0606020202030204" pitchFamily="34" charset="0"/>
                <a:ea typeface="+mn-ea"/>
                <a:cs typeface="+mn-cs"/>
              </a:rPr>
              <a:t>Information represents past performance, which may not be used to predict future results.</a:t>
            </a:r>
          </a:p>
        </p:txBody>
      </p:sp>
    </p:spTree>
    <p:extLst>
      <p:ext uri="{BB962C8B-B14F-4D97-AF65-F5344CB8AC3E}">
        <p14:creationId xmlns:p14="http://schemas.microsoft.com/office/powerpoint/2010/main" val="1397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8B3EAF-BCC1-40F2-BA95-656E20808294}"/>
              </a:ext>
            </a:extLst>
          </p:cNvPr>
          <p:cNvSpPr>
            <a:spLocks noGrp="1"/>
          </p:cNvSpPr>
          <p:nvPr>
            <p:ph type="title"/>
          </p:nvPr>
        </p:nvSpPr>
        <p:spPr/>
        <p:txBody>
          <a:bodyPr/>
          <a:lstStyle/>
          <a:p>
            <a:r>
              <a:rPr lang="en-US" dirty="0"/>
              <a:t>The ART of managing income risk</a:t>
            </a:r>
          </a:p>
        </p:txBody>
      </p:sp>
      <p:sp>
        <p:nvSpPr>
          <p:cNvPr id="5" name="Date Placeholder 4">
            <a:extLst>
              <a:ext uri="{FF2B5EF4-FFF2-40B4-BE49-F238E27FC236}">
                <a16:creationId xmlns:a16="http://schemas.microsoft.com/office/drawing/2014/main" id="{93CF2560-5DC9-479F-8718-74F9B86F0F6E}"/>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7" name="Slide Number Placeholder 6">
            <a:extLst>
              <a:ext uri="{FF2B5EF4-FFF2-40B4-BE49-F238E27FC236}">
                <a16:creationId xmlns:a16="http://schemas.microsoft.com/office/drawing/2014/main" id="{DE04E290-7A51-4F5E-8EB6-D3A71070130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Tree>
    <p:extLst>
      <p:ext uri="{BB962C8B-B14F-4D97-AF65-F5344CB8AC3E}">
        <p14:creationId xmlns:p14="http://schemas.microsoft.com/office/powerpoint/2010/main" val="260276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E34-29E4-4A35-BE87-B919B7358C46}"/>
              </a:ext>
            </a:extLst>
          </p:cNvPr>
          <p:cNvSpPr>
            <a:spLocks noGrp="1"/>
          </p:cNvSpPr>
          <p:nvPr>
            <p:ph type="title"/>
          </p:nvPr>
        </p:nvSpPr>
        <p:spPr/>
        <p:txBody>
          <a:bodyPr/>
          <a:lstStyle/>
          <a:p>
            <a:r>
              <a:rPr lang="en-US" dirty="0"/>
              <a:t>The ART of managing income risk</a:t>
            </a:r>
          </a:p>
        </p:txBody>
      </p:sp>
      <p:sp>
        <p:nvSpPr>
          <p:cNvPr id="3" name="Text Placeholder 2">
            <a:extLst>
              <a:ext uri="{FF2B5EF4-FFF2-40B4-BE49-F238E27FC236}">
                <a16:creationId xmlns:a16="http://schemas.microsoft.com/office/drawing/2014/main" id="{82B3837C-546B-48DA-BD31-82ADE538ED07}"/>
              </a:ext>
            </a:extLst>
          </p:cNvPr>
          <p:cNvSpPr>
            <a:spLocks noGrp="1"/>
          </p:cNvSpPr>
          <p:nvPr>
            <p:ph type="body" sz="half" idx="2"/>
          </p:nvPr>
        </p:nvSpPr>
        <p:spPr/>
        <p:txBody>
          <a:bodyPr/>
          <a:lstStyle/>
          <a:p>
            <a:r>
              <a:rPr lang="en-US" dirty="0"/>
              <a:t>Income can be produced from investments in a variety of ways. Ultimately, this decision is based on three strategies of managing risk.</a:t>
            </a:r>
          </a:p>
        </p:txBody>
      </p:sp>
      <p:sp>
        <p:nvSpPr>
          <p:cNvPr id="4" name="Content Placeholder 3">
            <a:extLst>
              <a:ext uri="{FF2B5EF4-FFF2-40B4-BE49-F238E27FC236}">
                <a16:creationId xmlns:a16="http://schemas.microsoft.com/office/drawing/2014/main" id="{AF88372B-672D-4D07-AC2D-446F0196D03D}"/>
              </a:ext>
            </a:extLst>
          </p:cNvPr>
          <p:cNvSpPr>
            <a:spLocks noGrp="1"/>
          </p:cNvSpPr>
          <p:nvPr>
            <p:ph sz="half" idx="1"/>
          </p:nvPr>
        </p:nvSpPr>
        <p:spPr/>
        <p:txBody>
          <a:bodyPr>
            <a:normAutofit/>
          </a:bodyPr>
          <a:lstStyle/>
          <a:p>
            <a:r>
              <a:rPr lang="fr-FR" sz="2400" dirty="0"/>
              <a:t>A = </a:t>
            </a:r>
            <a:r>
              <a:rPr lang="fr-FR" sz="2400" dirty="0" err="1"/>
              <a:t>Avoid</a:t>
            </a:r>
            <a:endParaRPr lang="fr-FR" sz="2400" dirty="0"/>
          </a:p>
          <a:p>
            <a:r>
              <a:rPr lang="fr-FR" sz="2400" dirty="0"/>
              <a:t>R = </a:t>
            </a:r>
            <a:r>
              <a:rPr lang="fr-FR" sz="2400" dirty="0" err="1"/>
              <a:t>Retain</a:t>
            </a:r>
            <a:r>
              <a:rPr lang="fr-FR" sz="2400" dirty="0"/>
              <a:t> </a:t>
            </a:r>
          </a:p>
          <a:p>
            <a:r>
              <a:rPr lang="fr-FR" sz="2400" dirty="0"/>
              <a:t>T = Transfer</a:t>
            </a:r>
          </a:p>
        </p:txBody>
      </p:sp>
      <p:sp>
        <p:nvSpPr>
          <p:cNvPr id="5" name="Date Placeholder 4">
            <a:extLst>
              <a:ext uri="{FF2B5EF4-FFF2-40B4-BE49-F238E27FC236}">
                <a16:creationId xmlns:a16="http://schemas.microsoft.com/office/drawing/2014/main" id="{34C51182-6A9E-434D-896A-57D3E1DDC9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7" name="Slide Number Placeholder 6">
            <a:extLst>
              <a:ext uri="{FF2B5EF4-FFF2-40B4-BE49-F238E27FC236}">
                <a16:creationId xmlns:a16="http://schemas.microsoft.com/office/drawing/2014/main" id="{7C317327-8365-433B-A045-B28EB1F443C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pic>
        <p:nvPicPr>
          <p:cNvPr id="8" name="Picture 7">
            <a:extLst>
              <a:ext uri="{FF2B5EF4-FFF2-40B4-BE49-F238E27FC236}">
                <a16:creationId xmlns:a16="http://schemas.microsoft.com/office/drawing/2014/main" id="{238518AF-B838-4D40-97F7-B754E3CF5B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9755" y="1549032"/>
            <a:ext cx="5971804" cy="3981203"/>
          </a:xfrm>
          <a:prstGeom prst="rect">
            <a:avLst/>
          </a:prstGeom>
        </p:spPr>
      </p:pic>
    </p:spTree>
    <p:extLst>
      <p:ext uri="{BB962C8B-B14F-4D97-AF65-F5344CB8AC3E}">
        <p14:creationId xmlns:p14="http://schemas.microsoft.com/office/powerpoint/2010/main" val="345214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818B-E7DC-4DE1-9E9C-A77FFEB37E3B}"/>
              </a:ext>
            </a:extLst>
          </p:cNvPr>
          <p:cNvSpPr>
            <a:spLocks noGrp="1"/>
          </p:cNvSpPr>
          <p:nvPr>
            <p:ph type="title"/>
          </p:nvPr>
        </p:nvSpPr>
        <p:spPr/>
        <p:txBody>
          <a:bodyPr>
            <a:normAutofit/>
          </a:bodyPr>
          <a:lstStyle/>
          <a:p>
            <a:r>
              <a:rPr lang="en-US" dirty="0"/>
              <a:t>The ART of managing income risk</a:t>
            </a:r>
          </a:p>
        </p:txBody>
      </p:sp>
      <p:sp>
        <p:nvSpPr>
          <p:cNvPr id="4" name="Content Placeholder 3">
            <a:extLst>
              <a:ext uri="{FF2B5EF4-FFF2-40B4-BE49-F238E27FC236}">
                <a16:creationId xmlns:a16="http://schemas.microsoft.com/office/drawing/2014/main" id="{70D969E6-9B05-42B7-BFAB-038B2C68783C}"/>
              </a:ext>
            </a:extLst>
          </p:cNvPr>
          <p:cNvSpPr>
            <a:spLocks noGrp="1"/>
          </p:cNvSpPr>
          <p:nvPr>
            <p:ph sz="half" idx="1"/>
          </p:nvPr>
        </p:nvSpPr>
        <p:spPr>
          <a:xfrm>
            <a:off x="581191" y="1103477"/>
            <a:ext cx="7767161" cy="4472720"/>
          </a:xfrm>
        </p:spPr>
        <p:txBody>
          <a:bodyPr>
            <a:normAutofit fontScale="85000" lnSpcReduction="20000"/>
          </a:bodyPr>
          <a:lstStyle/>
          <a:p>
            <a:pPr marL="0" indent="0">
              <a:buNone/>
            </a:pPr>
            <a:r>
              <a:rPr lang="en-US" dirty="0"/>
              <a:t>Avoiding risk</a:t>
            </a:r>
          </a:p>
          <a:p>
            <a:r>
              <a:rPr lang="en-US" dirty="0"/>
              <a:t>Retiree is unwilling to accept significant risk</a:t>
            </a:r>
          </a:p>
          <a:p>
            <a:r>
              <a:rPr lang="en-US" dirty="0"/>
              <a:t>Using government-insured investments</a:t>
            </a:r>
          </a:p>
          <a:p>
            <a:pPr marL="324000" lvl="1" indent="0">
              <a:buNone/>
            </a:pPr>
            <a:r>
              <a:rPr lang="en-US" dirty="0"/>
              <a:t>• Treasuries</a:t>
            </a:r>
          </a:p>
          <a:p>
            <a:pPr marL="324000" lvl="1" indent="0">
              <a:buNone/>
            </a:pPr>
            <a:r>
              <a:rPr lang="en-US" dirty="0"/>
              <a:t>• Certificates of Deposit (CDs)</a:t>
            </a:r>
          </a:p>
          <a:p>
            <a:pPr marL="0" indent="0">
              <a:buNone/>
            </a:pPr>
            <a:r>
              <a:rPr lang="en-US" dirty="0"/>
              <a:t>Retaining risk</a:t>
            </a:r>
          </a:p>
          <a:p>
            <a:r>
              <a:rPr lang="en-US" dirty="0"/>
              <a:t>Retiree is willing to assume all risk</a:t>
            </a:r>
          </a:p>
          <a:p>
            <a:r>
              <a:rPr lang="en-US" dirty="0"/>
              <a:t>Using portfolio diversification and safe withdrawal rates</a:t>
            </a:r>
          </a:p>
          <a:p>
            <a:pPr marL="324000" lvl="1" indent="0">
              <a:buNone/>
            </a:pPr>
            <a:r>
              <a:rPr lang="en-US" dirty="0"/>
              <a:t>• Stocks and bonds</a:t>
            </a:r>
          </a:p>
          <a:p>
            <a:pPr marL="324000" lvl="1" indent="0">
              <a:buNone/>
            </a:pPr>
            <a:r>
              <a:rPr lang="en-US" dirty="0"/>
              <a:t>• Managed money and mutual funds</a:t>
            </a:r>
          </a:p>
          <a:p>
            <a:pPr marL="324000" lvl="1" indent="0">
              <a:buNone/>
            </a:pPr>
            <a:r>
              <a:rPr lang="en-US" dirty="0"/>
              <a:t>• Real estate</a:t>
            </a:r>
          </a:p>
          <a:p>
            <a:pPr marL="0" indent="0">
              <a:buNone/>
            </a:pPr>
            <a:r>
              <a:rPr lang="en-US" dirty="0"/>
              <a:t>Transferring risk</a:t>
            </a:r>
          </a:p>
          <a:p>
            <a:r>
              <a:rPr lang="en-US" dirty="0"/>
              <a:t>Uses a strategy where a third party assumes the risk</a:t>
            </a:r>
          </a:p>
          <a:p>
            <a:pPr marL="324000" lvl="1" indent="0">
              <a:buNone/>
            </a:pPr>
            <a:r>
              <a:rPr lang="en-US" dirty="0"/>
              <a:t>• Annuities with guaranteed income</a:t>
            </a:r>
          </a:p>
          <a:p>
            <a:endParaRPr lang="en-US" dirty="0"/>
          </a:p>
        </p:txBody>
      </p:sp>
      <p:sp>
        <p:nvSpPr>
          <p:cNvPr id="5" name="Date Placeholder 4">
            <a:extLst>
              <a:ext uri="{FF2B5EF4-FFF2-40B4-BE49-F238E27FC236}">
                <a16:creationId xmlns:a16="http://schemas.microsoft.com/office/drawing/2014/main" id="{CCE98994-015F-4DFE-A816-BFE8CD1710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398FBB1F-00A3-4D57-9401-02999A238FB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Bank products are FDIC-insured, whereas investments involve risk, including possible loss of principal. Annuity guarantees are based on the financial strength of the issuing company.</a:t>
            </a:r>
          </a:p>
        </p:txBody>
      </p:sp>
      <p:sp>
        <p:nvSpPr>
          <p:cNvPr id="7" name="Slide Number Placeholder 6">
            <a:extLst>
              <a:ext uri="{FF2B5EF4-FFF2-40B4-BE49-F238E27FC236}">
                <a16:creationId xmlns:a16="http://schemas.microsoft.com/office/drawing/2014/main" id="{8C8C3B3C-27C3-4007-A1F1-29E6318C18C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Tree>
    <p:extLst>
      <p:ext uri="{BB962C8B-B14F-4D97-AF65-F5344CB8AC3E}">
        <p14:creationId xmlns:p14="http://schemas.microsoft.com/office/powerpoint/2010/main" val="164468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D14E-FD7B-4AD6-B1E5-7A22714E8478}"/>
              </a:ext>
            </a:extLst>
          </p:cNvPr>
          <p:cNvSpPr>
            <a:spLocks noGrp="1"/>
          </p:cNvSpPr>
          <p:nvPr>
            <p:ph type="title"/>
          </p:nvPr>
        </p:nvSpPr>
        <p:spPr/>
        <p:txBody>
          <a:bodyPr>
            <a:normAutofit/>
          </a:bodyPr>
          <a:lstStyle/>
          <a:p>
            <a:r>
              <a:rPr lang="en-US" dirty="0"/>
              <a:t>Annuities can offer an RMD solution</a:t>
            </a:r>
          </a:p>
        </p:txBody>
      </p:sp>
      <p:sp>
        <p:nvSpPr>
          <p:cNvPr id="5" name="Date Placeholder 4">
            <a:extLst>
              <a:ext uri="{FF2B5EF4-FFF2-40B4-BE49-F238E27FC236}">
                <a16:creationId xmlns:a16="http://schemas.microsoft.com/office/drawing/2014/main" id="{CEF8DF29-174C-4280-A8DB-123EEFC05F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49590356-AB13-4276-92B5-7F1EABDA12E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Hypothetical example shown for illustrative purposes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Illustrating taking RMDs from a beginning IRA value of $1,000,000 during a period of 2000 - 2010 vs the lifetime payout for a couple at 5.60% guaranteed income for life beginning at 72 years old.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AACEEC"/>
              </a:solidFill>
              <a:effectLst/>
              <a:uLnTx/>
              <a:uFillTx/>
              <a:latin typeface="Proxima Nova Light"/>
              <a:ea typeface="+mn-ea"/>
              <a:cs typeface="+mn-cs"/>
            </a:endParaRPr>
          </a:p>
        </p:txBody>
      </p:sp>
      <p:sp>
        <p:nvSpPr>
          <p:cNvPr id="7" name="Slide Number Placeholder 6">
            <a:extLst>
              <a:ext uri="{FF2B5EF4-FFF2-40B4-BE49-F238E27FC236}">
                <a16:creationId xmlns:a16="http://schemas.microsoft.com/office/drawing/2014/main" id="{AF09D068-6A39-4559-B05F-13C48E0E7B4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graphicFrame>
        <p:nvGraphicFramePr>
          <p:cNvPr id="8" name="Content Placeholder 9">
            <a:extLst>
              <a:ext uri="{FF2B5EF4-FFF2-40B4-BE49-F238E27FC236}">
                <a16:creationId xmlns:a16="http://schemas.microsoft.com/office/drawing/2014/main" id="{0BC3D3E2-A0A3-455C-A009-36808A8D10E8}"/>
              </a:ext>
            </a:extLst>
          </p:cNvPr>
          <p:cNvGraphicFramePr>
            <a:graphicFrameLocks noGrp="1"/>
          </p:cNvGraphicFramePr>
          <p:nvPr>
            <p:ph idx="1"/>
          </p:nvPr>
        </p:nvGraphicFramePr>
        <p:xfrm>
          <a:off x="291613" y="1143793"/>
          <a:ext cx="10977562" cy="45704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0">
            <a:extLst>
              <a:ext uri="{FF2B5EF4-FFF2-40B4-BE49-F238E27FC236}">
                <a16:creationId xmlns:a16="http://schemas.microsoft.com/office/drawing/2014/main" id="{F0A68F32-FC86-19BD-EA8E-E92A2BEAE348}"/>
              </a:ext>
            </a:extLst>
          </p:cNvPr>
          <p:cNvSpPr txBox="1"/>
          <p:nvPr/>
        </p:nvSpPr>
        <p:spPr>
          <a:xfrm>
            <a:off x="8152025" y="2821597"/>
            <a:ext cx="94000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roxima Nova Light"/>
                <a:ea typeface="+mn-ea"/>
                <a:cs typeface="+mn-cs"/>
              </a:rPr>
              <a:t>$41,026</a:t>
            </a:r>
          </a:p>
        </p:txBody>
      </p:sp>
    </p:spTree>
    <p:extLst>
      <p:ext uri="{BB962C8B-B14F-4D97-AF65-F5344CB8AC3E}">
        <p14:creationId xmlns:p14="http://schemas.microsoft.com/office/powerpoint/2010/main" val="401654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95C4C7-4A73-4E88-AB1C-D0296E329023}"/>
              </a:ext>
            </a:extLst>
          </p:cNvPr>
          <p:cNvSpPr>
            <a:spLocks noGrp="1"/>
          </p:cNvSpPr>
          <p:nvPr>
            <p:ph type="body" sz="quarter" idx="11"/>
          </p:nvPr>
        </p:nvSpPr>
        <p:spPr>
          <a:xfrm>
            <a:off x="915991" y="885408"/>
            <a:ext cx="6600077" cy="4385816"/>
          </a:xfrm>
          <a:solidFill>
            <a:srgbClr val="005598">
              <a:alpha val="90000"/>
            </a:srgbClr>
          </a:solidFill>
          <a:ln>
            <a:noFill/>
          </a:ln>
        </p:spPr>
        <p:txBody>
          <a:bodyPr/>
          <a:lstStyle/>
          <a:p>
            <a:pPr>
              <a:spcAft>
                <a:spcPts val="3000"/>
              </a:spcAft>
            </a:pPr>
            <a:r>
              <a:rPr lang="en-US" dirty="0"/>
              <a:t>Tax-smart </a:t>
            </a:r>
            <a:br>
              <a:rPr lang="en-US" dirty="0"/>
            </a:br>
            <a:r>
              <a:rPr lang="en-US" dirty="0"/>
              <a:t>withdrawals</a:t>
            </a:r>
          </a:p>
          <a:p>
            <a:pPr marL="274320" indent="-274320">
              <a:buClr>
                <a:srgbClr val="00A0DC"/>
              </a:buClr>
              <a:buSzPct val="110000"/>
              <a:buFont typeface="Arial" panose="020B0604020202020204" pitchFamily="34" charset="0"/>
              <a:buChar char="•"/>
            </a:pPr>
            <a:r>
              <a:rPr lang="en-US" sz="2600" cap="none" dirty="0">
                <a:latin typeface="Arial"/>
                <a:cs typeface="Arial"/>
              </a:rPr>
              <a:t>Where You Live Can Make </a:t>
            </a:r>
            <a:br>
              <a:rPr lang="en-US" sz="2600" cap="none" dirty="0">
                <a:latin typeface="Arial"/>
                <a:cs typeface="Arial"/>
              </a:rPr>
            </a:br>
            <a:r>
              <a:rPr lang="en-US" sz="2600" cap="none" dirty="0">
                <a:latin typeface="Arial"/>
                <a:cs typeface="Arial"/>
              </a:rPr>
              <a:t>a Big Difference</a:t>
            </a:r>
          </a:p>
          <a:p>
            <a:pPr marL="274320" indent="-274320">
              <a:buClr>
                <a:srgbClr val="00A0DC"/>
              </a:buClr>
              <a:buSzPct val="110000"/>
              <a:buFont typeface="Arial" panose="020B0604020202020204" pitchFamily="34" charset="0"/>
              <a:buChar char="•"/>
            </a:pPr>
            <a:r>
              <a:rPr lang="en-US" sz="2600" cap="none" dirty="0">
                <a:latin typeface="Arial"/>
                <a:cs typeface="Arial"/>
              </a:rPr>
              <a:t>The Evolution of Retirement Assets</a:t>
            </a:r>
            <a:endParaRPr lang="en-US" dirty="0"/>
          </a:p>
          <a:p>
            <a:pPr marL="274320" indent="-274320">
              <a:buClr>
                <a:srgbClr val="00A0DC"/>
              </a:buClr>
              <a:buSzPct val="110000"/>
              <a:buFont typeface="Arial" panose="020B0604020202020204" pitchFamily="34" charset="0"/>
              <a:buChar char="•"/>
            </a:pPr>
            <a:r>
              <a:rPr lang="en-US" sz="2600" cap="none" dirty="0">
                <a:latin typeface="Arial"/>
                <a:cs typeface="Arial"/>
              </a:rPr>
              <a:t>Implementing Withdrawal</a:t>
            </a:r>
            <a:br>
              <a:rPr lang="en-US" sz="2600" cap="none" dirty="0"/>
            </a:br>
            <a:r>
              <a:rPr lang="en-US" sz="2600" cap="none" dirty="0">
                <a:latin typeface="Arial"/>
                <a:cs typeface="Arial"/>
              </a:rPr>
              <a:t>Strategies</a:t>
            </a:r>
          </a:p>
        </p:txBody>
      </p:sp>
      <p:sp>
        <p:nvSpPr>
          <p:cNvPr id="6" name="Freeform 5">
            <a:extLst>
              <a:ext uri="{FF2B5EF4-FFF2-40B4-BE49-F238E27FC236}">
                <a16:creationId xmlns:a16="http://schemas.microsoft.com/office/drawing/2014/main" id="{E0C063DB-17D5-F64F-BDAC-85583B775FEC}"/>
              </a:ext>
            </a:extLst>
          </p:cNvPr>
          <p:cNvSpPr/>
          <p:nvPr/>
        </p:nvSpPr>
        <p:spPr>
          <a:xfrm>
            <a:off x="614236" y="5271224"/>
            <a:ext cx="301752" cy="301752"/>
          </a:xfrm>
          <a:custGeom>
            <a:avLst/>
            <a:gdLst>
              <a:gd name="connsiteX0" fmla="*/ 0 w 301752"/>
              <a:gd name="connsiteY0" fmla="*/ 0 h 301752"/>
              <a:gd name="connsiteX1" fmla="*/ 201168 w 301752"/>
              <a:gd name="connsiteY1" fmla="*/ 0 h 301752"/>
              <a:gd name="connsiteX2" fmla="*/ 301752 w 301752"/>
              <a:gd name="connsiteY2" fmla="*/ 0 h 301752"/>
              <a:gd name="connsiteX3" fmla="*/ 301752 w 301752"/>
              <a:gd name="connsiteY3" fmla="*/ 100584 h 301752"/>
              <a:gd name="connsiteX4" fmla="*/ 301752 w 301752"/>
              <a:gd name="connsiteY4" fmla="*/ 301752 h 301752"/>
              <a:gd name="connsiteX5" fmla="*/ 201168 w 301752"/>
              <a:gd name="connsiteY5" fmla="*/ 301752 h 301752"/>
              <a:gd name="connsiteX6" fmla="*/ 201168 w 301752"/>
              <a:gd name="connsiteY6" fmla="*/ 100584 h 301752"/>
              <a:gd name="connsiteX7" fmla="*/ 0 w 301752"/>
              <a:gd name="connsiteY7" fmla="*/ 100584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752" h="301752">
                <a:moveTo>
                  <a:pt x="0" y="0"/>
                </a:moveTo>
                <a:lnTo>
                  <a:pt x="201168" y="0"/>
                </a:lnTo>
                <a:lnTo>
                  <a:pt x="301752" y="0"/>
                </a:lnTo>
                <a:lnTo>
                  <a:pt x="301752" y="100584"/>
                </a:lnTo>
                <a:lnTo>
                  <a:pt x="301752" y="301752"/>
                </a:lnTo>
                <a:lnTo>
                  <a:pt x="201168" y="301752"/>
                </a:lnTo>
                <a:lnTo>
                  <a:pt x="201168" y="100584"/>
                </a:lnTo>
                <a:lnTo>
                  <a:pt x="0" y="1005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spTree>
    <p:extLst>
      <p:ext uri="{BB962C8B-B14F-4D97-AF65-F5344CB8AC3E}">
        <p14:creationId xmlns:p14="http://schemas.microsoft.com/office/powerpoint/2010/main" val="202337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727FED-A874-4F45-84D1-FA1F9132874B}"/>
              </a:ext>
            </a:extLst>
          </p:cNvPr>
          <p:cNvSpPr>
            <a:spLocks noGrp="1"/>
          </p:cNvSpPr>
          <p:nvPr>
            <p:ph type="sldNum" sz="quarter" idx="4"/>
          </p:nvPr>
        </p:nvSpPr>
        <p:spPr/>
        <p:txBody>
          <a:bodyPr/>
          <a:lstStyle/>
          <a:p>
            <a:fld id="{8DEE4CCE-E124-4EEF-808B-DF88997C2318}" type="slidenum">
              <a:rPr lang="en-US">
                <a:solidFill>
                  <a:srgbClr val="000000"/>
                </a:solidFill>
              </a:rPr>
              <a:pPr/>
              <a:t>28</a:t>
            </a:fld>
            <a:endParaRPr lang="en-US" dirty="0">
              <a:solidFill>
                <a:srgbClr val="000000"/>
              </a:solidFill>
            </a:endParaRPr>
          </a:p>
        </p:txBody>
      </p:sp>
      <p:sp>
        <p:nvSpPr>
          <p:cNvPr id="3" name="Content Placeholder 2">
            <a:extLst>
              <a:ext uri="{FF2B5EF4-FFF2-40B4-BE49-F238E27FC236}">
                <a16:creationId xmlns:a16="http://schemas.microsoft.com/office/drawing/2014/main" id="{7BDA1A7A-98CA-6749-ABA4-1B1CC94E40EF}"/>
              </a:ext>
            </a:extLst>
          </p:cNvPr>
          <p:cNvSpPr>
            <a:spLocks noGrp="1"/>
          </p:cNvSpPr>
          <p:nvPr>
            <p:ph sz="quarter" idx="27"/>
          </p:nvPr>
        </p:nvSpPr>
        <p:spPr>
          <a:xfrm>
            <a:off x="1830388" y="2286000"/>
            <a:ext cx="9144000" cy="3103414"/>
          </a:xfrm>
        </p:spPr>
        <p:txBody>
          <a:bodyPr/>
          <a:lstStyle/>
          <a:p>
            <a:pPr>
              <a:spcAft>
                <a:spcPts val="1800"/>
              </a:spcAft>
            </a:pPr>
            <a:r>
              <a:rPr lang="en-US" sz="4000" b="1" dirty="0">
                <a:solidFill>
                  <a:srgbClr val="005598"/>
                </a:solidFill>
              </a:rPr>
              <a:t>The art is not in making money, </a:t>
            </a:r>
            <a:br>
              <a:rPr lang="en-US" sz="4000" b="1" dirty="0">
                <a:solidFill>
                  <a:srgbClr val="005598"/>
                </a:solidFill>
              </a:rPr>
            </a:br>
            <a:r>
              <a:rPr lang="en-US" sz="4000" b="1" dirty="0">
                <a:solidFill>
                  <a:srgbClr val="005598"/>
                </a:solidFill>
              </a:rPr>
              <a:t>but in </a:t>
            </a:r>
            <a:r>
              <a:rPr lang="en-US" sz="4000" b="1" cap="all" dirty="0">
                <a:solidFill>
                  <a:srgbClr val="00A0DC"/>
                </a:solidFill>
              </a:rPr>
              <a:t>keeping it</a:t>
            </a:r>
            <a:r>
              <a:rPr lang="en-US" sz="4000" b="1" dirty="0">
                <a:solidFill>
                  <a:srgbClr val="005598"/>
                </a:solidFill>
              </a:rPr>
              <a:t>.”</a:t>
            </a:r>
          </a:p>
        </p:txBody>
      </p:sp>
      <p:sp>
        <p:nvSpPr>
          <p:cNvPr id="6" name="Content Placeholder 2">
            <a:extLst>
              <a:ext uri="{FF2B5EF4-FFF2-40B4-BE49-F238E27FC236}">
                <a16:creationId xmlns:a16="http://schemas.microsoft.com/office/drawing/2014/main" id="{A3EE3BCE-9AE0-2F43-84BE-41AC69DB1CDB}"/>
              </a:ext>
            </a:extLst>
          </p:cNvPr>
          <p:cNvSpPr txBox="1">
            <a:spLocks/>
          </p:cNvSpPr>
          <p:nvPr/>
        </p:nvSpPr>
        <p:spPr>
          <a:xfrm>
            <a:off x="1281748" y="2002324"/>
            <a:ext cx="481446" cy="667841"/>
          </a:xfrm>
          <a:prstGeom prst="rect">
            <a:avLst/>
          </a:prstGeom>
        </p:spPr>
        <p:txBody>
          <a:bodyPr wrap="square"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800"/>
              </a:spcAft>
            </a:pPr>
            <a:r>
              <a:rPr lang="en-US" sz="6600" b="1" dirty="0">
                <a:solidFill>
                  <a:srgbClr val="005598"/>
                </a:solidFill>
              </a:rPr>
              <a:t>“</a:t>
            </a:r>
            <a:endParaRPr lang="en-US" sz="6600" dirty="0">
              <a:solidFill>
                <a:srgbClr val="005598"/>
              </a:solidFill>
            </a:endParaRPr>
          </a:p>
        </p:txBody>
      </p:sp>
      <p:sp>
        <p:nvSpPr>
          <p:cNvPr id="8" name="Text Placeholder 7">
            <a:extLst>
              <a:ext uri="{FF2B5EF4-FFF2-40B4-BE49-F238E27FC236}">
                <a16:creationId xmlns:a16="http://schemas.microsoft.com/office/drawing/2014/main" id="{78F21D62-CFD0-47CD-8F13-F91FEAA3595B}"/>
              </a:ext>
            </a:extLst>
          </p:cNvPr>
          <p:cNvSpPr>
            <a:spLocks noGrp="1"/>
          </p:cNvSpPr>
          <p:nvPr>
            <p:ph type="body" sz="quarter" idx="26"/>
          </p:nvPr>
        </p:nvSpPr>
        <p:spPr>
          <a:xfrm>
            <a:off x="457318" y="6338353"/>
            <a:ext cx="11277489" cy="153888"/>
          </a:xfrm>
        </p:spPr>
        <p:txBody>
          <a:bodyPr/>
          <a:lstStyle/>
          <a:p>
            <a:endParaRPr lang="en-US" dirty="0"/>
          </a:p>
        </p:txBody>
      </p:sp>
    </p:spTree>
    <p:extLst>
      <p:ext uri="{BB962C8B-B14F-4D97-AF65-F5344CB8AC3E}">
        <p14:creationId xmlns:p14="http://schemas.microsoft.com/office/powerpoint/2010/main" val="40312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Iowa">
            <a:extLst>
              <a:ext uri="{FF2B5EF4-FFF2-40B4-BE49-F238E27FC236}">
                <a16:creationId xmlns:a16="http://schemas.microsoft.com/office/drawing/2014/main" id="{BC178426-AA91-F74C-A678-34947249FA10}"/>
              </a:ext>
            </a:extLst>
          </p:cNvPr>
          <p:cNvSpPr>
            <a:spLocks noChangeAspect="1"/>
          </p:cNvSpPr>
          <p:nvPr/>
        </p:nvSpPr>
        <p:spPr bwMode="gray">
          <a:xfrm>
            <a:off x="7366509" y="2864449"/>
            <a:ext cx="886968" cy="616281"/>
          </a:xfrm>
          <a:custGeom>
            <a:avLst/>
            <a:gdLst/>
            <a:ahLst/>
            <a:cxnLst>
              <a:cxn ang="0">
                <a:pos x="518" y="379"/>
              </a:cxn>
              <a:cxn ang="0">
                <a:pos x="513" y="398"/>
              </a:cxn>
              <a:cxn ang="0">
                <a:pos x="496" y="384"/>
              </a:cxn>
              <a:cxn ang="0">
                <a:pos x="482" y="372"/>
              </a:cxn>
              <a:cxn ang="0">
                <a:pos x="411" y="379"/>
              </a:cxn>
              <a:cxn ang="0">
                <a:pos x="338" y="386"/>
              </a:cxn>
              <a:cxn ang="0">
                <a:pos x="264" y="391"/>
              </a:cxn>
              <a:cxn ang="0">
                <a:pos x="191" y="398"/>
              </a:cxn>
              <a:cxn ang="0">
                <a:pos x="118" y="403"/>
              </a:cxn>
              <a:cxn ang="0">
                <a:pos x="85" y="386"/>
              </a:cxn>
              <a:cxn ang="0">
                <a:pos x="85" y="344"/>
              </a:cxn>
              <a:cxn ang="0">
                <a:pos x="78" y="322"/>
              </a:cxn>
              <a:cxn ang="0">
                <a:pos x="73" y="310"/>
              </a:cxn>
              <a:cxn ang="0">
                <a:pos x="73" y="294"/>
              </a:cxn>
              <a:cxn ang="0">
                <a:pos x="68" y="287"/>
              </a:cxn>
              <a:cxn ang="0">
                <a:pos x="59" y="277"/>
              </a:cxn>
              <a:cxn ang="0">
                <a:pos x="52" y="244"/>
              </a:cxn>
              <a:cxn ang="0">
                <a:pos x="44" y="223"/>
              </a:cxn>
              <a:cxn ang="0">
                <a:pos x="26" y="176"/>
              </a:cxn>
              <a:cxn ang="0">
                <a:pos x="14" y="154"/>
              </a:cxn>
              <a:cxn ang="0">
                <a:pos x="2" y="138"/>
              </a:cxn>
              <a:cxn ang="0">
                <a:pos x="7" y="119"/>
              </a:cxn>
              <a:cxn ang="0">
                <a:pos x="14" y="88"/>
              </a:cxn>
              <a:cxn ang="0">
                <a:pos x="11" y="76"/>
              </a:cxn>
              <a:cxn ang="0">
                <a:pos x="4" y="67"/>
              </a:cxn>
              <a:cxn ang="0">
                <a:pos x="4" y="55"/>
              </a:cxn>
              <a:cxn ang="0">
                <a:pos x="14" y="38"/>
              </a:cxn>
              <a:cxn ang="0">
                <a:pos x="104" y="33"/>
              </a:cxn>
              <a:cxn ang="0">
                <a:pos x="194" y="29"/>
              </a:cxn>
              <a:cxn ang="0">
                <a:pos x="283" y="22"/>
              </a:cxn>
              <a:cxn ang="0">
                <a:pos x="371" y="12"/>
              </a:cxn>
              <a:cxn ang="0">
                <a:pos x="461" y="5"/>
              </a:cxn>
              <a:cxn ang="0">
                <a:pos x="496" y="15"/>
              </a:cxn>
              <a:cxn ang="0">
                <a:pos x="508" y="29"/>
              </a:cxn>
              <a:cxn ang="0">
                <a:pos x="508" y="67"/>
              </a:cxn>
              <a:cxn ang="0">
                <a:pos x="529" y="97"/>
              </a:cxn>
              <a:cxn ang="0">
                <a:pos x="560" y="119"/>
              </a:cxn>
              <a:cxn ang="0">
                <a:pos x="577" y="135"/>
              </a:cxn>
              <a:cxn ang="0">
                <a:pos x="593" y="154"/>
              </a:cxn>
              <a:cxn ang="0">
                <a:pos x="615" y="173"/>
              </a:cxn>
              <a:cxn ang="0">
                <a:pos x="610" y="204"/>
              </a:cxn>
              <a:cxn ang="0">
                <a:pos x="600" y="230"/>
              </a:cxn>
              <a:cxn ang="0">
                <a:pos x="565" y="256"/>
              </a:cxn>
              <a:cxn ang="0">
                <a:pos x="536" y="282"/>
              </a:cxn>
              <a:cxn ang="0">
                <a:pos x="551" y="306"/>
              </a:cxn>
              <a:cxn ang="0">
                <a:pos x="541" y="348"/>
              </a:cxn>
            </a:cxnLst>
            <a:rect l="0" t="0" r="r" b="b"/>
            <a:pathLst>
              <a:path w="615" h="403">
                <a:moveTo>
                  <a:pt x="532" y="363"/>
                </a:moveTo>
                <a:lnTo>
                  <a:pt x="520" y="370"/>
                </a:lnTo>
                <a:lnTo>
                  <a:pt x="518" y="379"/>
                </a:lnTo>
                <a:lnTo>
                  <a:pt x="520" y="391"/>
                </a:lnTo>
                <a:lnTo>
                  <a:pt x="518" y="396"/>
                </a:lnTo>
                <a:lnTo>
                  <a:pt x="513" y="398"/>
                </a:lnTo>
                <a:lnTo>
                  <a:pt x="506" y="393"/>
                </a:lnTo>
                <a:lnTo>
                  <a:pt x="503" y="389"/>
                </a:lnTo>
                <a:lnTo>
                  <a:pt x="496" y="384"/>
                </a:lnTo>
                <a:lnTo>
                  <a:pt x="494" y="381"/>
                </a:lnTo>
                <a:lnTo>
                  <a:pt x="489" y="379"/>
                </a:lnTo>
                <a:lnTo>
                  <a:pt x="482" y="372"/>
                </a:lnTo>
                <a:lnTo>
                  <a:pt x="458" y="374"/>
                </a:lnTo>
                <a:lnTo>
                  <a:pt x="435" y="377"/>
                </a:lnTo>
                <a:lnTo>
                  <a:pt x="411" y="379"/>
                </a:lnTo>
                <a:lnTo>
                  <a:pt x="385" y="381"/>
                </a:lnTo>
                <a:lnTo>
                  <a:pt x="361" y="384"/>
                </a:lnTo>
                <a:lnTo>
                  <a:pt x="338" y="386"/>
                </a:lnTo>
                <a:lnTo>
                  <a:pt x="314" y="389"/>
                </a:lnTo>
                <a:lnTo>
                  <a:pt x="288" y="389"/>
                </a:lnTo>
                <a:lnTo>
                  <a:pt x="264" y="391"/>
                </a:lnTo>
                <a:lnTo>
                  <a:pt x="241" y="393"/>
                </a:lnTo>
                <a:lnTo>
                  <a:pt x="217" y="396"/>
                </a:lnTo>
                <a:lnTo>
                  <a:pt x="191" y="398"/>
                </a:lnTo>
                <a:lnTo>
                  <a:pt x="167" y="398"/>
                </a:lnTo>
                <a:lnTo>
                  <a:pt x="144" y="400"/>
                </a:lnTo>
                <a:lnTo>
                  <a:pt x="118" y="403"/>
                </a:lnTo>
                <a:lnTo>
                  <a:pt x="94" y="403"/>
                </a:lnTo>
                <a:lnTo>
                  <a:pt x="89" y="393"/>
                </a:lnTo>
                <a:lnTo>
                  <a:pt x="85" y="386"/>
                </a:lnTo>
                <a:lnTo>
                  <a:pt x="87" y="381"/>
                </a:lnTo>
                <a:lnTo>
                  <a:pt x="87" y="367"/>
                </a:lnTo>
                <a:lnTo>
                  <a:pt x="85" y="344"/>
                </a:lnTo>
                <a:lnTo>
                  <a:pt x="80" y="329"/>
                </a:lnTo>
                <a:lnTo>
                  <a:pt x="78" y="327"/>
                </a:lnTo>
                <a:lnTo>
                  <a:pt x="78" y="322"/>
                </a:lnTo>
                <a:lnTo>
                  <a:pt x="80" y="318"/>
                </a:lnTo>
                <a:lnTo>
                  <a:pt x="78" y="313"/>
                </a:lnTo>
                <a:lnTo>
                  <a:pt x="73" y="310"/>
                </a:lnTo>
                <a:lnTo>
                  <a:pt x="73" y="306"/>
                </a:lnTo>
                <a:lnTo>
                  <a:pt x="73" y="299"/>
                </a:lnTo>
                <a:lnTo>
                  <a:pt x="73" y="294"/>
                </a:lnTo>
                <a:lnTo>
                  <a:pt x="68" y="294"/>
                </a:lnTo>
                <a:lnTo>
                  <a:pt x="68" y="292"/>
                </a:lnTo>
                <a:lnTo>
                  <a:pt x="68" y="287"/>
                </a:lnTo>
                <a:lnTo>
                  <a:pt x="66" y="284"/>
                </a:lnTo>
                <a:lnTo>
                  <a:pt x="61" y="284"/>
                </a:lnTo>
                <a:lnTo>
                  <a:pt x="59" y="277"/>
                </a:lnTo>
                <a:lnTo>
                  <a:pt x="59" y="261"/>
                </a:lnTo>
                <a:lnTo>
                  <a:pt x="56" y="249"/>
                </a:lnTo>
                <a:lnTo>
                  <a:pt x="52" y="244"/>
                </a:lnTo>
                <a:lnTo>
                  <a:pt x="49" y="237"/>
                </a:lnTo>
                <a:lnTo>
                  <a:pt x="49" y="232"/>
                </a:lnTo>
                <a:lnTo>
                  <a:pt x="44" y="223"/>
                </a:lnTo>
                <a:lnTo>
                  <a:pt x="35" y="211"/>
                </a:lnTo>
                <a:lnTo>
                  <a:pt x="28" y="194"/>
                </a:lnTo>
                <a:lnTo>
                  <a:pt x="26" y="176"/>
                </a:lnTo>
                <a:lnTo>
                  <a:pt x="18" y="164"/>
                </a:lnTo>
                <a:lnTo>
                  <a:pt x="16" y="164"/>
                </a:lnTo>
                <a:lnTo>
                  <a:pt x="14" y="154"/>
                </a:lnTo>
                <a:lnTo>
                  <a:pt x="9" y="149"/>
                </a:lnTo>
                <a:lnTo>
                  <a:pt x="9" y="145"/>
                </a:lnTo>
                <a:lnTo>
                  <a:pt x="2" y="138"/>
                </a:lnTo>
                <a:lnTo>
                  <a:pt x="0" y="133"/>
                </a:lnTo>
                <a:lnTo>
                  <a:pt x="2" y="128"/>
                </a:lnTo>
                <a:lnTo>
                  <a:pt x="7" y="119"/>
                </a:lnTo>
                <a:lnTo>
                  <a:pt x="9" y="105"/>
                </a:lnTo>
                <a:lnTo>
                  <a:pt x="11" y="95"/>
                </a:lnTo>
                <a:lnTo>
                  <a:pt x="14" y="88"/>
                </a:lnTo>
                <a:lnTo>
                  <a:pt x="14" y="86"/>
                </a:lnTo>
                <a:lnTo>
                  <a:pt x="14" y="81"/>
                </a:lnTo>
                <a:lnTo>
                  <a:pt x="11" y="76"/>
                </a:lnTo>
                <a:lnTo>
                  <a:pt x="4" y="71"/>
                </a:lnTo>
                <a:lnTo>
                  <a:pt x="4" y="71"/>
                </a:lnTo>
                <a:lnTo>
                  <a:pt x="4" y="67"/>
                </a:lnTo>
                <a:lnTo>
                  <a:pt x="7" y="62"/>
                </a:lnTo>
                <a:lnTo>
                  <a:pt x="7" y="60"/>
                </a:lnTo>
                <a:lnTo>
                  <a:pt x="4" y="55"/>
                </a:lnTo>
                <a:lnTo>
                  <a:pt x="2" y="48"/>
                </a:lnTo>
                <a:lnTo>
                  <a:pt x="0" y="38"/>
                </a:lnTo>
                <a:lnTo>
                  <a:pt x="14" y="38"/>
                </a:lnTo>
                <a:lnTo>
                  <a:pt x="42" y="36"/>
                </a:lnTo>
                <a:lnTo>
                  <a:pt x="73" y="36"/>
                </a:lnTo>
                <a:lnTo>
                  <a:pt x="104" y="33"/>
                </a:lnTo>
                <a:lnTo>
                  <a:pt x="132" y="31"/>
                </a:lnTo>
                <a:lnTo>
                  <a:pt x="163" y="29"/>
                </a:lnTo>
                <a:lnTo>
                  <a:pt x="194" y="29"/>
                </a:lnTo>
                <a:lnTo>
                  <a:pt x="222" y="26"/>
                </a:lnTo>
                <a:lnTo>
                  <a:pt x="253" y="24"/>
                </a:lnTo>
                <a:lnTo>
                  <a:pt x="283" y="22"/>
                </a:lnTo>
                <a:lnTo>
                  <a:pt x="312" y="19"/>
                </a:lnTo>
                <a:lnTo>
                  <a:pt x="343" y="17"/>
                </a:lnTo>
                <a:lnTo>
                  <a:pt x="371" y="12"/>
                </a:lnTo>
                <a:lnTo>
                  <a:pt x="402" y="10"/>
                </a:lnTo>
                <a:lnTo>
                  <a:pt x="432" y="7"/>
                </a:lnTo>
                <a:lnTo>
                  <a:pt x="461" y="5"/>
                </a:lnTo>
                <a:lnTo>
                  <a:pt x="492" y="0"/>
                </a:lnTo>
                <a:lnTo>
                  <a:pt x="494" y="10"/>
                </a:lnTo>
                <a:lnTo>
                  <a:pt x="496" y="15"/>
                </a:lnTo>
                <a:lnTo>
                  <a:pt x="499" y="19"/>
                </a:lnTo>
                <a:lnTo>
                  <a:pt x="506" y="22"/>
                </a:lnTo>
                <a:lnTo>
                  <a:pt x="508" y="29"/>
                </a:lnTo>
                <a:lnTo>
                  <a:pt x="506" y="38"/>
                </a:lnTo>
                <a:lnTo>
                  <a:pt x="506" y="50"/>
                </a:lnTo>
                <a:lnTo>
                  <a:pt x="508" y="67"/>
                </a:lnTo>
                <a:lnTo>
                  <a:pt x="513" y="78"/>
                </a:lnTo>
                <a:lnTo>
                  <a:pt x="518" y="90"/>
                </a:lnTo>
                <a:lnTo>
                  <a:pt x="529" y="97"/>
                </a:lnTo>
                <a:lnTo>
                  <a:pt x="546" y="102"/>
                </a:lnTo>
                <a:lnTo>
                  <a:pt x="555" y="109"/>
                </a:lnTo>
                <a:lnTo>
                  <a:pt x="560" y="119"/>
                </a:lnTo>
                <a:lnTo>
                  <a:pt x="560" y="121"/>
                </a:lnTo>
                <a:lnTo>
                  <a:pt x="567" y="128"/>
                </a:lnTo>
                <a:lnTo>
                  <a:pt x="577" y="135"/>
                </a:lnTo>
                <a:lnTo>
                  <a:pt x="584" y="142"/>
                </a:lnTo>
                <a:lnTo>
                  <a:pt x="586" y="149"/>
                </a:lnTo>
                <a:lnTo>
                  <a:pt x="593" y="154"/>
                </a:lnTo>
                <a:lnTo>
                  <a:pt x="605" y="161"/>
                </a:lnTo>
                <a:lnTo>
                  <a:pt x="612" y="168"/>
                </a:lnTo>
                <a:lnTo>
                  <a:pt x="615" y="173"/>
                </a:lnTo>
                <a:lnTo>
                  <a:pt x="615" y="183"/>
                </a:lnTo>
                <a:lnTo>
                  <a:pt x="615" y="194"/>
                </a:lnTo>
                <a:lnTo>
                  <a:pt x="610" y="204"/>
                </a:lnTo>
                <a:lnTo>
                  <a:pt x="605" y="211"/>
                </a:lnTo>
                <a:lnTo>
                  <a:pt x="603" y="218"/>
                </a:lnTo>
                <a:lnTo>
                  <a:pt x="600" y="230"/>
                </a:lnTo>
                <a:lnTo>
                  <a:pt x="593" y="239"/>
                </a:lnTo>
                <a:lnTo>
                  <a:pt x="581" y="249"/>
                </a:lnTo>
                <a:lnTo>
                  <a:pt x="565" y="256"/>
                </a:lnTo>
                <a:lnTo>
                  <a:pt x="548" y="261"/>
                </a:lnTo>
                <a:lnTo>
                  <a:pt x="539" y="270"/>
                </a:lnTo>
                <a:lnTo>
                  <a:pt x="536" y="282"/>
                </a:lnTo>
                <a:lnTo>
                  <a:pt x="539" y="292"/>
                </a:lnTo>
                <a:lnTo>
                  <a:pt x="546" y="296"/>
                </a:lnTo>
                <a:lnTo>
                  <a:pt x="551" y="306"/>
                </a:lnTo>
                <a:lnTo>
                  <a:pt x="553" y="313"/>
                </a:lnTo>
                <a:lnTo>
                  <a:pt x="548" y="327"/>
                </a:lnTo>
                <a:lnTo>
                  <a:pt x="541" y="348"/>
                </a:lnTo>
                <a:lnTo>
                  <a:pt x="532" y="363"/>
                </a:lnTo>
                <a:close/>
              </a:path>
            </a:pathLst>
          </a:custGeom>
          <a:solidFill>
            <a:srgbClr val="5FC0EB"/>
          </a:solidFill>
          <a:ln w="6350">
            <a:solidFill>
              <a:srgbClr val="A5D7F5"/>
            </a:solidFill>
            <a:round/>
            <a:headEnd/>
            <a:tailEnd/>
          </a:ln>
        </p:spPr>
        <p:txBody>
          <a:bodyPr lIns="82275" tIns="82275" rIns="100558"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36" name="Minnesota">
            <a:extLst>
              <a:ext uri="{FF2B5EF4-FFF2-40B4-BE49-F238E27FC236}">
                <a16:creationId xmlns:a16="http://schemas.microsoft.com/office/drawing/2014/main" id="{1F59B932-CC9B-9C42-9F97-0CC88F70FDD7}"/>
              </a:ext>
            </a:extLst>
          </p:cNvPr>
          <p:cNvSpPr>
            <a:spLocks noChangeAspect="1"/>
          </p:cNvSpPr>
          <p:nvPr/>
        </p:nvSpPr>
        <p:spPr bwMode="gray">
          <a:xfrm>
            <a:off x="7252589" y="1780807"/>
            <a:ext cx="933359" cy="1141231"/>
          </a:xfrm>
          <a:custGeom>
            <a:avLst/>
            <a:gdLst/>
            <a:ahLst/>
            <a:cxnLst>
              <a:cxn ang="0">
                <a:pos x="544" y="649"/>
              </a:cxn>
              <a:cxn ang="0">
                <a:pos x="504" y="623"/>
              </a:cxn>
              <a:cxn ang="0">
                <a:pos x="473" y="604"/>
              </a:cxn>
              <a:cxn ang="0">
                <a:pos x="452" y="590"/>
              </a:cxn>
              <a:cxn ang="0">
                <a:pos x="421" y="576"/>
              </a:cxn>
              <a:cxn ang="0">
                <a:pos x="418" y="561"/>
              </a:cxn>
              <a:cxn ang="0">
                <a:pos x="416" y="531"/>
              </a:cxn>
              <a:cxn ang="0">
                <a:pos x="416" y="505"/>
              </a:cxn>
              <a:cxn ang="0">
                <a:pos x="418" y="476"/>
              </a:cxn>
              <a:cxn ang="0">
                <a:pos x="399" y="457"/>
              </a:cxn>
              <a:cxn ang="0">
                <a:pos x="411" y="429"/>
              </a:cxn>
              <a:cxn ang="0">
                <a:pos x="442" y="405"/>
              </a:cxn>
              <a:cxn ang="0">
                <a:pos x="447" y="379"/>
              </a:cxn>
              <a:cxn ang="0">
                <a:pos x="447" y="322"/>
              </a:cxn>
              <a:cxn ang="0">
                <a:pos x="456" y="311"/>
              </a:cxn>
              <a:cxn ang="0">
                <a:pos x="492" y="270"/>
              </a:cxn>
              <a:cxn ang="0">
                <a:pos x="553" y="195"/>
              </a:cxn>
              <a:cxn ang="0">
                <a:pos x="619" y="154"/>
              </a:cxn>
              <a:cxn ang="0">
                <a:pos x="645" y="133"/>
              </a:cxn>
              <a:cxn ang="0">
                <a:pos x="653" y="128"/>
              </a:cxn>
              <a:cxn ang="0">
                <a:pos x="617" y="133"/>
              </a:cxn>
              <a:cxn ang="0">
                <a:pos x="589" y="126"/>
              </a:cxn>
              <a:cxn ang="0">
                <a:pos x="549" y="126"/>
              </a:cxn>
              <a:cxn ang="0">
                <a:pos x="527" y="119"/>
              </a:cxn>
              <a:cxn ang="0">
                <a:pos x="489" y="142"/>
              </a:cxn>
              <a:cxn ang="0">
                <a:pos x="444" y="114"/>
              </a:cxn>
              <a:cxn ang="0">
                <a:pos x="416" y="121"/>
              </a:cxn>
              <a:cxn ang="0">
                <a:pos x="402" y="102"/>
              </a:cxn>
              <a:cxn ang="0">
                <a:pos x="371" y="88"/>
              </a:cxn>
              <a:cxn ang="0">
                <a:pos x="343" y="83"/>
              </a:cxn>
              <a:cxn ang="0">
                <a:pos x="319" y="93"/>
              </a:cxn>
              <a:cxn ang="0">
                <a:pos x="291" y="97"/>
              </a:cxn>
              <a:cxn ang="0">
                <a:pos x="236" y="81"/>
              </a:cxn>
              <a:cxn ang="0">
                <a:pos x="213" y="69"/>
              </a:cxn>
              <a:cxn ang="0">
                <a:pos x="203" y="45"/>
              </a:cxn>
              <a:cxn ang="0">
                <a:pos x="196" y="7"/>
              </a:cxn>
              <a:cxn ang="0">
                <a:pos x="170" y="0"/>
              </a:cxn>
              <a:cxn ang="0">
                <a:pos x="154" y="50"/>
              </a:cxn>
              <a:cxn ang="0">
                <a:pos x="47" y="55"/>
              </a:cxn>
              <a:cxn ang="0">
                <a:pos x="9" y="95"/>
              </a:cxn>
              <a:cxn ang="0">
                <a:pos x="12" y="128"/>
              </a:cxn>
              <a:cxn ang="0">
                <a:pos x="12" y="161"/>
              </a:cxn>
              <a:cxn ang="0">
                <a:pos x="23" y="197"/>
              </a:cxn>
              <a:cxn ang="0">
                <a:pos x="38" y="235"/>
              </a:cxn>
              <a:cxn ang="0">
                <a:pos x="45" y="306"/>
              </a:cxn>
              <a:cxn ang="0">
                <a:pos x="47" y="329"/>
              </a:cxn>
              <a:cxn ang="0">
                <a:pos x="52" y="360"/>
              </a:cxn>
              <a:cxn ang="0">
                <a:pos x="68" y="400"/>
              </a:cxn>
              <a:cxn ang="0">
                <a:pos x="71" y="434"/>
              </a:cxn>
              <a:cxn ang="0">
                <a:pos x="68" y="462"/>
              </a:cxn>
              <a:cxn ang="0">
                <a:pos x="49" y="483"/>
              </a:cxn>
              <a:cxn ang="0">
                <a:pos x="59" y="505"/>
              </a:cxn>
              <a:cxn ang="0">
                <a:pos x="85" y="524"/>
              </a:cxn>
              <a:cxn ang="0">
                <a:pos x="92" y="640"/>
              </a:cxn>
              <a:cxn ang="0">
                <a:pos x="97" y="753"/>
              </a:cxn>
              <a:cxn ang="0">
                <a:pos x="187" y="748"/>
              </a:cxn>
              <a:cxn ang="0">
                <a:pos x="277" y="744"/>
              </a:cxn>
              <a:cxn ang="0">
                <a:pos x="366" y="737"/>
              </a:cxn>
              <a:cxn ang="0">
                <a:pos x="454" y="727"/>
              </a:cxn>
              <a:cxn ang="0">
                <a:pos x="544" y="720"/>
              </a:cxn>
              <a:cxn ang="0">
                <a:pos x="563" y="661"/>
              </a:cxn>
            </a:cxnLst>
            <a:rect l="0" t="0" r="r" b="b"/>
            <a:pathLst>
              <a:path w="653" h="753">
                <a:moveTo>
                  <a:pt x="563" y="661"/>
                </a:moveTo>
                <a:lnTo>
                  <a:pt x="556" y="656"/>
                </a:lnTo>
                <a:lnTo>
                  <a:pt x="544" y="649"/>
                </a:lnTo>
                <a:lnTo>
                  <a:pt x="522" y="642"/>
                </a:lnTo>
                <a:lnTo>
                  <a:pt x="511" y="635"/>
                </a:lnTo>
                <a:lnTo>
                  <a:pt x="504" y="623"/>
                </a:lnTo>
                <a:lnTo>
                  <a:pt x="489" y="611"/>
                </a:lnTo>
                <a:lnTo>
                  <a:pt x="480" y="604"/>
                </a:lnTo>
                <a:lnTo>
                  <a:pt x="473" y="604"/>
                </a:lnTo>
                <a:lnTo>
                  <a:pt x="466" y="599"/>
                </a:lnTo>
                <a:lnTo>
                  <a:pt x="459" y="595"/>
                </a:lnTo>
                <a:lnTo>
                  <a:pt x="452" y="590"/>
                </a:lnTo>
                <a:lnTo>
                  <a:pt x="444" y="590"/>
                </a:lnTo>
                <a:lnTo>
                  <a:pt x="433" y="585"/>
                </a:lnTo>
                <a:lnTo>
                  <a:pt x="421" y="576"/>
                </a:lnTo>
                <a:lnTo>
                  <a:pt x="421" y="573"/>
                </a:lnTo>
                <a:lnTo>
                  <a:pt x="418" y="566"/>
                </a:lnTo>
                <a:lnTo>
                  <a:pt x="418" y="561"/>
                </a:lnTo>
                <a:lnTo>
                  <a:pt x="418" y="547"/>
                </a:lnTo>
                <a:lnTo>
                  <a:pt x="418" y="545"/>
                </a:lnTo>
                <a:lnTo>
                  <a:pt x="416" y="531"/>
                </a:lnTo>
                <a:lnTo>
                  <a:pt x="418" y="526"/>
                </a:lnTo>
                <a:lnTo>
                  <a:pt x="416" y="509"/>
                </a:lnTo>
                <a:lnTo>
                  <a:pt x="416" y="505"/>
                </a:lnTo>
                <a:lnTo>
                  <a:pt x="421" y="490"/>
                </a:lnTo>
                <a:lnTo>
                  <a:pt x="421" y="483"/>
                </a:lnTo>
                <a:lnTo>
                  <a:pt x="418" y="476"/>
                </a:lnTo>
                <a:lnTo>
                  <a:pt x="414" y="471"/>
                </a:lnTo>
                <a:lnTo>
                  <a:pt x="399" y="464"/>
                </a:lnTo>
                <a:lnTo>
                  <a:pt x="399" y="457"/>
                </a:lnTo>
                <a:lnTo>
                  <a:pt x="399" y="450"/>
                </a:lnTo>
                <a:lnTo>
                  <a:pt x="407" y="438"/>
                </a:lnTo>
                <a:lnTo>
                  <a:pt x="411" y="429"/>
                </a:lnTo>
                <a:lnTo>
                  <a:pt x="414" y="424"/>
                </a:lnTo>
                <a:lnTo>
                  <a:pt x="437" y="408"/>
                </a:lnTo>
                <a:lnTo>
                  <a:pt x="442" y="405"/>
                </a:lnTo>
                <a:lnTo>
                  <a:pt x="444" y="400"/>
                </a:lnTo>
                <a:lnTo>
                  <a:pt x="447" y="398"/>
                </a:lnTo>
                <a:lnTo>
                  <a:pt x="447" y="379"/>
                </a:lnTo>
                <a:lnTo>
                  <a:pt x="444" y="363"/>
                </a:lnTo>
                <a:lnTo>
                  <a:pt x="440" y="325"/>
                </a:lnTo>
                <a:lnTo>
                  <a:pt x="447" y="322"/>
                </a:lnTo>
                <a:lnTo>
                  <a:pt x="449" y="318"/>
                </a:lnTo>
                <a:lnTo>
                  <a:pt x="454" y="311"/>
                </a:lnTo>
                <a:lnTo>
                  <a:pt x="456" y="311"/>
                </a:lnTo>
                <a:lnTo>
                  <a:pt x="454" y="308"/>
                </a:lnTo>
                <a:lnTo>
                  <a:pt x="459" y="303"/>
                </a:lnTo>
                <a:lnTo>
                  <a:pt x="492" y="270"/>
                </a:lnTo>
                <a:lnTo>
                  <a:pt x="511" y="247"/>
                </a:lnTo>
                <a:lnTo>
                  <a:pt x="544" y="204"/>
                </a:lnTo>
                <a:lnTo>
                  <a:pt x="553" y="195"/>
                </a:lnTo>
                <a:lnTo>
                  <a:pt x="572" y="180"/>
                </a:lnTo>
                <a:lnTo>
                  <a:pt x="605" y="164"/>
                </a:lnTo>
                <a:lnTo>
                  <a:pt x="619" y="154"/>
                </a:lnTo>
                <a:lnTo>
                  <a:pt x="634" y="145"/>
                </a:lnTo>
                <a:lnTo>
                  <a:pt x="641" y="138"/>
                </a:lnTo>
                <a:lnTo>
                  <a:pt x="645" y="133"/>
                </a:lnTo>
                <a:lnTo>
                  <a:pt x="648" y="131"/>
                </a:lnTo>
                <a:lnTo>
                  <a:pt x="650" y="131"/>
                </a:lnTo>
                <a:lnTo>
                  <a:pt x="653" y="128"/>
                </a:lnTo>
                <a:lnTo>
                  <a:pt x="636" y="131"/>
                </a:lnTo>
                <a:lnTo>
                  <a:pt x="627" y="133"/>
                </a:lnTo>
                <a:lnTo>
                  <a:pt x="617" y="133"/>
                </a:lnTo>
                <a:lnTo>
                  <a:pt x="612" y="123"/>
                </a:lnTo>
                <a:lnTo>
                  <a:pt x="608" y="119"/>
                </a:lnTo>
                <a:lnTo>
                  <a:pt x="589" y="126"/>
                </a:lnTo>
                <a:lnTo>
                  <a:pt x="565" y="126"/>
                </a:lnTo>
                <a:lnTo>
                  <a:pt x="553" y="128"/>
                </a:lnTo>
                <a:lnTo>
                  <a:pt x="549" y="126"/>
                </a:lnTo>
                <a:lnTo>
                  <a:pt x="544" y="116"/>
                </a:lnTo>
                <a:lnTo>
                  <a:pt x="537" y="116"/>
                </a:lnTo>
                <a:lnTo>
                  <a:pt x="527" y="119"/>
                </a:lnTo>
                <a:lnTo>
                  <a:pt x="513" y="133"/>
                </a:lnTo>
                <a:lnTo>
                  <a:pt x="499" y="140"/>
                </a:lnTo>
                <a:lnTo>
                  <a:pt x="489" y="142"/>
                </a:lnTo>
                <a:lnTo>
                  <a:pt x="478" y="138"/>
                </a:lnTo>
                <a:lnTo>
                  <a:pt x="459" y="126"/>
                </a:lnTo>
                <a:lnTo>
                  <a:pt x="444" y="114"/>
                </a:lnTo>
                <a:lnTo>
                  <a:pt x="430" y="112"/>
                </a:lnTo>
                <a:lnTo>
                  <a:pt x="418" y="114"/>
                </a:lnTo>
                <a:lnTo>
                  <a:pt x="416" y="121"/>
                </a:lnTo>
                <a:lnTo>
                  <a:pt x="409" y="121"/>
                </a:lnTo>
                <a:lnTo>
                  <a:pt x="404" y="109"/>
                </a:lnTo>
                <a:lnTo>
                  <a:pt x="402" y="102"/>
                </a:lnTo>
                <a:lnTo>
                  <a:pt x="392" y="100"/>
                </a:lnTo>
                <a:lnTo>
                  <a:pt x="381" y="93"/>
                </a:lnTo>
                <a:lnTo>
                  <a:pt x="371" y="88"/>
                </a:lnTo>
                <a:lnTo>
                  <a:pt x="357" y="83"/>
                </a:lnTo>
                <a:lnTo>
                  <a:pt x="352" y="83"/>
                </a:lnTo>
                <a:lnTo>
                  <a:pt x="343" y="83"/>
                </a:lnTo>
                <a:lnTo>
                  <a:pt x="336" y="83"/>
                </a:lnTo>
                <a:lnTo>
                  <a:pt x="326" y="86"/>
                </a:lnTo>
                <a:lnTo>
                  <a:pt x="319" y="93"/>
                </a:lnTo>
                <a:lnTo>
                  <a:pt x="310" y="97"/>
                </a:lnTo>
                <a:lnTo>
                  <a:pt x="298" y="100"/>
                </a:lnTo>
                <a:lnTo>
                  <a:pt x="291" y="97"/>
                </a:lnTo>
                <a:lnTo>
                  <a:pt x="286" y="90"/>
                </a:lnTo>
                <a:lnTo>
                  <a:pt x="267" y="86"/>
                </a:lnTo>
                <a:lnTo>
                  <a:pt x="236" y="81"/>
                </a:lnTo>
                <a:lnTo>
                  <a:pt x="220" y="78"/>
                </a:lnTo>
                <a:lnTo>
                  <a:pt x="215" y="74"/>
                </a:lnTo>
                <a:lnTo>
                  <a:pt x="213" y="69"/>
                </a:lnTo>
                <a:lnTo>
                  <a:pt x="210" y="62"/>
                </a:lnTo>
                <a:lnTo>
                  <a:pt x="210" y="62"/>
                </a:lnTo>
                <a:lnTo>
                  <a:pt x="203" y="45"/>
                </a:lnTo>
                <a:lnTo>
                  <a:pt x="198" y="31"/>
                </a:lnTo>
                <a:lnTo>
                  <a:pt x="196" y="12"/>
                </a:lnTo>
                <a:lnTo>
                  <a:pt x="196" y="7"/>
                </a:lnTo>
                <a:lnTo>
                  <a:pt x="194" y="5"/>
                </a:lnTo>
                <a:lnTo>
                  <a:pt x="189" y="3"/>
                </a:lnTo>
                <a:lnTo>
                  <a:pt x="170" y="0"/>
                </a:lnTo>
                <a:lnTo>
                  <a:pt x="170" y="22"/>
                </a:lnTo>
                <a:lnTo>
                  <a:pt x="172" y="48"/>
                </a:lnTo>
                <a:lnTo>
                  <a:pt x="154" y="50"/>
                </a:lnTo>
                <a:lnTo>
                  <a:pt x="118" y="52"/>
                </a:lnTo>
                <a:lnTo>
                  <a:pt x="83" y="52"/>
                </a:lnTo>
                <a:lnTo>
                  <a:pt x="47" y="55"/>
                </a:lnTo>
                <a:lnTo>
                  <a:pt x="12" y="57"/>
                </a:lnTo>
                <a:lnTo>
                  <a:pt x="0" y="57"/>
                </a:lnTo>
                <a:lnTo>
                  <a:pt x="9" y="95"/>
                </a:lnTo>
                <a:lnTo>
                  <a:pt x="9" y="107"/>
                </a:lnTo>
                <a:lnTo>
                  <a:pt x="9" y="114"/>
                </a:lnTo>
                <a:lnTo>
                  <a:pt x="12" y="128"/>
                </a:lnTo>
                <a:lnTo>
                  <a:pt x="12" y="135"/>
                </a:lnTo>
                <a:lnTo>
                  <a:pt x="12" y="147"/>
                </a:lnTo>
                <a:lnTo>
                  <a:pt x="12" y="161"/>
                </a:lnTo>
                <a:lnTo>
                  <a:pt x="16" y="178"/>
                </a:lnTo>
                <a:lnTo>
                  <a:pt x="23" y="192"/>
                </a:lnTo>
                <a:lnTo>
                  <a:pt x="23" y="197"/>
                </a:lnTo>
                <a:lnTo>
                  <a:pt x="26" y="204"/>
                </a:lnTo>
                <a:lnTo>
                  <a:pt x="31" y="213"/>
                </a:lnTo>
                <a:lnTo>
                  <a:pt x="38" y="235"/>
                </a:lnTo>
                <a:lnTo>
                  <a:pt x="38" y="256"/>
                </a:lnTo>
                <a:lnTo>
                  <a:pt x="40" y="261"/>
                </a:lnTo>
                <a:lnTo>
                  <a:pt x="45" y="306"/>
                </a:lnTo>
                <a:lnTo>
                  <a:pt x="45" y="313"/>
                </a:lnTo>
                <a:lnTo>
                  <a:pt x="49" y="320"/>
                </a:lnTo>
                <a:lnTo>
                  <a:pt x="47" y="329"/>
                </a:lnTo>
                <a:lnTo>
                  <a:pt x="47" y="334"/>
                </a:lnTo>
                <a:lnTo>
                  <a:pt x="49" y="353"/>
                </a:lnTo>
                <a:lnTo>
                  <a:pt x="52" y="360"/>
                </a:lnTo>
                <a:lnTo>
                  <a:pt x="54" y="377"/>
                </a:lnTo>
                <a:lnTo>
                  <a:pt x="66" y="393"/>
                </a:lnTo>
                <a:lnTo>
                  <a:pt x="68" y="400"/>
                </a:lnTo>
                <a:lnTo>
                  <a:pt x="68" y="405"/>
                </a:lnTo>
                <a:lnTo>
                  <a:pt x="71" y="417"/>
                </a:lnTo>
                <a:lnTo>
                  <a:pt x="71" y="434"/>
                </a:lnTo>
                <a:lnTo>
                  <a:pt x="73" y="443"/>
                </a:lnTo>
                <a:lnTo>
                  <a:pt x="71" y="455"/>
                </a:lnTo>
                <a:lnTo>
                  <a:pt x="68" y="462"/>
                </a:lnTo>
                <a:lnTo>
                  <a:pt x="66" y="467"/>
                </a:lnTo>
                <a:lnTo>
                  <a:pt x="52" y="479"/>
                </a:lnTo>
                <a:lnTo>
                  <a:pt x="49" y="483"/>
                </a:lnTo>
                <a:lnTo>
                  <a:pt x="49" y="488"/>
                </a:lnTo>
                <a:lnTo>
                  <a:pt x="52" y="493"/>
                </a:lnTo>
                <a:lnTo>
                  <a:pt x="59" y="505"/>
                </a:lnTo>
                <a:lnTo>
                  <a:pt x="64" y="507"/>
                </a:lnTo>
                <a:lnTo>
                  <a:pt x="78" y="514"/>
                </a:lnTo>
                <a:lnTo>
                  <a:pt x="85" y="524"/>
                </a:lnTo>
                <a:lnTo>
                  <a:pt x="87" y="552"/>
                </a:lnTo>
                <a:lnTo>
                  <a:pt x="90" y="609"/>
                </a:lnTo>
                <a:lnTo>
                  <a:pt x="92" y="640"/>
                </a:lnTo>
                <a:lnTo>
                  <a:pt x="92" y="668"/>
                </a:lnTo>
                <a:lnTo>
                  <a:pt x="94" y="696"/>
                </a:lnTo>
                <a:lnTo>
                  <a:pt x="97" y="753"/>
                </a:lnTo>
                <a:lnTo>
                  <a:pt x="125" y="751"/>
                </a:lnTo>
                <a:lnTo>
                  <a:pt x="156" y="751"/>
                </a:lnTo>
                <a:lnTo>
                  <a:pt x="187" y="748"/>
                </a:lnTo>
                <a:lnTo>
                  <a:pt x="215" y="746"/>
                </a:lnTo>
                <a:lnTo>
                  <a:pt x="246" y="744"/>
                </a:lnTo>
                <a:lnTo>
                  <a:pt x="277" y="744"/>
                </a:lnTo>
                <a:lnTo>
                  <a:pt x="305" y="741"/>
                </a:lnTo>
                <a:lnTo>
                  <a:pt x="336" y="739"/>
                </a:lnTo>
                <a:lnTo>
                  <a:pt x="366" y="737"/>
                </a:lnTo>
                <a:lnTo>
                  <a:pt x="395" y="734"/>
                </a:lnTo>
                <a:lnTo>
                  <a:pt x="426" y="732"/>
                </a:lnTo>
                <a:lnTo>
                  <a:pt x="454" y="727"/>
                </a:lnTo>
                <a:lnTo>
                  <a:pt x="485" y="725"/>
                </a:lnTo>
                <a:lnTo>
                  <a:pt x="515" y="722"/>
                </a:lnTo>
                <a:lnTo>
                  <a:pt x="544" y="720"/>
                </a:lnTo>
                <a:lnTo>
                  <a:pt x="575" y="715"/>
                </a:lnTo>
                <a:lnTo>
                  <a:pt x="567" y="680"/>
                </a:lnTo>
                <a:lnTo>
                  <a:pt x="563" y="661"/>
                </a:lnTo>
                <a:close/>
              </a:path>
            </a:pathLst>
          </a:custGeom>
          <a:solidFill>
            <a:srgbClr val="00A0DC"/>
          </a:solidFill>
          <a:ln w="6350">
            <a:solidFill>
              <a:srgbClr val="A5D7F5"/>
            </a:solidFill>
            <a:round/>
            <a:headEnd/>
            <a:tailEnd/>
          </a:ln>
        </p:spPr>
        <p:txBody>
          <a:bodyPr lIns="82275" tIns="274249" rIns="36566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4" name="Vermont">
            <a:extLst>
              <a:ext uri="{FF2B5EF4-FFF2-40B4-BE49-F238E27FC236}">
                <a16:creationId xmlns:a16="http://schemas.microsoft.com/office/drawing/2014/main" id="{F2CE6EDD-2DB7-DA49-A8A7-ABE97FF839DC}"/>
              </a:ext>
            </a:extLst>
          </p:cNvPr>
          <p:cNvSpPr>
            <a:spLocks noChangeAspect="1"/>
          </p:cNvSpPr>
          <p:nvPr/>
        </p:nvSpPr>
        <p:spPr bwMode="gray">
          <a:xfrm>
            <a:off x="10271355" y="1961164"/>
            <a:ext cx="240129" cy="498625"/>
          </a:xfrm>
          <a:custGeom>
            <a:avLst/>
            <a:gdLst/>
            <a:ahLst/>
            <a:cxnLst>
              <a:cxn ang="0">
                <a:pos x="142" y="194"/>
              </a:cxn>
              <a:cxn ang="0">
                <a:pos x="142" y="208"/>
              </a:cxn>
              <a:cxn ang="0">
                <a:pos x="151" y="246"/>
              </a:cxn>
              <a:cxn ang="0">
                <a:pos x="156" y="277"/>
              </a:cxn>
              <a:cxn ang="0">
                <a:pos x="156" y="291"/>
              </a:cxn>
              <a:cxn ang="0">
                <a:pos x="158" y="298"/>
              </a:cxn>
              <a:cxn ang="0">
                <a:pos x="168" y="308"/>
              </a:cxn>
              <a:cxn ang="0">
                <a:pos x="151" y="312"/>
              </a:cxn>
              <a:cxn ang="0">
                <a:pos x="135" y="319"/>
              </a:cxn>
              <a:cxn ang="0">
                <a:pos x="118" y="324"/>
              </a:cxn>
              <a:cxn ang="0">
                <a:pos x="99" y="329"/>
              </a:cxn>
              <a:cxn ang="0">
                <a:pos x="95" y="315"/>
              </a:cxn>
              <a:cxn ang="0">
                <a:pos x="87" y="296"/>
              </a:cxn>
              <a:cxn ang="0">
                <a:pos x="78" y="267"/>
              </a:cxn>
              <a:cxn ang="0">
                <a:pos x="71" y="246"/>
              </a:cxn>
              <a:cxn ang="0">
                <a:pos x="59" y="225"/>
              </a:cxn>
              <a:cxn ang="0">
                <a:pos x="57" y="225"/>
              </a:cxn>
              <a:cxn ang="0">
                <a:pos x="52" y="232"/>
              </a:cxn>
              <a:cxn ang="0">
                <a:pos x="50" y="227"/>
              </a:cxn>
              <a:cxn ang="0">
                <a:pos x="47" y="203"/>
              </a:cxn>
              <a:cxn ang="0">
                <a:pos x="33" y="177"/>
              </a:cxn>
              <a:cxn ang="0">
                <a:pos x="31" y="165"/>
              </a:cxn>
              <a:cxn ang="0">
                <a:pos x="33" y="149"/>
              </a:cxn>
              <a:cxn ang="0">
                <a:pos x="28" y="135"/>
              </a:cxn>
              <a:cxn ang="0">
                <a:pos x="14" y="106"/>
              </a:cxn>
              <a:cxn ang="0">
                <a:pos x="5" y="76"/>
              </a:cxn>
              <a:cxn ang="0">
                <a:pos x="0" y="57"/>
              </a:cxn>
              <a:cxn ang="0">
                <a:pos x="47" y="40"/>
              </a:cxn>
              <a:cxn ang="0">
                <a:pos x="118" y="14"/>
              </a:cxn>
              <a:cxn ang="0">
                <a:pos x="151" y="4"/>
              </a:cxn>
              <a:cxn ang="0">
                <a:pos x="154" y="33"/>
              </a:cxn>
              <a:cxn ang="0">
                <a:pos x="165" y="52"/>
              </a:cxn>
              <a:cxn ang="0">
                <a:pos x="165" y="57"/>
              </a:cxn>
              <a:cxn ang="0">
                <a:pos x="165" y="68"/>
              </a:cxn>
              <a:cxn ang="0">
                <a:pos x="154" y="87"/>
              </a:cxn>
              <a:cxn ang="0">
                <a:pos x="142" y="99"/>
              </a:cxn>
              <a:cxn ang="0">
                <a:pos x="144" y="125"/>
              </a:cxn>
              <a:cxn ang="0">
                <a:pos x="147" y="147"/>
              </a:cxn>
              <a:cxn ang="0">
                <a:pos x="147" y="170"/>
              </a:cxn>
            </a:cxnLst>
            <a:rect l="0" t="0" r="r" b="b"/>
            <a:pathLst>
              <a:path w="168" h="329">
                <a:moveTo>
                  <a:pt x="142" y="182"/>
                </a:moveTo>
                <a:lnTo>
                  <a:pt x="142" y="194"/>
                </a:lnTo>
                <a:lnTo>
                  <a:pt x="142" y="201"/>
                </a:lnTo>
                <a:lnTo>
                  <a:pt x="142" y="208"/>
                </a:lnTo>
                <a:lnTo>
                  <a:pt x="149" y="232"/>
                </a:lnTo>
                <a:lnTo>
                  <a:pt x="151" y="246"/>
                </a:lnTo>
                <a:lnTo>
                  <a:pt x="156" y="270"/>
                </a:lnTo>
                <a:lnTo>
                  <a:pt x="156" y="277"/>
                </a:lnTo>
                <a:lnTo>
                  <a:pt x="154" y="281"/>
                </a:lnTo>
                <a:lnTo>
                  <a:pt x="156" y="291"/>
                </a:lnTo>
                <a:lnTo>
                  <a:pt x="156" y="296"/>
                </a:lnTo>
                <a:lnTo>
                  <a:pt x="158" y="298"/>
                </a:lnTo>
                <a:lnTo>
                  <a:pt x="165" y="303"/>
                </a:lnTo>
                <a:lnTo>
                  <a:pt x="168" y="308"/>
                </a:lnTo>
                <a:lnTo>
                  <a:pt x="161" y="310"/>
                </a:lnTo>
                <a:lnTo>
                  <a:pt x="151" y="312"/>
                </a:lnTo>
                <a:lnTo>
                  <a:pt x="144" y="315"/>
                </a:lnTo>
                <a:lnTo>
                  <a:pt x="135" y="319"/>
                </a:lnTo>
                <a:lnTo>
                  <a:pt x="125" y="322"/>
                </a:lnTo>
                <a:lnTo>
                  <a:pt x="118" y="324"/>
                </a:lnTo>
                <a:lnTo>
                  <a:pt x="109" y="326"/>
                </a:lnTo>
                <a:lnTo>
                  <a:pt x="99" y="329"/>
                </a:lnTo>
                <a:lnTo>
                  <a:pt x="95" y="322"/>
                </a:lnTo>
                <a:lnTo>
                  <a:pt x="95" y="315"/>
                </a:lnTo>
                <a:lnTo>
                  <a:pt x="92" y="308"/>
                </a:lnTo>
                <a:lnTo>
                  <a:pt x="87" y="296"/>
                </a:lnTo>
                <a:lnTo>
                  <a:pt x="85" y="284"/>
                </a:lnTo>
                <a:lnTo>
                  <a:pt x="78" y="267"/>
                </a:lnTo>
                <a:lnTo>
                  <a:pt x="76" y="255"/>
                </a:lnTo>
                <a:lnTo>
                  <a:pt x="71" y="246"/>
                </a:lnTo>
                <a:lnTo>
                  <a:pt x="69" y="232"/>
                </a:lnTo>
                <a:lnTo>
                  <a:pt x="59" y="225"/>
                </a:lnTo>
                <a:lnTo>
                  <a:pt x="57" y="225"/>
                </a:lnTo>
                <a:lnTo>
                  <a:pt x="57" y="225"/>
                </a:lnTo>
                <a:lnTo>
                  <a:pt x="54" y="232"/>
                </a:lnTo>
                <a:lnTo>
                  <a:pt x="52" y="232"/>
                </a:lnTo>
                <a:lnTo>
                  <a:pt x="52" y="232"/>
                </a:lnTo>
                <a:lnTo>
                  <a:pt x="50" y="227"/>
                </a:lnTo>
                <a:lnTo>
                  <a:pt x="47" y="210"/>
                </a:lnTo>
                <a:lnTo>
                  <a:pt x="47" y="203"/>
                </a:lnTo>
                <a:lnTo>
                  <a:pt x="42" y="196"/>
                </a:lnTo>
                <a:lnTo>
                  <a:pt x="33" y="177"/>
                </a:lnTo>
                <a:lnTo>
                  <a:pt x="31" y="173"/>
                </a:lnTo>
                <a:lnTo>
                  <a:pt x="31" y="165"/>
                </a:lnTo>
                <a:lnTo>
                  <a:pt x="31" y="158"/>
                </a:lnTo>
                <a:lnTo>
                  <a:pt x="33" y="149"/>
                </a:lnTo>
                <a:lnTo>
                  <a:pt x="33" y="147"/>
                </a:lnTo>
                <a:lnTo>
                  <a:pt x="28" y="135"/>
                </a:lnTo>
                <a:lnTo>
                  <a:pt x="26" y="123"/>
                </a:lnTo>
                <a:lnTo>
                  <a:pt x="14" y="106"/>
                </a:lnTo>
                <a:lnTo>
                  <a:pt x="9" y="85"/>
                </a:lnTo>
                <a:lnTo>
                  <a:pt x="5" y="76"/>
                </a:lnTo>
                <a:lnTo>
                  <a:pt x="2" y="64"/>
                </a:lnTo>
                <a:lnTo>
                  <a:pt x="0" y="57"/>
                </a:lnTo>
                <a:lnTo>
                  <a:pt x="14" y="52"/>
                </a:lnTo>
                <a:lnTo>
                  <a:pt x="47" y="40"/>
                </a:lnTo>
                <a:lnTo>
                  <a:pt x="83" y="26"/>
                </a:lnTo>
                <a:lnTo>
                  <a:pt x="118" y="14"/>
                </a:lnTo>
                <a:lnTo>
                  <a:pt x="151" y="0"/>
                </a:lnTo>
                <a:lnTo>
                  <a:pt x="151" y="4"/>
                </a:lnTo>
                <a:lnTo>
                  <a:pt x="156" y="12"/>
                </a:lnTo>
                <a:lnTo>
                  <a:pt x="154" y="33"/>
                </a:lnTo>
                <a:lnTo>
                  <a:pt x="156" y="38"/>
                </a:lnTo>
                <a:lnTo>
                  <a:pt x="165" y="52"/>
                </a:lnTo>
                <a:lnTo>
                  <a:pt x="165" y="54"/>
                </a:lnTo>
                <a:lnTo>
                  <a:pt x="165" y="57"/>
                </a:lnTo>
                <a:lnTo>
                  <a:pt x="165" y="64"/>
                </a:lnTo>
                <a:lnTo>
                  <a:pt x="165" y="68"/>
                </a:lnTo>
                <a:lnTo>
                  <a:pt x="163" y="73"/>
                </a:lnTo>
                <a:lnTo>
                  <a:pt x="154" y="87"/>
                </a:lnTo>
                <a:lnTo>
                  <a:pt x="151" y="92"/>
                </a:lnTo>
                <a:lnTo>
                  <a:pt x="142" y="99"/>
                </a:lnTo>
                <a:lnTo>
                  <a:pt x="139" y="102"/>
                </a:lnTo>
                <a:lnTo>
                  <a:pt x="144" y="125"/>
                </a:lnTo>
                <a:lnTo>
                  <a:pt x="147" y="139"/>
                </a:lnTo>
                <a:lnTo>
                  <a:pt x="147" y="147"/>
                </a:lnTo>
                <a:lnTo>
                  <a:pt x="147" y="158"/>
                </a:lnTo>
                <a:lnTo>
                  <a:pt x="147" y="170"/>
                </a:lnTo>
                <a:lnTo>
                  <a:pt x="142" y="182"/>
                </a:lnTo>
                <a:close/>
              </a:path>
            </a:pathLst>
          </a:custGeom>
          <a:solidFill>
            <a:srgbClr val="00A0DC"/>
          </a:solidFill>
          <a:ln w="6350">
            <a:solidFill>
              <a:srgbClr val="A5D7F5"/>
            </a:solidFill>
            <a:round/>
            <a:headEnd/>
            <a:tailEnd/>
          </a:ln>
        </p:spPr>
        <p:txBody>
          <a:bodyPr wrap="none" lIns="18283" rIns="0" anchor="ctr" anchorCtr="0">
            <a:noAutofit/>
          </a:bodyPr>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9" name="New Jersey">
            <a:extLst>
              <a:ext uri="{FF2B5EF4-FFF2-40B4-BE49-F238E27FC236}">
                <a16:creationId xmlns:a16="http://schemas.microsoft.com/office/drawing/2014/main" id="{892E473C-C525-1543-B857-C7568322ACDB}"/>
              </a:ext>
            </a:extLst>
          </p:cNvPr>
          <p:cNvSpPr>
            <a:spLocks noChangeAspect="1" noEditPoints="1"/>
          </p:cNvSpPr>
          <p:nvPr/>
        </p:nvSpPr>
        <p:spPr bwMode="gray">
          <a:xfrm>
            <a:off x="10274211" y="2785637"/>
            <a:ext cx="200108" cy="459221"/>
          </a:xfrm>
          <a:custGeom>
            <a:avLst/>
            <a:gdLst/>
            <a:ahLst/>
            <a:cxnLst>
              <a:cxn ang="0">
                <a:pos x="130" y="152"/>
              </a:cxn>
              <a:cxn ang="0">
                <a:pos x="137" y="168"/>
              </a:cxn>
              <a:cxn ang="0">
                <a:pos x="137" y="157"/>
              </a:cxn>
              <a:cxn ang="0">
                <a:pos x="133" y="123"/>
              </a:cxn>
              <a:cxn ang="0">
                <a:pos x="130" y="104"/>
              </a:cxn>
              <a:cxn ang="0">
                <a:pos x="121" y="90"/>
              </a:cxn>
              <a:cxn ang="0">
                <a:pos x="100" y="97"/>
              </a:cxn>
              <a:cxn ang="0">
                <a:pos x="95" y="78"/>
              </a:cxn>
              <a:cxn ang="0">
                <a:pos x="100" y="67"/>
              </a:cxn>
              <a:cxn ang="0">
                <a:pos x="104" y="59"/>
              </a:cxn>
              <a:cxn ang="0">
                <a:pos x="111" y="31"/>
              </a:cxn>
              <a:cxn ang="0">
                <a:pos x="100" y="19"/>
              </a:cxn>
              <a:cxn ang="0">
                <a:pos x="78" y="12"/>
              </a:cxn>
              <a:cxn ang="0">
                <a:pos x="57" y="7"/>
              </a:cxn>
              <a:cxn ang="0">
                <a:pos x="36" y="3"/>
              </a:cxn>
              <a:cxn ang="0">
                <a:pos x="19" y="5"/>
              </a:cxn>
              <a:cxn ang="0">
                <a:pos x="14" y="14"/>
              </a:cxn>
              <a:cxn ang="0">
                <a:pos x="5" y="48"/>
              </a:cxn>
              <a:cxn ang="0">
                <a:pos x="0" y="59"/>
              </a:cxn>
              <a:cxn ang="0">
                <a:pos x="10" y="71"/>
              </a:cxn>
              <a:cxn ang="0">
                <a:pos x="3" y="85"/>
              </a:cxn>
              <a:cxn ang="0">
                <a:pos x="5" y="95"/>
              </a:cxn>
              <a:cxn ang="0">
                <a:pos x="10" y="109"/>
              </a:cxn>
              <a:cxn ang="0">
                <a:pos x="29" y="123"/>
              </a:cxn>
              <a:cxn ang="0">
                <a:pos x="67" y="149"/>
              </a:cxn>
              <a:cxn ang="0">
                <a:pos x="45" y="173"/>
              </a:cxn>
              <a:cxn ang="0">
                <a:pos x="40" y="187"/>
              </a:cxn>
              <a:cxn ang="0">
                <a:pos x="22" y="206"/>
              </a:cxn>
              <a:cxn ang="0">
                <a:pos x="14" y="225"/>
              </a:cxn>
              <a:cxn ang="0">
                <a:pos x="17" y="249"/>
              </a:cxn>
              <a:cxn ang="0">
                <a:pos x="38" y="268"/>
              </a:cxn>
              <a:cxn ang="0">
                <a:pos x="62" y="277"/>
              </a:cxn>
              <a:cxn ang="0">
                <a:pos x="78" y="275"/>
              </a:cxn>
              <a:cxn ang="0">
                <a:pos x="88" y="291"/>
              </a:cxn>
              <a:cxn ang="0">
                <a:pos x="93" y="303"/>
              </a:cxn>
              <a:cxn ang="0">
                <a:pos x="109" y="263"/>
              </a:cxn>
              <a:cxn ang="0">
                <a:pos x="109" y="251"/>
              </a:cxn>
              <a:cxn ang="0">
                <a:pos x="116" y="242"/>
              </a:cxn>
              <a:cxn ang="0">
                <a:pos x="121" y="235"/>
              </a:cxn>
              <a:cxn ang="0">
                <a:pos x="121" y="220"/>
              </a:cxn>
              <a:cxn ang="0">
                <a:pos x="126" y="213"/>
              </a:cxn>
              <a:cxn ang="0">
                <a:pos x="133" y="185"/>
              </a:cxn>
              <a:cxn ang="0">
                <a:pos x="133" y="206"/>
              </a:cxn>
              <a:cxn ang="0">
                <a:pos x="137" y="190"/>
              </a:cxn>
              <a:cxn ang="0">
                <a:pos x="133" y="206"/>
              </a:cxn>
            </a:cxnLst>
            <a:rect l="0" t="0" r="r" b="b"/>
            <a:pathLst>
              <a:path w="140" h="303">
                <a:moveTo>
                  <a:pt x="130" y="157"/>
                </a:moveTo>
                <a:lnTo>
                  <a:pt x="130" y="152"/>
                </a:lnTo>
                <a:lnTo>
                  <a:pt x="133" y="147"/>
                </a:lnTo>
                <a:lnTo>
                  <a:pt x="137" y="168"/>
                </a:lnTo>
                <a:lnTo>
                  <a:pt x="140" y="173"/>
                </a:lnTo>
                <a:lnTo>
                  <a:pt x="137" y="157"/>
                </a:lnTo>
                <a:lnTo>
                  <a:pt x="133" y="138"/>
                </a:lnTo>
                <a:lnTo>
                  <a:pt x="133" y="123"/>
                </a:lnTo>
                <a:lnTo>
                  <a:pt x="133" y="114"/>
                </a:lnTo>
                <a:lnTo>
                  <a:pt x="130" y="104"/>
                </a:lnTo>
                <a:lnTo>
                  <a:pt x="126" y="95"/>
                </a:lnTo>
                <a:lnTo>
                  <a:pt x="121" y="90"/>
                </a:lnTo>
                <a:lnTo>
                  <a:pt x="119" y="95"/>
                </a:lnTo>
                <a:lnTo>
                  <a:pt x="100" y="97"/>
                </a:lnTo>
                <a:lnTo>
                  <a:pt x="95" y="88"/>
                </a:lnTo>
                <a:lnTo>
                  <a:pt x="95" y="78"/>
                </a:lnTo>
                <a:lnTo>
                  <a:pt x="97" y="71"/>
                </a:lnTo>
                <a:lnTo>
                  <a:pt x="100" y="67"/>
                </a:lnTo>
                <a:lnTo>
                  <a:pt x="102" y="64"/>
                </a:lnTo>
                <a:lnTo>
                  <a:pt x="104" y="59"/>
                </a:lnTo>
                <a:lnTo>
                  <a:pt x="107" y="52"/>
                </a:lnTo>
                <a:lnTo>
                  <a:pt x="111" y="31"/>
                </a:lnTo>
                <a:lnTo>
                  <a:pt x="109" y="22"/>
                </a:lnTo>
                <a:lnTo>
                  <a:pt x="100" y="19"/>
                </a:lnTo>
                <a:lnTo>
                  <a:pt x="88" y="14"/>
                </a:lnTo>
                <a:lnTo>
                  <a:pt x="78" y="12"/>
                </a:lnTo>
                <a:lnTo>
                  <a:pt x="67" y="10"/>
                </a:lnTo>
                <a:lnTo>
                  <a:pt x="57" y="7"/>
                </a:lnTo>
                <a:lnTo>
                  <a:pt x="45" y="5"/>
                </a:lnTo>
                <a:lnTo>
                  <a:pt x="36" y="3"/>
                </a:lnTo>
                <a:lnTo>
                  <a:pt x="24" y="0"/>
                </a:lnTo>
                <a:lnTo>
                  <a:pt x="19" y="5"/>
                </a:lnTo>
                <a:lnTo>
                  <a:pt x="17" y="10"/>
                </a:lnTo>
                <a:lnTo>
                  <a:pt x="14" y="14"/>
                </a:lnTo>
                <a:lnTo>
                  <a:pt x="12" y="31"/>
                </a:lnTo>
                <a:lnTo>
                  <a:pt x="5" y="48"/>
                </a:lnTo>
                <a:lnTo>
                  <a:pt x="0" y="55"/>
                </a:lnTo>
                <a:lnTo>
                  <a:pt x="0" y="59"/>
                </a:lnTo>
                <a:lnTo>
                  <a:pt x="7" y="69"/>
                </a:lnTo>
                <a:lnTo>
                  <a:pt x="10" y="71"/>
                </a:lnTo>
                <a:lnTo>
                  <a:pt x="7" y="81"/>
                </a:lnTo>
                <a:lnTo>
                  <a:pt x="3" y="85"/>
                </a:lnTo>
                <a:lnTo>
                  <a:pt x="3" y="88"/>
                </a:lnTo>
                <a:lnTo>
                  <a:pt x="5" y="95"/>
                </a:lnTo>
                <a:lnTo>
                  <a:pt x="7" y="107"/>
                </a:lnTo>
                <a:lnTo>
                  <a:pt x="10" y="109"/>
                </a:lnTo>
                <a:lnTo>
                  <a:pt x="19" y="112"/>
                </a:lnTo>
                <a:lnTo>
                  <a:pt x="29" y="123"/>
                </a:lnTo>
                <a:lnTo>
                  <a:pt x="33" y="123"/>
                </a:lnTo>
                <a:lnTo>
                  <a:pt x="67" y="149"/>
                </a:lnTo>
                <a:lnTo>
                  <a:pt x="52" y="164"/>
                </a:lnTo>
                <a:lnTo>
                  <a:pt x="45" y="173"/>
                </a:lnTo>
                <a:lnTo>
                  <a:pt x="40" y="180"/>
                </a:lnTo>
                <a:lnTo>
                  <a:pt x="40" y="187"/>
                </a:lnTo>
                <a:lnTo>
                  <a:pt x="38" y="197"/>
                </a:lnTo>
                <a:lnTo>
                  <a:pt x="22" y="206"/>
                </a:lnTo>
                <a:lnTo>
                  <a:pt x="14" y="213"/>
                </a:lnTo>
                <a:lnTo>
                  <a:pt x="14" y="225"/>
                </a:lnTo>
                <a:lnTo>
                  <a:pt x="12" y="239"/>
                </a:lnTo>
                <a:lnTo>
                  <a:pt x="17" y="249"/>
                </a:lnTo>
                <a:lnTo>
                  <a:pt x="17" y="254"/>
                </a:lnTo>
                <a:lnTo>
                  <a:pt x="38" y="268"/>
                </a:lnTo>
                <a:lnTo>
                  <a:pt x="52" y="270"/>
                </a:lnTo>
                <a:lnTo>
                  <a:pt x="62" y="277"/>
                </a:lnTo>
                <a:lnTo>
                  <a:pt x="71" y="275"/>
                </a:lnTo>
                <a:lnTo>
                  <a:pt x="78" y="275"/>
                </a:lnTo>
                <a:lnTo>
                  <a:pt x="88" y="277"/>
                </a:lnTo>
                <a:lnTo>
                  <a:pt x="88" y="291"/>
                </a:lnTo>
                <a:lnTo>
                  <a:pt x="90" y="303"/>
                </a:lnTo>
                <a:lnTo>
                  <a:pt x="93" y="303"/>
                </a:lnTo>
                <a:lnTo>
                  <a:pt x="102" y="291"/>
                </a:lnTo>
                <a:lnTo>
                  <a:pt x="109" y="263"/>
                </a:lnTo>
                <a:lnTo>
                  <a:pt x="111" y="256"/>
                </a:lnTo>
                <a:lnTo>
                  <a:pt x="109" y="251"/>
                </a:lnTo>
                <a:lnTo>
                  <a:pt x="111" y="246"/>
                </a:lnTo>
                <a:lnTo>
                  <a:pt x="116" y="242"/>
                </a:lnTo>
                <a:lnTo>
                  <a:pt x="119" y="242"/>
                </a:lnTo>
                <a:lnTo>
                  <a:pt x="121" y="235"/>
                </a:lnTo>
                <a:lnTo>
                  <a:pt x="121" y="225"/>
                </a:lnTo>
                <a:lnTo>
                  <a:pt x="121" y="220"/>
                </a:lnTo>
                <a:lnTo>
                  <a:pt x="119" y="213"/>
                </a:lnTo>
                <a:lnTo>
                  <a:pt x="126" y="213"/>
                </a:lnTo>
                <a:lnTo>
                  <a:pt x="130" y="201"/>
                </a:lnTo>
                <a:lnTo>
                  <a:pt x="133" y="185"/>
                </a:lnTo>
                <a:lnTo>
                  <a:pt x="130" y="157"/>
                </a:lnTo>
                <a:close/>
                <a:moveTo>
                  <a:pt x="133" y="206"/>
                </a:moveTo>
                <a:lnTo>
                  <a:pt x="133" y="211"/>
                </a:lnTo>
                <a:lnTo>
                  <a:pt x="137" y="190"/>
                </a:lnTo>
                <a:lnTo>
                  <a:pt x="137" y="180"/>
                </a:lnTo>
                <a:lnTo>
                  <a:pt x="133" y="206"/>
                </a:lnTo>
                <a:close/>
              </a:path>
            </a:pathLst>
          </a:custGeom>
          <a:solidFill>
            <a:srgbClr val="00A0DC"/>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39" name="New York">
            <a:extLst>
              <a:ext uri="{FF2B5EF4-FFF2-40B4-BE49-F238E27FC236}">
                <a16:creationId xmlns:a16="http://schemas.microsoft.com/office/drawing/2014/main" id="{40558AE1-58BB-9B4B-AB0C-908897B60955}"/>
              </a:ext>
            </a:extLst>
          </p:cNvPr>
          <p:cNvSpPr>
            <a:spLocks noChangeAspect="1" noEditPoints="1"/>
          </p:cNvSpPr>
          <p:nvPr/>
        </p:nvSpPr>
        <p:spPr bwMode="gray">
          <a:xfrm>
            <a:off x="9612428" y="2047550"/>
            <a:ext cx="1070576" cy="871459"/>
          </a:xfrm>
          <a:custGeom>
            <a:avLst/>
            <a:gdLst/>
            <a:ahLst/>
            <a:cxnLst>
              <a:cxn ang="0">
                <a:pos x="49" y="388"/>
              </a:cxn>
              <a:cxn ang="0">
                <a:pos x="45" y="397"/>
              </a:cxn>
              <a:cxn ang="0">
                <a:pos x="567" y="570"/>
              </a:cxn>
              <a:cxn ang="0">
                <a:pos x="255" y="165"/>
              </a:cxn>
              <a:cxn ang="0">
                <a:pos x="250" y="168"/>
              </a:cxn>
              <a:cxn ang="0">
                <a:pos x="579" y="530"/>
              </a:cxn>
              <a:cxn ang="0">
                <a:pos x="591" y="492"/>
              </a:cxn>
              <a:cxn ang="0">
                <a:pos x="600" y="466"/>
              </a:cxn>
              <a:cxn ang="0">
                <a:pos x="584" y="423"/>
              </a:cxn>
              <a:cxn ang="0">
                <a:pos x="570" y="364"/>
              </a:cxn>
              <a:cxn ang="0">
                <a:pos x="563" y="317"/>
              </a:cxn>
              <a:cxn ang="0">
                <a:pos x="556" y="265"/>
              </a:cxn>
              <a:cxn ang="0">
                <a:pos x="539" y="210"/>
              </a:cxn>
              <a:cxn ang="0">
                <a:pos x="518" y="168"/>
              </a:cxn>
              <a:cxn ang="0">
                <a:pos x="511" y="170"/>
              </a:cxn>
              <a:cxn ang="0">
                <a:pos x="492" y="116"/>
              </a:cxn>
              <a:cxn ang="0">
                <a:pos x="489" y="78"/>
              </a:cxn>
              <a:cxn ang="0">
                <a:pos x="463" y="7"/>
              </a:cxn>
              <a:cxn ang="0">
                <a:pos x="350" y="37"/>
              </a:cxn>
              <a:cxn ang="0">
                <a:pos x="310" y="63"/>
              </a:cxn>
              <a:cxn ang="0">
                <a:pos x="276" y="135"/>
              </a:cxn>
              <a:cxn ang="0">
                <a:pos x="246" y="198"/>
              </a:cxn>
              <a:cxn ang="0">
                <a:pos x="258" y="194"/>
              </a:cxn>
              <a:cxn ang="0">
                <a:pos x="267" y="198"/>
              </a:cxn>
              <a:cxn ang="0">
                <a:pos x="260" y="220"/>
              </a:cxn>
              <a:cxn ang="0">
                <a:pos x="258" y="224"/>
              </a:cxn>
              <a:cxn ang="0">
                <a:pos x="269" y="246"/>
              </a:cxn>
              <a:cxn ang="0">
                <a:pos x="269" y="260"/>
              </a:cxn>
              <a:cxn ang="0">
                <a:pos x="239" y="288"/>
              </a:cxn>
              <a:cxn ang="0">
                <a:pos x="217" y="310"/>
              </a:cxn>
              <a:cxn ang="0">
                <a:pos x="189" y="317"/>
              </a:cxn>
              <a:cxn ang="0">
                <a:pos x="137" y="324"/>
              </a:cxn>
              <a:cxn ang="0">
                <a:pos x="30" y="364"/>
              </a:cxn>
              <a:cxn ang="0">
                <a:pos x="52" y="388"/>
              </a:cxn>
              <a:cxn ang="0">
                <a:pos x="61" y="414"/>
              </a:cxn>
              <a:cxn ang="0">
                <a:pos x="47" y="449"/>
              </a:cxn>
              <a:cxn ang="0">
                <a:pos x="4" y="501"/>
              </a:cxn>
              <a:cxn ang="0">
                <a:pos x="19" y="537"/>
              </a:cxn>
              <a:cxn ang="0">
                <a:pos x="82" y="520"/>
              </a:cxn>
              <a:cxn ang="0">
                <a:pos x="144" y="504"/>
              </a:cxn>
              <a:cxn ang="0">
                <a:pos x="208" y="485"/>
              </a:cxn>
              <a:cxn ang="0">
                <a:pos x="269" y="468"/>
              </a:cxn>
              <a:cxn ang="0">
                <a:pos x="331" y="449"/>
              </a:cxn>
              <a:cxn ang="0">
                <a:pos x="392" y="430"/>
              </a:cxn>
              <a:cxn ang="0">
                <a:pos x="435" y="440"/>
              </a:cxn>
              <a:cxn ang="0">
                <a:pos x="447" y="466"/>
              </a:cxn>
              <a:cxn ang="0">
                <a:pos x="485" y="483"/>
              </a:cxn>
              <a:cxn ang="0">
                <a:pos x="530" y="497"/>
              </a:cxn>
              <a:cxn ang="0">
                <a:pos x="572" y="506"/>
              </a:cxn>
              <a:cxn ang="0">
                <a:pos x="572" y="499"/>
              </a:cxn>
              <a:cxn ang="0">
                <a:pos x="253" y="201"/>
              </a:cxn>
              <a:cxn ang="0">
                <a:pos x="253" y="201"/>
              </a:cxn>
              <a:cxn ang="0">
                <a:pos x="716" y="454"/>
              </a:cxn>
              <a:cxn ang="0">
                <a:pos x="697" y="466"/>
              </a:cxn>
              <a:cxn ang="0">
                <a:pos x="688" y="468"/>
              </a:cxn>
              <a:cxn ang="0">
                <a:pos x="631" y="497"/>
              </a:cxn>
              <a:cxn ang="0">
                <a:pos x="605" y="506"/>
              </a:cxn>
              <a:cxn ang="0">
                <a:pos x="591" y="523"/>
              </a:cxn>
              <a:cxn ang="0">
                <a:pos x="579" y="561"/>
              </a:cxn>
              <a:cxn ang="0">
                <a:pos x="596" y="549"/>
              </a:cxn>
              <a:cxn ang="0">
                <a:pos x="648" y="527"/>
              </a:cxn>
              <a:cxn ang="0">
                <a:pos x="709" y="475"/>
              </a:cxn>
            </a:cxnLst>
            <a:rect l="0" t="0" r="r" b="b"/>
            <a:pathLst>
              <a:path w="749" h="575">
                <a:moveTo>
                  <a:pt x="45" y="397"/>
                </a:moveTo>
                <a:lnTo>
                  <a:pt x="49" y="397"/>
                </a:lnTo>
                <a:lnTo>
                  <a:pt x="49" y="393"/>
                </a:lnTo>
                <a:lnTo>
                  <a:pt x="52" y="390"/>
                </a:lnTo>
                <a:lnTo>
                  <a:pt x="49" y="388"/>
                </a:lnTo>
                <a:lnTo>
                  <a:pt x="45" y="388"/>
                </a:lnTo>
                <a:lnTo>
                  <a:pt x="42" y="390"/>
                </a:lnTo>
                <a:lnTo>
                  <a:pt x="42" y="395"/>
                </a:lnTo>
                <a:lnTo>
                  <a:pt x="45" y="397"/>
                </a:lnTo>
                <a:lnTo>
                  <a:pt x="45" y="397"/>
                </a:lnTo>
                <a:close/>
                <a:moveTo>
                  <a:pt x="567" y="554"/>
                </a:moveTo>
                <a:lnTo>
                  <a:pt x="560" y="563"/>
                </a:lnTo>
                <a:lnTo>
                  <a:pt x="560" y="575"/>
                </a:lnTo>
                <a:lnTo>
                  <a:pt x="565" y="575"/>
                </a:lnTo>
                <a:lnTo>
                  <a:pt x="567" y="570"/>
                </a:lnTo>
                <a:lnTo>
                  <a:pt x="572" y="563"/>
                </a:lnTo>
                <a:lnTo>
                  <a:pt x="572" y="558"/>
                </a:lnTo>
                <a:lnTo>
                  <a:pt x="570" y="554"/>
                </a:lnTo>
                <a:lnTo>
                  <a:pt x="567" y="554"/>
                </a:lnTo>
                <a:close/>
                <a:moveTo>
                  <a:pt x="255" y="165"/>
                </a:moveTo>
                <a:lnTo>
                  <a:pt x="255" y="163"/>
                </a:lnTo>
                <a:lnTo>
                  <a:pt x="255" y="161"/>
                </a:lnTo>
                <a:lnTo>
                  <a:pt x="253" y="163"/>
                </a:lnTo>
                <a:lnTo>
                  <a:pt x="250" y="165"/>
                </a:lnTo>
                <a:lnTo>
                  <a:pt x="250" y="168"/>
                </a:lnTo>
                <a:lnTo>
                  <a:pt x="253" y="168"/>
                </a:lnTo>
                <a:lnTo>
                  <a:pt x="255" y="165"/>
                </a:lnTo>
                <a:close/>
                <a:moveTo>
                  <a:pt x="574" y="539"/>
                </a:moveTo>
                <a:lnTo>
                  <a:pt x="577" y="535"/>
                </a:lnTo>
                <a:lnTo>
                  <a:pt x="579" y="530"/>
                </a:lnTo>
                <a:lnTo>
                  <a:pt x="584" y="525"/>
                </a:lnTo>
                <a:lnTo>
                  <a:pt x="589" y="518"/>
                </a:lnTo>
                <a:lnTo>
                  <a:pt x="593" y="504"/>
                </a:lnTo>
                <a:lnTo>
                  <a:pt x="598" y="499"/>
                </a:lnTo>
                <a:lnTo>
                  <a:pt x="591" y="492"/>
                </a:lnTo>
                <a:lnTo>
                  <a:pt x="584" y="487"/>
                </a:lnTo>
                <a:lnTo>
                  <a:pt x="591" y="480"/>
                </a:lnTo>
                <a:lnTo>
                  <a:pt x="596" y="475"/>
                </a:lnTo>
                <a:lnTo>
                  <a:pt x="598" y="471"/>
                </a:lnTo>
                <a:lnTo>
                  <a:pt x="600" y="466"/>
                </a:lnTo>
                <a:lnTo>
                  <a:pt x="598" y="464"/>
                </a:lnTo>
                <a:lnTo>
                  <a:pt x="593" y="459"/>
                </a:lnTo>
                <a:lnTo>
                  <a:pt x="591" y="447"/>
                </a:lnTo>
                <a:lnTo>
                  <a:pt x="586" y="435"/>
                </a:lnTo>
                <a:lnTo>
                  <a:pt x="584" y="423"/>
                </a:lnTo>
                <a:lnTo>
                  <a:pt x="582" y="411"/>
                </a:lnTo>
                <a:lnTo>
                  <a:pt x="577" y="400"/>
                </a:lnTo>
                <a:lnTo>
                  <a:pt x="574" y="388"/>
                </a:lnTo>
                <a:lnTo>
                  <a:pt x="572" y="376"/>
                </a:lnTo>
                <a:lnTo>
                  <a:pt x="570" y="364"/>
                </a:lnTo>
                <a:lnTo>
                  <a:pt x="565" y="362"/>
                </a:lnTo>
                <a:lnTo>
                  <a:pt x="565" y="350"/>
                </a:lnTo>
                <a:lnTo>
                  <a:pt x="565" y="340"/>
                </a:lnTo>
                <a:lnTo>
                  <a:pt x="563" y="329"/>
                </a:lnTo>
                <a:lnTo>
                  <a:pt x="563" y="317"/>
                </a:lnTo>
                <a:lnTo>
                  <a:pt x="563" y="305"/>
                </a:lnTo>
                <a:lnTo>
                  <a:pt x="563" y="295"/>
                </a:lnTo>
                <a:lnTo>
                  <a:pt x="560" y="284"/>
                </a:lnTo>
                <a:lnTo>
                  <a:pt x="560" y="272"/>
                </a:lnTo>
                <a:lnTo>
                  <a:pt x="556" y="265"/>
                </a:lnTo>
                <a:lnTo>
                  <a:pt x="556" y="258"/>
                </a:lnTo>
                <a:lnTo>
                  <a:pt x="553" y="251"/>
                </a:lnTo>
                <a:lnTo>
                  <a:pt x="548" y="239"/>
                </a:lnTo>
                <a:lnTo>
                  <a:pt x="546" y="227"/>
                </a:lnTo>
                <a:lnTo>
                  <a:pt x="539" y="210"/>
                </a:lnTo>
                <a:lnTo>
                  <a:pt x="537" y="198"/>
                </a:lnTo>
                <a:lnTo>
                  <a:pt x="532" y="189"/>
                </a:lnTo>
                <a:lnTo>
                  <a:pt x="530" y="175"/>
                </a:lnTo>
                <a:lnTo>
                  <a:pt x="520" y="168"/>
                </a:lnTo>
                <a:lnTo>
                  <a:pt x="518" y="168"/>
                </a:lnTo>
                <a:lnTo>
                  <a:pt x="518" y="168"/>
                </a:lnTo>
                <a:lnTo>
                  <a:pt x="515" y="175"/>
                </a:lnTo>
                <a:lnTo>
                  <a:pt x="513" y="175"/>
                </a:lnTo>
                <a:lnTo>
                  <a:pt x="513" y="175"/>
                </a:lnTo>
                <a:lnTo>
                  <a:pt x="511" y="170"/>
                </a:lnTo>
                <a:lnTo>
                  <a:pt x="508" y="153"/>
                </a:lnTo>
                <a:lnTo>
                  <a:pt x="508" y="146"/>
                </a:lnTo>
                <a:lnTo>
                  <a:pt x="503" y="139"/>
                </a:lnTo>
                <a:lnTo>
                  <a:pt x="494" y="120"/>
                </a:lnTo>
                <a:lnTo>
                  <a:pt x="492" y="116"/>
                </a:lnTo>
                <a:lnTo>
                  <a:pt x="492" y="108"/>
                </a:lnTo>
                <a:lnTo>
                  <a:pt x="492" y="101"/>
                </a:lnTo>
                <a:lnTo>
                  <a:pt x="494" y="92"/>
                </a:lnTo>
                <a:lnTo>
                  <a:pt x="494" y="90"/>
                </a:lnTo>
                <a:lnTo>
                  <a:pt x="489" y="78"/>
                </a:lnTo>
                <a:lnTo>
                  <a:pt x="487" y="66"/>
                </a:lnTo>
                <a:lnTo>
                  <a:pt x="475" y="49"/>
                </a:lnTo>
                <a:lnTo>
                  <a:pt x="470" y="28"/>
                </a:lnTo>
                <a:lnTo>
                  <a:pt x="466" y="19"/>
                </a:lnTo>
                <a:lnTo>
                  <a:pt x="463" y="7"/>
                </a:lnTo>
                <a:lnTo>
                  <a:pt x="461" y="0"/>
                </a:lnTo>
                <a:lnTo>
                  <a:pt x="440" y="7"/>
                </a:lnTo>
                <a:lnTo>
                  <a:pt x="404" y="19"/>
                </a:lnTo>
                <a:lnTo>
                  <a:pt x="369" y="30"/>
                </a:lnTo>
                <a:lnTo>
                  <a:pt x="350" y="37"/>
                </a:lnTo>
                <a:lnTo>
                  <a:pt x="345" y="40"/>
                </a:lnTo>
                <a:lnTo>
                  <a:pt x="343" y="40"/>
                </a:lnTo>
                <a:lnTo>
                  <a:pt x="333" y="42"/>
                </a:lnTo>
                <a:lnTo>
                  <a:pt x="324" y="52"/>
                </a:lnTo>
                <a:lnTo>
                  <a:pt x="310" y="63"/>
                </a:lnTo>
                <a:lnTo>
                  <a:pt x="295" y="87"/>
                </a:lnTo>
                <a:lnTo>
                  <a:pt x="274" y="130"/>
                </a:lnTo>
                <a:lnTo>
                  <a:pt x="274" y="132"/>
                </a:lnTo>
                <a:lnTo>
                  <a:pt x="274" y="132"/>
                </a:lnTo>
                <a:lnTo>
                  <a:pt x="276" y="135"/>
                </a:lnTo>
                <a:lnTo>
                  <a:pt x="276" y="139"/>
                </a:lnTo>
                <a:lnTo>
                  <a:pt x="274" y="144"/>
                </a:lnTo>
                <a:lnTo>
                  <a:pt x="246" y="182"/>
                </a:lnTo>
                <a:lnTo>
                  <a:pt x="239" y="194"/>
                </a:lnTo>
                <a:lnTo>
                  <a:pt x="246" y="198"/>
                </a:lnTo>
                <a:lnTo>
                  <a:pt x="246" y="201"/>
                </a:lnTo>
                <a:lnTo>
                  <a:pt x="248" y="198"/>
                </a:lnTo>
                <a:lnTo>
                  <a:pt x="253" y="191"/>
                </a:lnTo>
                <a:lnTo>
                  <a:pt x="255" y="191"/>
                </a:lnTo>
                <a:lnTo>
                  <a:pt x="258" y="194"/>
                </a:lnTo>
                <a:lnTo>
                  <a:pt x="260" y="196"/>
                </a:lnTo>
                <a:lnTo>
                  <a:pt x="258" y="203"/>
                </a:lnTo>
                <a:lnTo>
                  <a:pt x="260" y="203"/>
                </a:lnTo>
                <a:lnTo>
                  <a:pt x="265" y="201"/>
                </a:lnTo>
                <a:lnTo>
                  <a:pt x="267" y="198"/>
                </a:lnTo>
                <a:lnTo>
                  <a:pt x="267" y="203"/>
                </a:lnTo>
                <a:lnTo>
                  <a:pt x="265" y="208"/>
                </a:lnTo>
                <a:lnTo>
                  <a:pt x="265" y="210"/>
                </a:lnTo>
                <a:lnTo>
                  <a:pt x="262" y="217"/>
                </a:lnTo>
                <a:lnTo>
                  <a:pt x="260" y="220"/>
                </a:lnTo>
                <a:lnTo>
                  <a:pt x="258" y="220"/>
                </a:lnTo>
                <a:lnTo>
                  <a:pt x="258" y="217"/>
                </a:lnTo>
                <a:lnTo>
                  <a:pt x="255" y="222"/>
                </a:lnTo>
                <a:lnTo>
                  <a:pt x="255" y="224"/>
                </a:lnTo>
                <a:lnTo>
                  <a:pt x="258" y="224"/>
                </a:lnTo>
                <a:lnTo>
                  <a:pt x="260" y="229"/>
                </a:lnTo>
                <a:lnTo>
                  <a:pt x="265" y="234"/>
                </a:lnTo>
                <a:lnTo>
                  <a:pt x="267" y="243"/>
                </a:lnTo>
                <a:lnTo>
                  <a:pt x="269" y="246"/>
                </a:lnTo>
                <a:lnTo>
                  <a:pt x="269" y="246"/>
                </a:lnTo>
                <a:lnTo>
                  <a:pt x="269" y="248"/>
                </a:lnTo>
                <a:lnTo>
                  <a:pt x="269" y="251"/>
                </a:lnTo>
                <a:lnTo>
                  <a:pt x="272" y="253"/>
                </a:lnTo>
                <a:lnTo>
                  <a:pt x="272" y="255"/>
                </a:lnTo>
                <a:lnTo>
                  <a:pt x="269" y="260"/>
                </a:lnTo>
                <a:lnTo>
                  <a:pt x="265" y="262"/>
                </a:lnTo>
                <a:lnTo>
                  <a:pt x="258" y="265"/>
                </a:lnTo>
                <a:lnTo>
                  <a:pt x="250" y="272"/>
                </a:lnTo>
                <a:lnTo>
                  <a:pt x="243" y="281"/>
                </a:lnTo>
                <a:lnTo>
                  <a:pt x="239" y="288"/>
                </a:lnTo>
                <a:lnTo>
                  <a:pt x="236" y="295"/>
                </a:lnTo>
                <a:lnTo>
                  <a:pt x="234" y="298"/>
                </a:lnTo>
                <a:lnTo>
                  <a:pt x="234" y="298"/>
                </a:lnTo>
                <a:lnTo>
                  <a:pt x="222" y="305"/>
                </a:lnTo>
                <a:lnTo>
                  <a:pt x="217" y="310"/>
                </a:lnTo>
                <a:lnTo>
                  <a:pt x="217" y="312"/>
                </a:lnTo>
                <a:lnTo>
                  <a:pt x="217" y="314"/>
                </a:lnTo>
                <a:lnTo>
                  <a:pt x="215" y="312"/>
                </a:lnTo>
                <a:lnTo>
                  <a:pt x="205" y="314"/>
                </a:lnTo>
                <a:lnTo>
                  <a:pt x="189" y="317"/>
                </a:lnTo>
                <a:lnTo>
                  <a:pt x="175" y="322"/>
                </a:lnTo>
                <a:lnTo>
                  <a:pt x="165" y="329"/>
                </a:lnTo>
                <a:lnTo>
                  <a:pt x="158" y="329"/>
                </a:lnTo>
                <a:lnTo>
                  <a:pt x="149" y="326"/>
                </a:lnTo>
                <a:lnTo>
                  <a:pt x="137" y="324"/>
                </a:lnTo>
                <a:lnTo>
                  <a:pt x="106" y="329"/>
                </a:lnTo>
                <a:lnTo>
                  <a:pt x="80" y="336"/>
                </a:lnTo>
                <a:lnTo>
                  <a:pt x="61" y="345"/>
                </a:lnTo>
                <a:lnTo>
                  <a:pt x="30" y="362"/>
                </a:lnTo>
                <a:lnTo>
                  <a:pt x="30" y="364"/>
                </a:lnTo>
                <a:lnTo>
                  <a:pt x="30" y="364"/>
                </a:lnTo>
                <a:lnTo>
                  <a:pt x="35" y="385"/>
                </a:lnTo>
                <a:lnTo>
                  <a:pt x="35" y="385"/>
                </a:lnTo>
                <a:lnTo>
                  <a:pt x="52" y="385"/>
                </a:lnTo>
                <a:lnTo>
                  <a:pt x="52" y="388"/>
                </a:lnTo>
                <a:lnTo>
                  <a:pt x="52" y="390"/>
                </a:lnTo>
                <a:lnTo>
                  <a:pt x="52" y="395"/>
                </a:lnTo>
                <a:lnTo>
                  <a:pt x="54" y="402"/>
                </a:lnTo>
                <a:lnTo>
                  <a:pt x="59" y="409"/>
                </a:lnTo>
                <a:lnTo>
                  <a:pt x="61" y="414"/>
                </a:lnTo>
                <a:lnTo>
                  <a:pt x="61" y="419"/>
                </a:lnTo>
                <a:lnTo>
                  <a:pt x="59" y="423"/>
                </a:lnTo>
                <a:lnTo>
                  <a:pt x="54" y="430"/>
                </a:lnTo>
                <a:lnTo>
                  <a:pt x="49" y="438"/>
                </a:lnTo>
                <a:lnTo>
                  <a:pt x="47" y="449"/>
                </a:lnTo>
                <a:lnTo>
                  <a:pt x="40" y="456"/>
                </a:lnTo>
                <a:lnTo>
                  <a:pt x="33" y="466"/>
                </a:lnTo>
                <a:lnTo>
                  <a:pt x="23" y="475"/>
                </a:lnTo>
                <a:lnTo>
                  <a:pt x="19" y="485"/>
                </a:lnTo>
                <a:lnTo>
                  <a:pt x="4" y="501"/>
                </a:lnTo>
                <a:lnTo>
                  <a:pt x="0" y="506"/>
                </a:lnTo>
                <a:lnTo>
                  <a:pt x="0" y="506"/>
                </a:lnTo>
                <a:lnTo>
                  <a:pt x="2" y="523"/>
                </a:lnTo>
                <a:lnTo>
                  <a:pt x="7" y="539"/>
                </a:lnTo>
                <a:lnTo>
                  <a:pt x="19" y="537"/>
                </a:lnTo>
                <a:lnTo>
                  <a:pt x="33" y="532"/>
                </a:lnTo>
                <a:lnTo>
                  <a:pt x="45" y="530"/>
                </a:lnTo>
                <a:lnTo>
                  <a:pt x="56" y="527"/>
                </a:lnTo>
                <a:lnTo>
                  <a:pt x="71" y="523"/>
                </a:lnTo>
                <a:lnTo>
                  <a:pt x="82" y="520"/>
                </a:lnTo>
                <a:lnTo>
                  <a:pt x="94" y="516"/>
                </a:lnTo>
                <a:lnTo>
                  <a:pt x="106" y="513"/>
                </a:lnTo>
                <a:lnTo>
                  <a:pt x="120" y="509"/>
                </a:lnTo>
                <a:lnTo>
                  <a:pt x="132" y="506"/>
                </a:lnTo>
                <a:lnTo>
                  <a:pt x="144" y="504"/>
                </a:lnTo>
                <a:lnTo>
                  <a:pt x="158" y="499"/>
                </a:lnTo>
                <a:lnTo>
                  <a:pt x="170" y="497"/>
                </a:lnTo>
                <a:lnTo>
                  <a:pt x="182" y="492"/>
                </a:lnTo>
                <a:lnTo>
                  <a:pt x="194" y="490"/>
                </a:lnTo>
                <a:lnTo>
                  <a:pt x="208" y="485"/>
                </a:lnTo>
                <a:lnTo>
                  <a:pt x="220" y="483"/>
                </a:lnTo>
                <a:lnTo>
                  <a:pt x="231" y="478"/>
                </a:lnTo>
                <a:lnTo>
                  <a:pt x="243" y="475"/>
                </a:lnTo>
                <a:lnTo>
                  <a:pt x="258" y="471"/>
                </a:lnTo>
                <a:lnTo>
                  <a:pt x="269" y="468"/>
                </a:lnTo>
                <a:lnTo>
                  <a:pt x="281" y="464"/>
                </a:lnTo>
                <a:lnTo>
                  <a:pt x="293" y="461"/>
                </a:lnTo>
                <a:lnTo>
                  <a:pt x="307" y="456"/>
                </a:lnTo>
                <a:lnTo>
                  <a:pt x="319" y="452"/>
                </a:lnTo>
                <a:lnTo>
                  <a:pt x="331" y="449"/>
                </a:lnTo>
                <a:lnTo>
                  <a:pt x="343" y="445"/>
                </a:lnTo>
                <a:lnTo>
                  <a:pt x="354" y="442"/>
                </a:lnTo>
                <a:lnTo>
                  <a:pt x="369" y="438"/>
                </a:lnTo>
                <a:lnTo>
                  <a:pt x="380" y="433"/>
                </a:lnTo>
                <a:lnTo>
                  <a:pt x="392" y="430"/>
                </a:lnTo>
                <a:lnTo>
                  <a:pt x="404" y="426"/>
                </a:lnTo>
                <a:lnTo>
                  <a:pt x="414" y="430"/>
                </a:lnTo>
                <a:lnTo>
                  <a:pt x="418" y="435"/>
                </a:lnTo>
                <a:lnTo>
                  <a:pt x="430" y="438"/>
                </a:lnTo>
                <a:lnTo>
                  <a:pt x="435" y="440"/>
                </a:lnTo>
                <a:lnTo>
                  <a:pt x="435" y="442"/>
                </a:lnTo>
                <a:lnTo>
                  <a:pt x="440" y="447"/>
                </a:lnTo>
                <a:lnTo>
                  <a:pt x="440" y="454"/>
                </a:lnTo>
                <a:lnTo>
                  <a:pt x="442" y="459"/>
                </a:lnTo>
                <a:lnTo>
                  <a:pt x="447" y="466"/>
                </a:lnTo>
                <a:lnTo>
                  <a:pt x="451" y="471"/>
                </a:lnTo>
                <a:lnTo>
                  <a:pt x="456" y="475"/>
                </a:lnTo>
                <a:lnTo>
                  <a:pt x="461" y="478"/>
                </a:lnTo>
                <a:lnTo>
                  <a:pt x="480" y="480"/>
                </a:lnTo>
                <a:lnTo>
                  <a:pt x="485" y="483"/>
                </a:lnTo>
                <a:lnTo>
                  <a:pt x="487" y="487"/>
                </a:lnTo>
                <a:lnTo>
                  <a:pt x="499" y="490"/>
                </a:lnTo>
                <a:lnTo>
                  <a:pt x="508" y="492"/>
                </a:lnTo>
                <a:lnTo>
                  <a:pt x="520" y="494"/>
                </a:lnTo>
                <a:lnTo>
                  <a:pt x="530" y="497"/>
                </a:lnTo>
                <a:lnTo>
                  <a:pt x="541" y="499"/>
                </a:lnTo>
                <a:lnTo>
                  <a:pt x="551" y="501"/>
                </a:lnTo>
                <a:lnTo>
                  <a:pt x="563" y="506"/>
                </a:lnTo>
                <a:lnTo>
                  <a:pt x="572" y="509"/>
                </a:lnTo>
                <a:lnTo>
                  <a:pt x="572" y="506"/>
                </a:lnTo>
                <a:lnTo>
                  <a:pt x="565" y="490"/>
                </a:lnTo>
                <a:lnTo>
                  <a:pt x="556" y="478"/>
                </a:lnTo>
                <a:lnTo>
                  <a:pt x="563" y="480"/>
                </a:lnTo>
                <a:lnTo>
                  <a:pt x="567" y="485"/>
                </a:lnTo>
                <a:lnTo>
                  <a:pt x="572" y="499"/>
                </a:lnTo>
                <a:lnTo>
                  <a:pt x="574" y="518"/>
                </a:lnTo>
                <a:lnTo>
                  <a:pt x="574" y="527"/>
                </a:lnTo>
                <a:lnTo>
                  <a:pt x="574" y="539"/>
                </a:lnTo>
                <a:close/>
                <a:moveTo>
                  <a:pt x="253" y="201"/>
                </a:moveTo>
                <a:lnTo>
                  <a:pt x="253" y="201"/>
                </a:lnTo>
                <a:lnTo>
                  <a:pt x="250" y="201"/>
                </a:lnTo>
                <a:lnTo>
                  <a:pt x="250" y="203"/>
                </a:lnTo>
                <a:lnTo>
                  <a:pt x="250" y="206"/>
                </a:lnTo>
                <a:lnTo>
                  <a:pt x="250" y="206"/>
                </a:lnTo>
                <a:lnTo>
                  <a:pt x="253" y="201"/>
                </a:lnTo>
                <a:close/>
                <a:moveTo>
                  <a:pt x="740" y="442"/>
                </a:moveTo>
                <a:lnTo>
                  <a:pt x="733" y="449"/>
                </a:lnTo>
                <a:lnTo>
                  <a:pt x="728" y="445"/>
                </a:lnTo>
                <a:lnTo>
                  <a:pt x="723" y="447"/>
                </a:lnTo>
                <a:lnTo>
                  <a:pt x="716" y="454"/>
                </a:lnTo>
                <a:lnTo>
                  <a:pt x="707" y="464"/>
                </a:lnTo>
                <a:lnTo>
                  <a:pt x="705" y="471"/>
                </a:lnTo>
                <a:lnTo>
                  <a:pt x="700" y="473"/>
                </a:lnTo>
                <a:lnTo>
                  <a:pt x="695" y="475"/>
                </a:lnTo>
                <a:lnTo>
                  <a:pt x="697" y="466"/>
                </a:lnTo>
                <a:lnTo>
                  <a:pt x="702" y="456"/>
                </a:lnTo>
                <a:lnTo>
                  <a:pt x="712" y="438"/>
                </a:lnTo>
                <a:lnTo>
                  <a:pt x="705" y="445"/>
                </a:lnTo>
                <a:lnTo>
                  <a:pt x="693" y="461"/>
                </a:lnTo>
                <a:lnTo>
                  <a:pt x="688" y="468"/>
                </a:lnTo>
                <a:lnTo>
                  <a:pt x="669" y="478"/>
                </a:lnTo>
                <a:lnTo>
                  <a:pt x="652" y="485"/>
                </a:lnTo>
                <a:lnTo>
                  <a:pt x="645" y="487"/>
                </a:lnTo>
                <a:lnTo>
                  <a:pt x="641" y="494"/>
                </a:lnTo>
                <a:lnTo>
                  <a:pt x="631" y="497"/>
                </a:lnTo>
                <a:lnTo>
                  <a:pt x="622" y="497"/>
                </a:lnTo>
                <a:lnTo>
                  <a:pt x="619" y="499"/>
                </a:lnTo>
                <a:lnTo>
                  <a:pt x="617" y="501"/>
                </a:lnTo>
                <a:lnTo>
                  <a:pt x="612" y="504"/>
                </a:lnTo>
                <a:lnTo>
                  <a:pt x="605" y="506"/>
                </a:lnTo>
                <a:lnTo>
                  <a:pt x="603" y="509"/>
                </a:lnTo>
                <a:lnTo>
                  <a:pt x="600" y="513"/>
                </a:lnTo>
                <a:lnTo>
                  <a:pt x="600" y="518"/>
                </a:lnTo>
                <a:lnTo>
                  <a:pt x="596" y="516"/>
                </a:lnTo>
                <a:lnTo>
                  <a:pt x="591" y="523"/>
                </a:lnTo>
                <a:lnTo>
                  <a:pt x="582" y="532"/>
                </a:lnTo>
                <a:lnTo>
                  <a:pt x="577" y="542"/>
                </a:lnTo>
                <a:lnTo>
                  <a:pt x="574" y="549"/>
                </a:lnTo>
                <a:lnTo>
                  <a:pt x="574" y="556"/>
                </a:lnTo>
                <a:lnTo>
                  <a:pt x="579" y="561"/>
                </a:lnTo>
                <a:lnTo>
                  <a:pt x="586" y="556"/>
                </a:lnTo>
                <a:lnTo>
                  <a:pt x="589" y="549"/>
                </a:lnTo>
                <a:lnTo>
                  <a:pt x="593" y="546"/>
                </a:lnTo>
                <a:lnTo>
                  <a:pt x="596" y="546"/>
                </a:lnTo>
                <a:lnTo>
                  <a:pt x="596" y="549"/>
                </a:lnTo>
                <a:lnTo>
                  <a:pt x="589" y="558"/>
                </a:lnTo>
                <a:lnTo>
                  <a:pt x="600" y="554"/>
                </a:lnTo>
                <a:lnTo>
                  <a:pt x="612" y="546"/>
                </a:lnTo>
                <a:lnTo>
                  <a:pt x="643" y="527"/>
                </a:lnTo>
                <a:lnTo>
                  <a:pt x="648" y="527"/>
                </a:lnTo>
                <a:lnTo>
                  <a:pt x="650" y="527"/>
                </a:lnTo>
                <a:lnTo>
                  <a:pt x="683" y="499"/>
                </a:lnTo>
                <a:lnTo>
                  <a:pt x="690" y="494"/>
                </a:lnTo>
                <a:lnTo>
                  <a:pt x="700" y="487"/>
                </a:lnTo>
                <a:lnTo>
                  <a:pt x="709" y="475"/>
                </a:lnTo>
                <a:lnTo>
                  <a:pt x="716" y="471"/>
                </a:lnTo>
                <a:lnTo>
                  <a:pt x="749" y="438"/>
                </a:lnTo>
                <a:lnTo>
                  <a:pt x="740" y="442"/>
                </a:lnTo>
                <a:close/>
              </a:path>
            </a:pathLst>
          </a:custGeom>
          <a:solidFill>
            <a:srgbClr val="00A0DC"/>
          </a:solidFill>
          <a:ln w="6350">
            <a:solidFill>
              <a:srgbClr val="A5D7F5"/>
            </a:solidFill>
            <a:round/>
            <a:headEnd/>
            <a:tailEnd/>
          </a:ln>
        </p:spPr>
        <p:txBody>
          <a:bodyPr lIns="82275" tIns="0" r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140" name="Graphic 453">
            <a:extLst>
              <a:ext uri="{FF2B5EF4-FFF2-40B4-BE49-F238E27FC236}">
                <a16:creationId xmlns:a16="http://schemas.microsoft.com/office/drawing/2014/main" id="{86F002DD-7659-E44A-B276-BDFB595F6828}"/>
              </a:ext>
            </a:extLst>
          </p:cNvPr>
          <p:cNvGrpSpPr/>
          <p:nvPr/>
        </p:nvGrpSpPr>
        <p:grpSpPr bwMode="gray">
          <a:xfrm>
            <a:off x="10126276" y="2460383"/>
            <a:ext cx="152886" cy="118871"/>
            <a:chOff x="10533639" y="2325207"/>
            <a:chExt cx="158521" cy="123294"/>
          </a:xfrm>
          <a:solidFill>
            <a:schemeClr val="bg1"/>
          </a:solidFill>
        </p:grpSpPr>
        <p:sp>
          <p:nvSpPr>
            <p:cNvPr id="141" name="Freeform: Shape 161">
              <a:extLst>
                <a:ext uri="{FF2B5EF4-FFF2-40B4-BE49-F238E27FC236}">
                  <a16:creationId xmlns:a16="http://schemas.microsoft.com/office/drawing/2014/main" id="{AC93471B-1797-1A46-B766-6F3B52A65078}"/>
                </a:ext>
              </a:extLst>
            </p:cNvPr>
            <p:cNvSpPr/>
            <p:nvPr/>
          </p:nvSpPr>
          <p:spPr bwMode="gray">
            <a:xfrm>
              <a:off x="10533639" y="2325207"/>
              <a:ext cx="70454" cy="123294"/>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42" name="Freeform: Shape 162">
              <a:extLst>
                <a:ext uri="{FF2B5EF4-FFF2-40B4-BE49-F238E27FC236}">
                  <a16:creationId xmlns:a16="http://schemas.microsoft.com/office/drawing/2014/main" id="{42A06967-ABEC-3342-84DE-942DA7BADE86}"/>
                </a:ext>
              </a:extLst>
            </p:cNvPr>
            <p:cNvSpPr/>
            <p:nvPr/>
          </p:nvSpPr>
          <p:spPr bwMode="gray">
            <a:xfrm>
              <a:off x="10619945" y="2325207"/>
              <a:ext cx="70454" cy="123294"/>
            </a:xfrm>
            <a:custGeom>
              <a:avLst/>
              <a:gdLst>
                <a:gd name="connsiteX0" fmla="*/ 54602 w 70453"/>
                <a:gd name="connsiteY0" fmla="*/ 139146 h 123293"/>
                <a:gd name="connsiteX1" fmla="*/ 29943 w 70453"/>
                <a:gd name="connsiteY1" fmla="*/ 139146 h 123293"/>
                <a:gd name="connsiteX2" fmla="*/ 29943 w 70453"/>
                <a:gd name="connsiteY2" fmla="*/ 81022 h 123293"/>
                <a:gd name="connsiteX3" fmla="*/ 0 w 70453"/>
                <a:gd name="connsiteY3" fmla="*/ 0 h 123293"/>
                <a:gd name="connsiteX4" fmla="*/ 24659 w 70453"/>
                <a:gd name="connsiteY4" fmla="*/ 0 h 123293"/>
                <a:gd name="connsiteX5" fmla="*/ 42272 w 70453"/>
                <a:gd name="connsiteY5" fmla="*/ 52840 h 123293"/>
                <a:gd name="connsiteX6" fmla="*/ 42272 w 70453"/>
                <a:gd name="connsiteY6" fmla="*/ 52840 h 123293"/>
                <a:gd name="connsiteX7" fmla="*/ 58125 w 70453"/>
                <a:gd name="connsiteY7" fmla="*/ 0 h 123293"/>
                <a:gd name="connsiteX8" fmla="*/ 82783 w 70453"/>
                <a:gd name="connsiteY8" fmla="*/ 0 h 123293"/>
                <a:gd name="connsiteX9" fmla="*/ 52840 w 70453"/>
                <a:gd name="connsiteY9" fmla="*/ 81022 h 123293"/>
                <a:gd name="connsiteX10" fmla="*/ 52840 w 70453"/>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23293">
                  <a:moveTo>
                    <a:pt x="54602" y="139146"/>
                  </a:moveTo>
                  <a:lnTo>
                    <a:pt x="29943" y="139146"/>
                  </a:lnTo>
                  <a:lnTo>
                    <a:pt x="29943" y="81022"/>
                  </a:lnTo>
                  <a:lnTo>
                    <a:pt x="0" y="0"/>
                  </a:lnTo>
                  <a:lnTo>
                    <a:pt x="24659" y="0"/>
                  </a:lnTo>
                  <a:lnTo>
                    <a:pt x="42272" y="52840"/>
                  </a:lnTo>
                  <a:lnTo>
                    <a:pt x="42272" y="52840"/>
                  </a:lnTo>
                  <a:lnTo>
                    <a:pt x="58125" y="0"/>
                  </a:lnTo>
                  <a:lnTo>
                    <a:pt x="82783" y="0"/>
                  </a:lnTo>
                  <a:lnTo>
                    <a:pt x="52840" y="81022"/>
                  </a:lnTo>
                  <a:lnTo>
                    <a:pt x="5284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78" name="Graphic 453">
            <a:extLst>
              <a:ext uri="{FF2B5EF4-FFF2-40B4-BE49-F238E27FC236}">
                <a16:creationId xmlns:a16="http://schemas.microsoft.com/office/drawing/2014/main" id="{F5A56BDF-79AC-C64E-9C18-98E85B1D2D4C}"/>
              </a:ext>
            </a:extLst>
          </p:cNvPr>
          <p:cNvGrpSpPr/>
          <p:nvPr/>
        </p:nvGrpSpPr>
        <p:grpSpPr bwMode="gray">
          <a:xfrm>
            <a:off x="7724572" y="3101740"/>
            <a:ext cx="118911" cy="118871"/>
            <a:chOff x="8240375" y="2806053"/>
            <a:chExt cx="123294" cy="123294"/>
          </a:xfrm>
          <a:solidFill>
            <a:schemeClr val="bg1"/>
          </a:solidFill>
        </p:grpSpPr>
        <p:sp>
          <p:nvSpPr>
            <p:cNvPr id="193" name="Freeform: Shape 107">
              <a:extLst>
                <a:ext uri="{FF2B5EF4-FFF2-40B4-BE49-F238E27FC236}">
                  <a16:creationId xmlns:a16="http://schemas.microsoft.com/office/drawing/2014/main" id="{42449473-7EE2-EF4A-B558-BCB36638A4D4}"/>
                </a:ext>
              </a:extLst>
            </p:cNvPr>
            <p:cNvSpPr/>
            <p:nvPr/>
          </p:nvSpPr>
          <p:spPr bwMode="gray">
            <a:xfrm>
              <a:off x="8240375" y="2806053"/>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94" name="Freeform: Shape 108">
              <a:extLst>
                <a:ext uri="{FF2B5EF4-FFF2-40B4-BE49-F238E27FC236}">
                  <a16:creationId xmlns:a16="http://schemas.microsoft.com/office/drawing/2014/main" id="{4C10C04C-A767-1F45-A93B-AC934C8D1187}"/>
                </a:ext>
              </a:extLst>
            </p:cNvPr>
            <p:cNvSpPr/>
            <p:nvPr/>
          </p:nvSpPr>
          <p:spPr bwMode="gray">
            <a:xfrm>
              <a:off x="8280886" y="2806053"/>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2 w 70453"/>
                <a:gd name="connsiteY7" fmla="*/ 107442 h 123293"/>
                <a:gd name="connsiteX8" fmla="*/ 22897 w 70453"/>
                <a:gd name="connsiteY8" fmla="*/ 139146 h 123293"/>
                <a:gd name="connsiteX9" fmla="*/ 31704 w 70453"/>
                <a:gd name="connsiteY9" fmla="*/ 86306 h 123293"/>
                <a:gd name="connsiteX10" fmla="*/ 51079 w 70453"/>
                <a:gd name="connsiteY10" fmla="*/ 86306 h 123293"/>
                <a:gd name="connsiteX11" fmla="*/ 42272 w 70453"/>
                <a:gd name="connsiteY11" fmla="*/ 26420 h 123293"/>
                <a:gd name="connsiteX12" fmla="*/ 42272 w 70453"/>
                <a:gd name="connsiteY12" fmla="*/ 26420 h 123293"/>
                <a:gd name="connsiteX13" fmla="*/ 31704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2" y="107442"/>
                  </a:lnTo>
                  <a:lnTo>
                    <a:pt x="22897" y="139146"/>
                  </a:lnTo>
                  <a:close/>
                  <a:moveTo>
                    <a:pt x="31704" y="86306"/>
                  </a:moveTo>
                  <a:lnTo>
                    <a:pt x="51079" y="86306"/>
                  </a:lnTo>
                  <a:lnTo>
                    <a:pt x="42272" y="26420"/>
                  </a:lnTo>
                  <a:lnTo>
                    <a:pt x="42272" y="26420"/>
                  </a:lnTo>
                  <a:lnTo>
                    <a:pt x="31704" y="8630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137" name="Freeform: Shape 110">
            <a:extLst>
              <a:ext uri="{FF2B5EF4-FFF2-40B4-BE49-F238E27FC236}">
                <a16:creationId xmlns:a16="http://schemas.microsoft.com/office/drawing/2014/main" id="{55F20306-9B4E-0041-87A2-01D427EEC7B6}"/>
              </a:ext>
            </a:extLst>
          </p:cNvPr>
          <p:cNvSpPr/>
          <p:nvPr/>
        </p:nvSpPr>
        <p:spPr bwMode="gray">
          <a:xfrm>
            <a:off x="7488812" y="2323935"/>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138" name="Freeform: Shape 111">
            <a:extLst>
              <a:ext uri="{FF2B5EF4-FFF2-40B4-BE49-F238E27FC236}">
                <a16:creationId xmlns:a16="http://schemas.microsoft.com/office/drawing/2014/main" id="{86F02B59-8D71-8544-AEE7-C64949770D69}"/>
              </a:ext>
            </a:extLst>
          </p:cNvPr>
          <p:cNvSpPr/>
          <p:nvPr/>
        </p:nvSpPr>
        <p:spPr bwMode="gray">
          <a:xfrm>
            <a:off x="7604326" y="2325633"/>
            <a:ext cx="67950" cy="118871"/>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7" name="Oregon">
            <a:extLst>
              <a:ext uri="{FF2B5EF4-FFF2-40B4-BE49-F238E27FC236}">
                <a16:creationId xmlns:a16="http://schemas.microsoft.com/office/drawing/2014/main" id="{8266CD64-E738-614C-979A-5B77F1601AEC}"/>
              </a:ext>
            </a:extLst>
          </p:cNvPr>
          <p:cNvSpPr>
            <a:spLocks noChangeAspect="1"/>
          </p:cNvSpPr>
          <p:nvPr/>
        </p:nvSpPr>
        <p:spPr bwMode="gray">
          <a:xfrm>
            <a:off x="3696387" y="1932365"/>
            <a:ext cx="1149190" cy="1036656"/>
          </a:xfrm>
          <a:custGeom>
            <a:avLst/>
            <a:gdLst/>
            <a:ahLst/>
            <a:cxnLst>
              <a:cxn ang="0">
                <a:pos x="210" y="14"/>
              </a:cxn>
              <a:cxn ang="0">
                <a:pos x="231" y="23"/>
              </a:cxn>
              <a:cxn ang="0">
                <a:pos x="255" y="28"/>
              </a:cxn>
              <a:cxn ang="0">
                <a:pos x="272" y="59"/>
              </a:cxn>
              <a:cxn ang="0">
                <a:pos x="276" y="106"/>
              </a:cxn>
              <a:cxn ang="0">
                <a:pos x="317" y="123"/>
              </a:cxn>
              <a:cxn ang="0">
                <a:pos x="343" y="118"/>
              </a:cxn>
              <a:cxn ang="0">
                <a:pos x="397" y="135"/>
              </a:cxn>
              <a:cxn ang="0">
                <a:pos x="442" y="147"/>
              </a:cxn>
              <a:cxn ang="0">
                <a:pos x="513" y="144"/>
              </a:cxn>
              <a:cxn ang="0">
                <a:pos x="593" y="147"/>
              </a:cxn>
              <a:cxn ang="0">
                <a:pos x="619" y="149"/>
              </a:cxn>
              <a:cxn ang="0">
                <a:pos x="688" y="166"/>
              </a:cxn>
              <a:cxn ang="0">
                <a:pos x="756" y="180"/>
              </a:cxn>
              <a:cxn ang="0">
                <a:pos x="785" y="203"/>
              </a:cxn>
              <a:cxn ang="0">
                <a:pos x="804" y="239"/>
              </a:cxn>
              <a:cxn ang="0">
                <a:pos x="756" y="315"/>
              </a:cxn>
              <a:cxn ang="0">
                <a:pos x="721" y="360"/>
              </a:cxn>
              <a:cxn ang="0">
                <a:pos x="712" y="395"/>
              </a:cxn>
              <a:cxn ang="0">
                <a:pos x="728" y="412"/>
              </a:cxn>
              <a:cxn ang="0">
                <a:pos x="721" y="426"/>
              </a:cxn>
              <a:cxn ang="0">
                <a:pos x="709" y="457"/>
              </a:cxn>
              <a:cxn ang="0">
                <a:pos x="697" y="516"/>
              </a:cxn>
              <a:cxn ang="0">
                <a:pos x="678" y="601"/>
              </a:cxn>
              <a:cxn ang="0">
                <a:pos x="662" y="684"/>
              </a:cxn>
              <a:cxn ang="0">
                <a:pos x="560" y="663"/>
              </a:cxn>
              <a:cxn ang="0">
                <a:pos x="456" y="637"/>
              </a:cxn>
              <a:cxn ang="0">
                <a:pos x="364" y="615"/>
              </a:cxn>
              <a:cxn ang="0">
                <a:pos x="293" y="596"/>
              </a:cxn>
              <a:cxn ang="0">
                <a:pos x="222" y="577"/>
              </a:cxn>
              <a:cxn ang="0">
                <a:pos x="151" y="556"/>
              </a:cxn>
              <a:cxn ang="0">
                <a:pos x="80" y="535"/>
              </a:cxn>
              <a:cxn ang="0">
                <a:pos x="7" y="514"/>
              </a:cxn>
              <a:cxn ang="0">
                <a:pos x="4" y="461"/>
              </a:cxn>
              <a:cxn ang="0">
                <a:pos x="9" y="405"/>
              </a:cxn>
              <a:cxn ang="0">
                <a:pos x="47" y="345"/>
              </a:cxn>
              <a:cxn ang="0">
                <a:pos x="63" y="338"/>
              </a:cxn>
              <a:cxn ang="0">
                <a:pos x="63" y="324"/>
              </a:cxn>
              <a:cxn ang="0">
                <a:pos x="92" y="263"/>
              </a:cxn>
              <a:cxn ang="0">
                <a:pos x="115" y="208"/>
              </a:cxn>
              <a:cxn ang="0">
                <a:pos x="158" y="102"/>
              </a:cxn>
              <a:cxn ang="0">
                <a:pos x="172" y="47"/>
              </a:cxn>
              <a:cxn ang="0">
                <a:pos x="184" y="0"/>
              </a:cxn>
            </a:cxnLst>
            <a:rect l="0" t="0" r="r" b="b"/>
            <a:pathLst>
              <a:path w="804" h="684">
                <a:moveTo>
                  <a:pt x="186" y="0"/>
                </a:moveTo>
                <a:lnTo>
                  <a:pt x="189" y="7"/>
                </a:lnTo>
                <a:lnTo>
                  <a:pt x="210" y="14"/>
                </a:lnTo>
                <a:lnTo>
                  <a:pt x="224" y="12"/>
                </a:lnTo>
                <a:lnTo>
                  <a:pt x="227" y="14"/>
                </a:lnTo>
                <a:lnTo>
                  <a:pt x="231" y="23"/>
                </a:lnTo>
                <a:lnTo>
                  <a:pt x="238" y="26"/>
                </a:lnTo>
                <a:lnTo>
                  <a:pt x="246" y="28"/>
                </a:lnTo>
                <a:lnTo>
                  <a:pt x="255" y="28"/>
                </a:lnTo>
                <a:lnTo>
                  <a:pt x="262" y="33"/>
                </a:lnTo>
                <a:lnTo>
                  <a:pt x="269" y="40"/>
                </a:lnTo>
                <a:lnTo>
                  <a:pt x="272" y="59"/>
                </a:lnTo>
                <a:lnTo>
                  <a:pt x="272" y="90"/>
                </a:lnTo>
                <a:lnTo>
                  <a:pt x="272" y="99"/>
                </a:lnTo>
                <a:lnTo>
                  <a:pt x="276" y="106"/>
                </a:lnTo>
                <a:lnTo>
                  <a:pt x="283" y="111"/>
                </a:lnTo>
                <a:lnTo>
                  <a:pt x="312" y="123"/>
                </a:lnTo>
                <a:lnTo>
                  <a:pt x="317" y="123"/>
                </a:lnTo>
                <a:lnTo>
                  <a:pt x="317" y="123"/>
                </a:lnTo>
                <a:lnTo>
                  <a:pt x="321" y="125"/>
                </a:lnTo>
                <a:lnTo>
                  <a:pt x="343" y="118"/>
                </a:lnTo>
                <a:lnTo>
                  <a:pt x="361" y="121"/>
                </a:lnTo>
                <a:lnTo>
                  <a:pt x="383" y="128"/>
                </a:lnTo>
                <a:lnTo>
                  <a:pt x="397" y="135"/>
                </a:lnTo>
                <a:lnTo>
                  <a:pt x="399" y="139"/>
                </a:lnTo>
                <a:lnTo>
                  <a:pt x="411" y="144"/>
                </a:lnTo>
                <a:lnTo>
                  <a:pt x="442" y="147"/>
                </a:lnTo>
                <a:lnTo>
                  <a:pt x="473" y="149"/>
                </a:lnTo>
                <a:lnTo>
                  <a:pt x="492" y="149"/>
                </a:lnTo>
                <a:lnTo>
                  <a:pt x="513" y="144"/>
                </a:lnTo>
                <a:lnTo>
                  <a:pt x="558" y="144"/>
                </a:lnTo>
                <a:lnTo>
                  <a:pt x="581" y="147"/>
                </a:lnTo>
                <a:lnTo>
                  <a:pt x="593" y="147"/>
                </a:lnTo>
                <a:lnTo>
                  <a:pt x="596" y="144"/>
                </a:lnTo>
                <a:lnTo>
                  <a:pt x="598" y="144"/>
                </a:lnTo>
                <a:lnTo>
                  <a:pt x="619" y="149"/>
                </a:lnTo>
                <a:lnTo>
                  <a:pt x="643" y="156"/>
                </a:lnTo>
                <a:lnTo>
                  <a:pt x="664" y="161"/>
                </a:lnTo>
                <a:lnTo>
                  <a:pt x="688" y="166"/>
                </a:lnTo>
                <a:lnTo>
                  <a:pt x="712" y="170"/>
                </a:lnTo>
                <a:lnTo>
                  <a:pt x="733" y="175"/>
                </a:lnTo>
                <a:lnTo>
                  <a:pt x="756" y="180"/>
                </a:lnTo>
                <a:lnTo>
                  <a:pt x="778" y="184"/>
                </a:lnTo>
                <a:lnTo>
                  <a:pt x="778" y="192"/>
                </a:lnTo>
                <a:lnTo>
                  <a:pt x="785" y="203"/>
                </a:lnTo>
                <a:lnTo>
                  <a:pt x="797" y="215"/>
                </a:lnTo>
                <a:lnTo>
                  <a:pt x="801" y="227"/>
                </a:lnTo>
                <a:lnTo>
                  <a:pt x="804" y="239"/>
                </a:lnTo>
                <a:lnTo>
                  <a:pt x="794" y="260"/>
                </a:lnTo>
                <a:lnTo>
                  <a:pt x="768" y="293"/>
                </a:lnTo>
                <a:lnTo>
                  <a:pt x="756" y="315"/>
                </a:lnTo>
                <a:lnTo>
                  <a:pt x="752" y="324"/>
                </a:lnTo>
                <a:lnTo>
                  <a:pt x="740" y="338"/>
                </a:lnTo>
                <a:lnTo>
                  <a:pt x="721" y="360"/>
                </a:lnTo>
                <a:lnTo>
                  <a:pt x="709" y="376"/>
                </a:lnTo>
                <a:lnTo>
                  <a:pt x="707" y="388"/>
                </a:lnTo>
                <a:lnTo>
                  <a:pt x="712" y="395"/>
                </a:lnTo>
                <a:lnTo>
                  <a:pt x="721" y="400"/>
                </a:lnTo>
                <a:lnTo>
                  <a:pt x="726" y="405"/>
                </a:lnTo>
                <a:lnTo>
                  <a:pt x="728" y="412"/>
                </a:lnTo>
                <a:lnTo>
                  <a:pt x="728" y="416"/>
                </a:lnTo>
                <a:lnTo>
                  <a:pt x="723" y="419"/>
                </a:lnTo>
                <a:lnTo>
                  <a:pt x="721" y="426"/>
                </a:lnTo>
                <a:lnTo>
                  <a:pt x="721" y="431"/>
                </a:lnTo>
                <a:lnTo>
                  <a:pt x="719" y="440"/>
                </a:lnTo>
                <a:lnTo>
                  <a:pt x="709" y="457"/>
                </a:lnTo>
                <a:lnTo>
                  <a:pt x="709" y="457"/>
                </a:lnTo>
                <a:lnTo>
                  <a:pt x="702" y="487"/>
                </a:lnTo>
                <a:lnTo>
                  <a:pt x="697" y="516"/>
                </a:lnTo>
                <a:lnTo>
                  <a:pt x="690" y="544"/>
                </a:lnTo>
                <a:lnTo>
                  <a:pt x="685" y="573"/>
                </a:lnTo>
                <a:lnTo>
                  <a:pt x="678" y="601"/>
                </a:lnTo>
                <a:lnTo>
                  <a:pt x="674" y="627"/>
                </a:lnTo>
                <a:lnTo>
                  <a:pt x="669" y="656"/>
                </a:lnTo>
                <a:lnTo>
                  <a:pt x="662" y="684"/>
                </a:lnTo>
                <a:lnTo>
                  <a:pt x="629" y="677"/>
                </a:lnTo>
                <a:lnTo>
                  <a:pt x="593" y="670"/>
                </a:lnTo>
                <a:lnTo>
                  <a:pt x="560" y="663"/>
                </a:lnTo>
                <a:lnTo>
                  <a:pt x="525" y="653"/>
                </a:lnTo>
                <a:lnTo>
                  <a:pt x="492" y="646"/>
                </a:lnTo>
                <a:lnTo>
                  <a:pt x="456" y="637"/>
                </a:lnTo>
                <a:lnTo>
                  <a:pt x="423" y="630"/>
                </a:lnTo>
                <a:lnTo>
                  <a:pt x="390" y="620"/>
                </a:lnTo>
                <a:lnTo>
                  <a:pt x="364" y="615"/>
                </a:lnTo>
                <a:lnTo>
                  <a:pt x="340" y="608"/>
                </a:lnTo>
                <a:lnTo>
                  <a:pt x="317" y="601"/>
                </a:lnTo>
                <a:lnTo>
                  <a:pt x="293" y="596"/>
                </a:lnTo>
                <a:lnTo>
                  <a:pt x="269" y="589"/>
                </a:lnTo>
                <a:lnTo>
                  <a:pt x="246" y="582"/>
                </a:lnTo>
                <a:lnTo>
                  <a:pt x="222" y="577"/>
                </a:lnTo>
                <a:lnTo>
                  <a:pt x="198" y="570"/>
                </a:lnTo>
                <a:lnTo>
                  <a:pt x="175" y="563"/>
                </a:lnTo>
                <a:lnTo>
                  <a:pt x="151" y="556"/>
                </a:lnTo>
                <a:lnTo>
                  <a:pt x="127" y="549"/>
                </a:lnTo>
                <a:lnTo>
                  <a:pt x="104" y="542"/>
                </a:lnTo>
                <a:lnTo>
                  <a:pt x="80" y="535"/>
                </a:lnTo>
                <a:lnTo>
                  <a:pt x="56" y="528"/>
                </a:lnTo>
                <a:lnTo>
                  <a:pt x="33" y="521"/>
                </a:lnTo>
                <a:lnTo>
                  <a:pt x="7" y="514"/>
                </a:lnTo>
                <a:lnTo>
                  <a:pt x="0" y="495"/>
                </a:lnTo>
                <a:lnTo>
                  <a:pt x="2" y="471"/>
                </a:lnTo>
                <a:lnTo>
                  <a:pt x="4" y="461"/>
                </a:lnTo>
                <a:lnTo>
                  <a:pt x="14" y="438"/>
                </a:lnTo>
                <a:lnTo>
                  <a:pt x="14" y="426"/>
                </a:lnTo>
                <a:lnTo>
                  <a:pt x="9" y="405"/>
                </a:lnTo>
                <a:lnTo>
                  <a:pt x="18" y="390"/>
                </a:lnTo>
                <a:lnTo>
                  <a:pt x="26" y="383"/>
                </a:lnTo>
                <a:lnTo>
                  <a:pt x="47" y="345"/>
                </a:lnTo>
                <a:lnTo>
                  <a:pt x="49" y="343"/>
                </a:lnTo>
                <a:lnTo>
                  <a:pt x="54" y="343"/>
                </a:lnTo>
                <a:lnTo>
                  <a:pt x="63" y="338"/>
                </a:lnTo>
                <a:lnTo>
                  <a:pt x="59" y="336"/>
                </a:lnTo>
                <a:lnTo>
                  <a:pt x="54" y="338"/>
                </a:lnTo>
                <a:lnTo>
                  <a:pt x="63" y="324"/>
                </a:lnTo>
                <a:lnTo>
                  <a:pt x="73" y="312"/>
                </a:lnTo>
                <a:lnTo>
                  <a:pt x="75" y="308"/>
                </a:lnTo>
                <a:lnTo>
                  <a:pt x="92" y="263"/>
                </a:lnTo>
                <a:lnTo>
                  <a:pt x="104" y="229"/>
                </a:lnTo>
                <a:lnTo>
                  <a:pt x="113" y="220"/>
                </a:lnTo>
                <a:lnTo>
                  <a:pt x="115" y="208"/>
                </a:lnTo>
                <a:lnTo>
                  <a:pt x="120" y="192"/>
                </a:lnTo>
                <a:lnTo>
                  <a:pt x="125" y="175"/>
                </a:lnTo>
                <a:lnTo>
                  <a:pt x="158" y="102"/>
                </a:lnTo>
                <a:lnTo>
                  <a:pt x="158" y="92"/>
                </a:lnTo>
                <a:lnTo>
                  <a:pt x="165" y="80"/>
                </a:lnTo>
                <a:lnTo>
                  <a:pt x="172" y="47"/>
                </a:lnTo>
                <a:lnTo>
                  <a:pt x="184" y="12"/>
                </a:lnTo>
                <a:lnTo>
                  <a:pt x="184" y="7"/>
                </a:lnTo>
                <a:lnTo>
                  <a:pt x="184" y="0"/>
                </a:lnTo>
                <a:lnTo>
                  <a:pt x="186" y="0"/>
                </a:lnTo>
                <a:close/>
              </a:path>
            </a:pathLst>
          </a:custGeom>
          <a:solidFill>
            <a:srgbClr val="00A0DC"/>
          </a:solidFill>
          <a:ln w="6350">
            <a:solidFill>
              <a:srgbClr val="A5D7F5"/>
            </a:solidFill>
            <a:round/>
            <a:headEnd/>
            <a:tailEnd/>
          </a:ln>
        </p:spPr>
        <p:txBody>
          <a:bodyPr lIns="182832" tIns="0" rIns="237682" b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58" name="Graphic 453">
            <a:extLst>
              <a:ext uri="{FF2B5EF4-FFF2-40B4-BE49-F238E27FC236}">
                <a16:creationId xmlns:a16="http://schemas.microsoft.com/office/drawing/2014/main" id="{02642E02-2BF6-2246-BF04-946F06F98EEE}"/>
              </a:ext>
            </a:extLst>
          </p:cNvPr>
          <p:cNvGrpSpPr/>
          <p:nvPr/>
        </p:nvGrpSpPr>
        <p:grpSpPr bwMode="gray">
          <a:xfrm>
            <a:off x="4213811" y="2427443"/>
            <a:ext cx="152886" cy="135852"/>
            <a:chOff x="4795195" y="2082143"/>
            <a:chExt cx="158521" cy="140907"/>
          </a:xfrm>
          <a:solidFill>
            <a:schemeClr val="bg1"/>
          </a:solidFill>
        </p:grpSpPr>
        <p:sp>
          <p:nvSpPr>
            <p:cNvPr id="209" name="Freeform: Shape 65">
              <a:extLst>
                <a:ext uri="{FF2B5EF4-FFF2-40B4-BE49-F238E27FC236}">
                  <a16:creationId xmlns:a16="http://schemas.microsoft.com/office/drawing/2014/main" id="{F5BFE4F9-FAC1-FC42-BF1C-CF7FEBC7D18D}"/>
                </a:ext>
              </a:extLst>
            </p:cNvPr>
            <p:cNvSpPr/>
            <p:nvPr/>
          </p:nvSpPr>
          <p:spPr bwMode="gray">
            <a:xfrm>
              <a:off x="4795195" y="2082143"/>
              <a:ext cx="70454" cy="140907"/>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8 h 140907"/>
                <a:gd name="connsiteX5" fmla="*/ 0 w 70453"/>
                <a:gd name="connsiteY5" fmla="*/ 107442 h 140907"/>
                <a:gd name="connsiteX6" fmla="*/ 0 w 70453"/>
                <a:gd name="connsiteY6" fmla="*/ 35227 h 140907"/>
                <a:gd name="connsiteX7" fmla="*/ 24659 w 70453"/>
                <a:gd name="connsiteY7" fmla="*/ 105680 h 140907"/>
                <a:gd name="connsiteX8" fmla="*/ 36988 w 70453"/>
                <a:gd name="connsiteY8" fmla="*/ 121532 h 140907"/>
                <a:gd name="connsiteX9" fmla="*/ 49317 w 70453"/>
                <a:gd name="connsiteY9" fmla="*/ 105680 h 140907"/>
                <a:gd name="connsiteX10" fmla="*/ 49317 w 70453"/>
                <a:gd name="connsiteY10" fmla="*/ 35227 h 140907"/>
                <a:gd name="connsiteX11" fmla="*/ 36988 w 70453"/>
                <a:gd name="connsiteY11" fmla="*/ 19375 h 140907"/>
                <a:gd name="connsiteX12" fmla="*/ 24659 w 70453"/>
                <a:gd name="connsiteY12" fmla="*/ 35227 h 140907"/>
                <a:gd name="connsiteX13" fmla="*/ 24659 w 70453"/>
                <a:gd name="connsiteY13" fmla="*/ 10568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6"/>
                    <a:pt x="61647" y="142668"/>
                    <a:pt x="36988" y="142668"/>
                  </a:cubicBezTo>
                  <a:cubicBezTo>
                    <a:pt x="12329" y="142668"/>
                    <a:pt x="0" y="126816"/>
                    <a:pt x="0" y="107442"/>
                  </a:cubicBezTo>
                  <a:lnTo>
                    <a:pt x="0" y="35227"/>
                  </a:lnTo>
                  <a:close/>
                  <a:moveTo>
                    <a:pt x="24659" y="105680"/>
                  </a:moveTo>
                  <a:cubicBezTo>
                    <a:pt x="24659" y="116248"/>
                    <a:pt x="28181" y="121532"/>
                    <a:pt x="36988" y="121532"/>
                  </a:cubicBezTo>
                  <a:cubicBezTo>
                    <a:pt x="45795" y="121532"/>
                    <a:pt x="49317" y="116248"/>
                    <a:pt x="49317" y="105680"/>
                  </a:cubicBezTo>
                  <a:lnTo>
                    <a:pt x="49317" y="35227"/>
                  </a:lnTo>
                  <a:cubicBezTo>
                    <a:pt x="49317" y="24659"/>
                    <a:pt x="45795" y="19375"/>
                    <a:pt x="36988" y="19375"/>
                  </a:cubicBezTo>
                  <a:cubicBezTo>
                    <a:pt x="26420" y="19375"/>
                    <a:pt x="24659" y="24659"/>
                    <a:pt x="24659" y="35227"/>
                  </a:cubicBezTo>
                  <a:lnTo>
                    <a:pt x="24659" y="10568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10" name="Freeform: Shape 66">
              <a:extLst>
                <a:ext uri="{FF2B5EF4-FFF2-40B4-BE49-F238E27FC236}">
                  <a16:creationId xmlns:a16="http://schemas.microsoft.com/office/drawing/2014/main" id="{7DBB8C67-8E58-734F-AAFD-52C190972385}"/>
                </a:ext>
              </a:extLst>
            </p:cNvPr>
            <p:cNvSpPr/>
            <p:nvPr/>
          </p:nvSpPr>
          <p:spPr bwMode="gray">
            <a:xfrm>
              <a:off x="4892069" y="2083904"/>
              <a:ext cx="70454" cy="123294"/>
            </a:xfrm>
            <a:custGeom>
              <a:avLst/>
              <a:gdLst>
                <a:gd name="connsiteX0" fmla="*/ 24659 w 70453"/>
                <a:gd name="connsiteY0" fmla="*/ 139146 h 123293"/>
                <a:gd name="connsiteX1" fmla="*/ 0 w 70453"/>
                <a:gd name="connsiteY1" fmla="*/ 139146 h 123293"/>
                <a:gd name="connsiteX2" fmla="*/ 0 w 70453"/>
                <a:gd name="connsiteY2" fmla="*/ 0 h 123293"/>
                <a:gd name="connsiteX3" fmla="*/ 33465 w 70453"/>
                <a:gd name="connsiteY3" fmla="*/ 0 h 123293"/>
                <a:gd name="connsiteX4" fmla="*/ 73976 w 70453"/>
                <a:gd name="connsiteY4" fmla="*/ 40511 h 123293"/>
                <a:gd name="connsiteX5" fmla="*/ 56363 w 70453"/>
                <a:gd name="connsiteY5" fmla="*/ 75738 h 123293"/>
                <a:gd name="connsiteX6" fmla="*/ 77499 w 70453"/>
                <a:gd name="connsiteY6" fmla="*/ 139146 h 123293"/>
                <a:gd name="connsiteX7" fmla="*/ 52840 w 70453"/>
                <a:gd name="connsiteY7" fmla="*/ 139146 h 123293"/>
                <a:gd name="connsiteX8" fmla="*/ 35227 w 70453"/>
                <a:gd name="connsiteY8" fmla="*/ 81022 h 123293"/>
                <a:gd name="connsiteX9" fmla="*/ 22897 w 70453"/>
                <a:gd name="connsiteY9" fmla="*/ 81022 h 123293"/>
                <a:gd name="connsiteX10" fmla="*/ 22897 w 70453"/>
                <a:gd name="connsiteY10" fmla="*/ 139146 h 123293"/>
                <a:gd name="connsiteX11" fmla="*/ 24659 w 70453"/>
                <a:gd name="connsiteY11" fmla="*/ 61647 h 123293"/>
                <a:gd name="connsiteX12" fmla="*/ 33465 w 70453"/>
                <a:gd name="connsiteY12" fmla="*/ 61647 h 123293"/>
                <a:gd name="connsiteX13" fmla="*/ 51079 w 70453"/>
                <a:gd name="connsiteY13" fmla="*/ 40511 h 123293"/>
                <a:gd name="connsiteX14" fmla="*/ 33465 w 70453"/>
                <a:gd name="connsiteY14" fmla="*/ 19375 h 123293"/>
                <a:gd name="connsiteX15" fmla="*/ 24659 w 70453"/>
                <a:gd name="connsiteY15" fmla="*/ 19375 h 123293"/>
                <a:gd name="connsiteX16" fmla="*/ 24659 w 70453"/>
                <a:gd name="connsiteY16" fmla="*/ 6164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23293">
                  <a:moveTo>
                    <a:pt x="24659" y="139146"/>
                  </a:moveTo>
                  <a:lnTo>
                    <a:pt x="0" y="139146"/>
                  </a:lnTo>
                  <a:lnTo>
                    <a:pt x="0" y="0"/>
                  </a:lnTo>
                  <a:lnTo>
                    <a:pt x="33465" y="0"/>
                  </a:lnTo>
                  <a:cubicBezTo>
                    <a:pt x="59886" y="0"/>
                    <a:pt x="73976" y="10568"/>
                    <a:pt x="73976" y="40511"/>
                  </a:cubicBezTo>
                  <a:cubicBezTo>
                    <a:pt x="73976" y="63408"/>
                    <a:pt x="65170" y="72215"/>
                    <a:pt x="56363" y="75738"/>
                  </a:cubicBezTo>
                  <a:lnTo>
                    <a:pt x="77499" y="139146"/>
                  </a:lnTo>
                  <a:lnTo>
                    <a:pt x="52840" y="139146"/>
                  </a:lnTo>
                  <a:lnTo>
                    <a:pt x="35227" y="81022"/>
                  </a:lnTo>
                  <a:cubicBezTo>
                    <a:pt x="31704" y="81022"/>
                    <a:pt x="26420" y="81022"/>
                    <a:pt x="22897" y="81022"/>
                  </a:cubicBezTo>
                  <a:lnTo>
                    <a:pt x="22897" y="139146"/>
                  </a:lnTo>
                  <a:close/>
                  <a:moveTo>
                    <a:pt x="24659" y="61647"/>
                  </a:moveTo>
                  <a:lnTo>
                    <a:pt x="33465" y="61647"/>
                  </a:lnTo>
                  <a:cubicBezTo>
                    <a:pt x="45795" y="61647"/>
                    <a:pt x="51079" y="56363"/>
                    <a:pt x="51079" y="40511"/>
                  </a:cubicBezTo>
                  <a:cubicBezTo>
                    <a:pt x="51079" y="24659"/>
                    <a:pt x="45795" y="19375"/>
                    <a:pt x="33465" y="19375"/>
                  </a:cubicBezTo>
                  <a:lnTo>
                    <a:pt x="24659" y="19375"/>
                  </a:lnTo>
                  <a:lnTo>
                    <a:pt x="24659" y="6164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2" name="Slide Number Placeholder 1">
            <a:extLst>
              <a:ext uri="{FF2B5EF4-FFF2-40B4-BE49-F238E27FC236}">
                <a16:creationId xmlns:a16="http://schemas.microsoft.com/office/drawing/2014/main" id="{B5C7CE57-037E-C044-8E0A-4CEE13100417}"/>
              </a:ext>
            </a:extLst>
          </p:cNvPr>
          <p:cNvSpPr>
            <a:spLocks noGrp="1"/>
          </p:cNvSpPr>
          <p:nvPr>
            <p:ph type="sldNum" sz="quarter" idx="4"/>
          </p:nvPr>
        </p:nvSpPr>
        <p:spPr/>
        <p:txBody>
          <a:bodyPr/>
          <a:lstStyle/>
          <a:p>
            <a:fld id="{8DEE4CCE-E124-4EEF-808B-DF88997C2318}" type="slidenum">
              <a:rPr lang="en-US">
                <a:solidFill>
                  <a:srgbClr val="000000"/>
                </a:solidFill>
              </a:rPr>
              <a:pPr/>
              <a:t>29</a:t>
            </a:fld>
            <a:endParaRPr lang="en-US" dirty="0">
              <a:solidFill>
                <a:srgbClr val="000000"/>
              </a:solidFill>
            </a:endParaRPr>
          </a:p>
        </p:txBody>
      </p:sp>
      <p:sp>
        <p:nvSpPr>
          <p:cNvPr id="4" name="Text Placeholder 3">
            <a:extLst>
              <a:ext uri="{FF2B5EF4-FFF2-40B4-BE49-F238E27FC236}">
                <a16:creationId xmlns:a16="http://schemas.microsoft.com/office/drawing/2014/main" id="{C6BB7CAD-4C33-BD44-BD1F-32C08D195F1A}"/>
              </a:ext>
            </a:extLst>
          </p:cNvPr>
          <p:cNvSpPr>
            <a:spLocks noGrp="1"/>
          </p:cNvSpPr>
          <p:nvPr>
            <p:ph type="body" sz="quarter" idx="32"/>
          </p:nvPr>
        </p:nvSpPr>
        <p:spPr/>
        <p:txBody>
          <a:bodyPr/>
          <a:lstStyle/>
          <a:p>
            <a:r>
              <a:rPr lang="en-US" dirty="0"/>
              <a:t>Highest Marginal State Income Tax Rate</a:t>
            </a:r>
          </a:p>
        </p:txBody>
      </p:sp>
      <p:sp>
        <p:nvSpPr>
          <p:cNvPr id="8" name="California">
            <a:extLst>
              <a:ext uri="{FF2B5EF4-FFF2-40B4-BE49-F238E27FC236}">
                <a16:creationId xmlns:a16="http://schemas.microsoft.com/office/drawing/2014/main" id="{57A8E8B9-1F69-724F-A298-D34AB898C9FA}"/>
              </a:ext>
            </a:extLst>
          </p:cNvPr>
          <p:cNvSpPr>
            <a:spLocks noChangeAspect="1" noEditPoints="1"/>
          </p:cNvSpPr>
          <p:nvPr/>
        </p:nvSpPr>
        <p:spPr bwMode="gray">
          <a:xfrm>
            <a:off x="3604910" y="2711374"/>
            <a:ext cx="1199216" cy="2091501"/>
          </a:xfrm>
          <a:custGeom>
            <a:avLst/>
            <a:gdLst/>
            <a:ahLst/>
            <a:cxnLst>
              <a:cxn ang="0">
                <a:pos x="260" y="1214"/>
              </a:cxn>
              <a:cxn ang="0">
                <a:pos x="201" y="1096"/>
              </a:cxn>
              <a:cxn ang="0">
                <a:pos x="227" y="1107"/>
              </a:cxn>
              <a:cxn ang="0">
                <a:pos x="189" y="1093"/>
              </a:cxn>
              <a:cxn ang="0">
                <a:pos x="350" y="1259"/>
              </a:cxn>
              <a:cxn ang="0">
                <a:pos x="366" y="1290"/>
              </a:cxn>
              <a:cxn ang="0">
                <a:pos x="236" y="1098"/>
              </a:cxn>
              <a:cxn ang="0">
                <a:pos x="274" y="1112"/>
              </a:cxn>
              <a:cxn ang="0">
                <a:pos x="816" y="1164"/>
              </a:cxn>
              <a:cxn ang="0">
                <a:pos x="799" y="1107"/>
              </a:cxn>
              <a:cxn ang="0">
                <a:pos x="714" y="975"/>
              </a:cxn>
              <a:cxn ang="0">
                <a:pos x="615" y="835"/>
              </a:cxn>
              <a:cxn ang="0">
                <a:pos x="539" y="729"/>
              </a:cxn>
              <a:cxn ang="0">
                <a:pos x="454" y="610"/>
              </a:cxn>
              <a:cxn ang="0">
                <a:pos x="364" y="480"/>
              </a:cxn>
              <a:cxn ang="0">
                <a:pos x="392" y="364"/>
              </a:cxn>
              <a:cxn ang="0">
                <a:pos x="418" y="248"/>
              </a:cxn>
              <a:cxn ang="0">
                <a:pos x="447" y="130"/>
              </a:cxn>
              <a:cxn ang="0">
                <a:pos x="357" y="82"/>
              </a:cxn>
              <a:cxn ang="0">
                <a:pos x="239" y="49"/>
              </a:cxn>
              <a:cxn ang="0">
                <a:pos x="120" y="14"/>
              </a:cxn>
              <a:cxn ang="0">
                <a:pos x="61" y="26"/>
              </a:cxn>
              <a:cxn ang="0">
                <a:pos x="49" y="106"/>
              </a:cxn>
              <a:cxn ang="0">
                <a:pos x="30" y="153"/>
              </a:cxn>
              <a:cxn ang="0">
                <a:pos x="23" y="153"/>
              </a:cxn>
              <a:cxn ang="0">
                <a:pos x="0" y="213"/>
              </a:cxn>
              <a:cxn ang="0">
                <a:pos x="26" y="319"/>
              </a:cxn>
              <a:cxn ang="0">
                <a:pos x="38" y="454"/>
              </a:cxn>
              <a:cxn ang="0">
                <a:pos x="64" y="516"/>
              </a:cxn>
              <a:cxn ang="0">
                <a:pos x="56" y="523"/>
              </a:cxn>
              <a:cxn ang="0">
                <a:pos x="87" y="563"/>
              </a:cxn>
              <a:cxn ang="0">
                <a:pos x="116" y="530"/>
              </a:cxn>
              <a:cxn ang="0">
                <a:pos x="153" y="546"/>
              </a:cxn>
              <a:cxn ang="0">
                <a:pos x="191" y="561"/>
              </a:cxn>
              <a:cxn ang="0">
                <a:pos x="123" y="544"/>
              </a:cxn>
              <a:cxn ang="0">
                <a:pos x="109" y="572"/>
              </a:cxn>
              <a:cxn ang="0">
                <a:pos x="120" y="617"/>
              </a:cxn>
              <a:cxn ang="0">
                <a:pos x="97" y="589"/>
              </a:cxn>
              <a:cxn ang="0">
                <a:pos x="85" y="584"/>
              </a:cxn>
              <a:cxn ang="0">
                <a:pos x="123" y="691"/>
              </a:cxn>
              <a:cxn ang="0">
                <a:pos x="106" y="736"/>
              </a:cxn>
              <a:cxn ang="0">
                <a:pos x="135" y="835"/>
              </a:cxn>
              <a:cxn ang="0">
                <a:pos x="175" y="904"/>
              </a:cxn>
              <a:cxn ang="0">
                <a:pos x="189" y="949"/>
              </a:cxn>
              <a:cxn ang="0">
                <a:pos x="179" y="1006"/>
              </a:cxn>
              <a:cxn ang="0">
                <a:pos x="222" y="1041"/>
              </a:cxn>
              <a:cxn ang="0">
                <a:pos x="295" y="1077"/>
              </a:cxn>
              <a:cxn ang="0">
                <a:pos x="371" y="1134"/>
              </a:cxn>
              <a:cxn ang="0">
                <a:pos x="399" y="1176"/>
              </a:cxn>
              <a:cxn ang="0">
                <a:pos x="470" y="1252"/>
              </a:cxn>
              <a:cxn ang="0">
                <a:pos x="480" y="1335"/>
              </a:cxn>
              <a:cxn ang="0">
                <a:pos x="518" y="1358"/>
              </a:cxn>
              <a:cxn ang="0">
                <a:pos x="671" y="1373"/>
              </a:cxn>
              <a:cxn ang="0">
                <a:pos x="747" y="1380"/>
              </a:cxn>
              <a:cxn ang="0">
                <a:pos x="776" y="1351"/>
              </a:cxn>
              <a:cxn ang="0">
                <a:pos x="761" y="1292"/>
              </a:cxn>
              <a:cxn ang="0">
                <a:pos x="787" y="1261"/>
              </a:cxn>
              <a:cxn ang="0">
                <a:pos x="835" y="1197"/>
              </a:cxn>
              <a:cxn ang="0">
                <a:pos x="376" y="1216"/>
              </a:cxn>
              <a:cxn ang="0">
                <a:pos x="366" y="1212"/>
              </a:cxn>
              <a:cxn ang="0">
                <a:pos x="385" y="1231"/>
              </a:cxn>
            </a:cxnLst>
            <a:rect l="0" t="0" r="r" b="b"/>
            <a:pathLst>
              <a:path w="839" h="1380">
                <a:moveTo>
                  <a:pt x="260" y="1207"/>
                </a:moveTo>
                <a:lnTo>
                  <a:pt x="255" y="1205"/>
                </a:lnTo>
                <a:lnTo>
                  <a:pt x="250" y="1205"/>
                </a:lnTo>
                <a:lnTo>
                  <a:pt x="253" y="1212"/>
                </a:lnTo>
                <a:lnTo>
                  <a:pt x="260" y="1214"/>
                </a:lnTo>
                <a:lnTo>
                  <a:pt x="265" y="1216"/>
                </a:lnTo>
                <a:lnTo>
                  <a:pt x="265" y="1214"/>
                </a:lnTo>
                <a:lnTo>
                  <a:pt x="260" y="1207"/>
                </a:lnTo>
                <a:close/>
                <a:moveTo>
                  <a:pt x="220" y="1100"/>
                </a:moveTo>
                <a:lnTo>
                  <a:pt x="201" y="1096"/>
                </a:lnTo>
                <a:lnTo>
                  <a:pt x="208" y="1110"/>
                </a:lnTo>
                <a:lnTo>
                  <a:pt x="213" y="1115"/>
                </a:lnTo>
                <a:lnTo>
                  <a:pt x="220" y="1115"/>
                </a:lnTo>
                <a:lnTo>
                  <a:pt x="227" y="1107"/>
                </a:lnTo>
                <a:lnTo>
                  <a:pt x="227" y="1107"/>
                </a:lnTo>
                <a:lnTo>
                  <a:pt x="220" y="1100"/>
                </a:lnTo>
                <a:close/>
                <a:moveTo>
                  <a:pt x="191" y="1086"/>
                </a:moveTo>
                <a:lnTo>
                  <a:pt x="187" y="1086"/>
                </a:lnTo>
                <a:lnTo>
                  <a:pt x="182" y="1089"/>
                </a:lnTo>
                <a:lnTo>
                  <a:pt x="189" y="1093"/>
                </a:lnTo>
                <a:lnTo>
                  <a:pt x="196" y="1093"/>
                </a:lnTo>
                <a:lnTo>
                  <a:pt x="191" y="1089"/>
                </a:lnTo>
                <a:lnTo>
                  <a:pt x="191" y="1086"/>
                </a:lnTo>
                <a:close/>
                <a:moveTo>
                  <a:pt x="354" y="1271"/>
                </a:moveTo>
                <a:lnTo>
                  <a:pt x="350" y="1259"/>
                </a:lnTo>
                <a:lnTo>
                  <a:pt x="347" y="1261"/>
                </a:lnTo>
                <a:lnTo>
                  <a:pt x="350" y="1273"/>
                </a:lnTo>
                <a:lnTo>
                  <a:pt x="354" y="1285"/>
                </a:lnTo>
                <a:lnTo>
                  <a:pt x="362" y="1290"/>
                </a:lnTo>
                <a:lnTo>
                  <a:pt x="366" y="1290"/>
                </a:lnTo>
                <a:lnTo>
                  <a:pt x="364" y="1287"/>
                </a:lnTo>
                <a:lnTo>
                  <a:pt x="354" y="1271"/>
                </a:lnTo>
                <a:close/>
                <a:moveTo>
                  <a:pt x="260" y="1110"/>
                </a:moveTo>
                <a:lnTo>
                  <a:pt x="241" y="1098"/>
                </a:lnTo>
                <a:lnTo>
                  <a:pt x="236" y="1098"/>
                </a:lnTo>
                <a:lnTo>
                  <a:pt x="239" y="1103"/>
                </a:lnTo>
                <a:lnTo>
                  <a:pt x="239" y="1107"/>
                </a:lnTo>
                <a:lnTo>
                  <a:pt x="246" y="1112"/>
                </a:lnTo>
                <a:lnTo>
                  <a:pt x="272" y="1115"/>
                </a:lnTo>
                <a:lnTo>
                  <a:pt x="274" y="1112"/>
                </a:lnTo>
                <a:lnTo>
                  <a:pt x="272" y="1107"/>
                </a:lnTo>
                <a:lnTo>
                  <a:pt x="260" y="1110"/>
                </a:lnTo>
                <a:close/>
                <a:moveTo>
                  <a:pt x="837" y="1183"/>
                </a:moveTo>
                <a:lnTo>
                  <a:pt x="823" y="1171"/>
                </a:lnTo>
                <a:lnTo>
                  <a:pt x="816" y="1164"/>
                </a:lnTo>
                <a:lnTo>
                  <a:pt x="818" y="1157"/>
                </a:lnTo>
                <a:lnTo>
                  <a:pt x="816" y="1157"/>
                </a:lnTo>
                <a:lnTo>
                  <a:pt x="816" y="1150"/>
                </a:lnTo>
                <a:lnTo>
                  <a:pt x="804" y="1122"/>
                </a:lnTo>
                <a:lnTo>
                  <a:pt x="799" y="1107"/>
                </a:lnTo>
                <a:lnTo>
                  <a:pt x="802" y="1096"/>
                </a:lnTo>
                <a:lnTo>
                  <a:pt x="778" y="1065"/>
                </a:lnTo>
                <a:lnTo>
                  <a:pt x="757" y="1034"/>
                </a:lnTo>
                <a:lnTo>
                  <a:pt x="735" y="1006"/>
                </a:lnTo>
                <a:lnTo>
                  <a:pt x="714" y="975"/>
                </a:lnTo>
                <a:lnTo>
                  <a:pt x="693" y="947"/>
                </a:lnTo>
                <a:lnTo>
                  <a:pt x="671" y="916"/>
                </a:lnTo>
                <a:lnTo>
                  <a:pt x="650" y="885"/>
                </a:lnTo>
                <a:lnTo>
                  <a:pt x="629" y="857"/>
                </a:lnTo>
                <a:lnTo>
                  <a:pt x="615" y="835"/>
                </a:lnTo>
                <a:lnTo>
                  <a:pt x="598" y="814"/>
                </a:lnTo>
                <a:lnTo>
                  <a:pt x="584" y="793"/>
                </a:lnTo>
                <a:lnTo>
                  <a:pt x="570" y="771"/>
                </a:lnTo>
                <a:lnTo>
                  <a:pt x="553" y="750"/>
                </a:lnTo>
                <a:lnTo>
                  <a:pt x="539" y="729"/>
                </a:lnTo>
                <a:lnTo>
                  <a:pt x="525" y="707"/>
                </a:lnTo>
                <a:lnTo>
                  <a:pt x="511" y="686"/>
                </a:lnTo>
                <a:lnTo>
                  <a:pt x="492" y="662"/>
                </a:lnTo>
                <a:lnTo>
                  <a:pt x="473" y="636"/>
                </a:lnTo>
                <a:lnTo>
                  <a:pt x="454" y="610"/>
                </a:lnTo>
                <a:lnTo>
                  <a:pt x="437" y="584"/>
                </a:lnTo>
                <a:lnTo>
                  <a:pt x="418" y="558"/>
                </a:lnTo>
                <a:lnTo>
                  <a:pt x="399" y="532"/>
                </a:lnTo>
                <a:lnTo>
                  <a:pt x="383" y="506"/>
                </a:lnTo>
                <a:lnTo>
                  <a:pt x="364" y="480"/>
                </a:lnTo>
                <a:lnTo>
                  <a:pt x="371" y="456"/>
                </a:lnTo>
                <a:lnTo>
                  <a:pt x="376" y="435"/>
                </a:lnTo>
                <a:lnTo>
                  <a:pt x="381" y="411"/>
                </a:lnTo>
                <a:lnTo>
                  <a:pt x="388" y="388"/>
                </a:lnTo>
                <a:lnTo>
                  <a:pt x="392" y="364"/>
                </a:lnTo>
                <a:lnTo>
                  <a:pt x="397" y="340"/>
                </a:lnTo>
                <a:lnTo>
                  <a:pt x="402" y="317"/>
                </a:lnTo>
                <a:lnTo>
                  <a:pt x="409" y="293"/>
                </a:lnTo>
                <a:lnTo>
                  <a:pt x="414" y="269"/>
                </a:lnTo>
                <a:lnTo>
                  <a:pt x="418" y="248"/>
                </a:lnTo>
                <a:lnTo>
                  <a:pt x="425" y="224"/>
                </a:lnTo>
                <a:lnTo>
                  <a:pt x="430" y="201"/>
                </a:lnTo>
                <a:lnTo>
                  <a:pt x="437" y="177"/>
                </a:lnTo>
                <a:lnTo>
                  <a:pt x="442" y="153"/>
                </a:lnTo>
                <a:lnTo>
                  <a:pt x="447" y="130"/>
                </a:lnTo>
                <a:lnTo>
                  <a:pt x="454" y="106"/>
                </a:lnTo>
                <a:lnTo>
                  <a:pt x="428" y="101"/>
                </a:lnTo>
                <a:lnTo>
                  <a:pt x="404" y="94"/>
                </a:lnTo>
                <a:lnTo>
                  <a:pt x="381" y="87"/>
                </a:lnTo>
                <a:lnTo>
                  <a:pt x="357" y="82"/>
                </a:lnTo>
                <a:lnTo>
                  <a:pt x="333" y="75"/>
                </a:lnTo>
                <a:lnTo>
                  <a:pt x="310" y="68"/>
                </a:lnTo>
                <a:lnTo>
                  <a:pt x="286" y="63"/>
                </a:lnTo>
                <a:lnTo>
                  <a:pt x="262" y="56"/>
                </a:lnTo>
                <a:lnTo>
                  <a:pt x="239" y="49"/>
                </a:lnTo>
                <a:lnTo>
                  <a:pt x="215" y="42"/>
                </a:lnTo>
                <a:lnTo>
                  <a:pt x="191" y="35"/>
                </a:lnTo>
                <a:lnTo>
                  <a:pt x="168" y="28"/>
                </a:lnTo>
                <a:lnTo>
                  <a:pt x="144" y="21"/>
                </a:lnTo>
                <a:lnTo>
                  <a:pt x="120" y="14"/>
                </a:lnTo>
                <a:lnTo>
                  <a:pt x="97" y="7"/>
                </a:lnTo>
                <a:lnTo>
                  <a:pt x="71" y="0"/>
                </a:lnTo>
                <a:lnTo>
                  <a:pt x="73" y="2"/>
                </a:lnTo>
                <a:lnTo>
                  <a:pt x="68" y="14"/>
                </a:lnTo>
                <a:lnTo>
                  <a:pt x="61" y="26"/>
                </a:lnTo>
                <a:lnTo>
                  <a:pt x="66" y="35"/>
                </a:lnTo>
                <a:lnTo>
                  <a:pt x="68" y="49"/>
                </a:lnTo>
                <a:lnTo>
                  <a:pt x="66" y="71"/>
                </a:lnTo>
                <a:lnTo>
                  <a:pt x="64" y="80"/>
                </a:lnTo>
                <a:lnTo>
                  <a:pt x="49" y="106"/>
                </a:lnTo>
                <a:lnTo>
                  <a:pt x="42" y="130"/>
                </a:lnTo>
                <a:lnTo>
                  <a:pt x="30" y="146"/>
                </a:lnTo>
                <a:lnTo>
                  <a:pt x="28" y="149"/>
                </a:lnTo>
                <a:lnTo>
                  <a:pt x="28" y="151"/>
                </a:lnTo>
                <a:lnTo>
                  <a:pt x="30" y="153"/>
                </a:lnTo>
                <a:lnTo>
                  <a:pt x="28" y="156"/>
                </a:lnTo>
                <a:lnTo>
                  <a:pt x="26" y="161"/>
                </a:lnTo>
                <a:lnTo>
                  <a:pt x="23" y="158"/>
                </a:lnTo>
                <a:lnTo>
                  <a:pt x="23" y="156"/>
                </a:lnTo>
                <a:lnTo>
                  <a:pt x="23" y="153"/>
                </a:lnTo>
                <a:lnTo>
                  <a:pt x="21" y="158"/>
                </a:lnTo>
                <a:lnTo>
                  <a:pt x="12" y="170"/>
                </a:lnTo>
                <a:lnTo>
                  <a:pt x="4" y="182"/>
                </a:lnTo>
                <a:lnTo>
                  <a:pt x="2" y="196"/>
                </a:lnTo>
                <a:lnTo>
                  <a:pt x="0" y="213"/>
                </a:lnTo>
                <a:lnTo>
                  <a:pt x="14" y="239"/>
                </a:lnTo>
                <a:lnTo>
                  <a:pt x="26" y="274"/>
                </a:lnTo>
                <a:lnTo>
                  <a:pt x="28" y="286"/>
                </a:lnTo>
                <a:lnTo>
                  <a:pt x="28" y="307"/>
                </a:lnTo>
                <a:lnTo>
                  <a:pt x="26" y="319"/>
                </a:lnTo>
                <a:lnTo>
                  <a:pt x="16" y="336"/>
                </a:lnTo>
                <a:lnTo>
                  <a:pt x="16" y="371"/>
                </a:lnTo>
                <a:lnTo>
                  <a:pt x="12" y="397"/>
                </a:lnTo>
                <a:lnTo>
                  <a:pt x="28" y="433"/>
                </a:lnTo>
                <a:lnTo>
                  <a:pt x="38" y="454"/>
                </a:lnTo>
                <a:lnTo>
                  <a:pt x="49" y="468"/>
                </a:lnTo>
                <a:lnTo>
                  <a:pt x="52" y="490"/>
                </a:lnTo>
                <a:lnTo>
                  <a:pt x="59" y="494"/>
                </a:lnTo>
                <a:lnTo>
                  <a:pt x="64" y="506"/>
                </a:lnTo>
                <a:lnTo>
                  <a:pt x="64" y="516"/>
                </a:lnTo>
                <a:lnTo>
                  <a:pt x="56" y="501"/>
                </a:lnTo>
                <a:lnTo>
                  <a:pt x="54" y="518"/>
                </a:lnTo>
                <a:lnTo>
                  <a:pt x="47" y="525"/>
                </a:lnTo>
                <a:lnTo>
                  <a:pt x="47" y="530"/>
                </a:lnTo>
                <a:lnTo>
                  <a:pt x="56" y="523"/>
                </a:lnTo>
                <a:lnTo>
                  <a:pt x="61" y="527"/>
                </a:lnTo>
                <a:lnTo>
                  <a:pt x="68" y="542"/>
                </a:lnTo>
                <a:lnTo>
                  <a:pt x="75" y="549"/>
                </a:lnTo>
                <a:lnTo>
                  <a:pt x="82" y="556"/>
                </a:lnTo>
                <a:lnTo>
                  <a:pt x="87" y="563"/>
                </a:lnTo>
                <a:lnTo>
                  <a:pt x="94" y="563"/>
                </a:lnTo>
                <a:lnTo>
                  <a:pt x="94" y="549"/>
                </a:lnTo>
                <a:lnTo>
                  <a:pt x="101" y="530"/>
                </a:lnTo>
                <a:lnTo>
                  <a:pt x="111" y="527"/>
                </a:lnTo>
                <a:lnTo>
                  <a:pt x="116" y="530"/>
                </a:lnTo>
                <a:lnTo>
                  <a:pt x="125" y="542"/>
                </a:lnTo>
                <a:lnTo>
                  <a:pt x="130" y="544"/>
                </a:lnTo>
                <a:lnTo>
                  <a:pt x="144" y="539"/>
                </a:lnTo>
                <a:lnTo>
                  <a:pt x="149" y="539"/>
                </a:lnTo>
                <a:lnTo>
                  <a:pt x="153" y="546"/>
                </a:lnTo>
                <a:lnTo>
                  <a:pt x="158" y="549"/>
                </a:lnTo>
                <a:lnTo>
                  <a:pt x="170" y="551"/>
                </a:lnTo>
                <a:lnTo>
                  <a:pt x="177" y="554"/>
                </a:lnTo>
                <a:lnTo>
                  <a:pt x="182" y="554"/>
                </a:lnTo>
                <a:lnTo>
                  <a:pt x="191" y="561"/>
                </a:lnTo>
                <a:lnTo>
                  <a:pt x="187" y="561"/>
                </a:lnTo>
                <a:lnTo>
                  <a:pt x="179" y="558"/>
                </a:lnTo>
                <a:lnTo>
                  <a:pt x="172" y="558"/>
                </a:lnTo>
                <a:lnTo>
                  <a:pt x="137" y="546"/>
                </a:lnTo>
                <a:lnTo>
                  <a:pt x="123" y="544"/>
                </a:lnTo>
                <a:lnTo>
                  <a:pt x="113" y="546"/>
                </a:lnTo>
                <a:lnTo>
                  <a:pt x="106" y="549"/>
                </a:lnTo>
                <a:lnTo>
                  <a:pt x="106" y="556"/>
                </a:lnTo>
                <a:lnTo>
                  <a:pt x="109" y="558"/>
                </a:lnTo>
                <a:lnTo>
                  <a:pt x="109" y="572"/>
                </a:lnTo>
                <a:lnTo>
                  <a:pt x="113" y="582"/>
                </a:lnTo>
                <a:lnTo>
                  <a:pt x="116" y="598"/>
                </a:lnTo>
                <a:lnTo>
                  <a:pt x="118" y="608"/>
                </a:lnTo>
                <a:lnTo>
                  <a:pt x="118" y="613"/>
                </a:lnTo>
                <a:lnTo>
                  <a:pt x="120" y="617"/>
                </a:lnTo>
                <a:lnTo>
                  <a:pt x="116" y="617"/>
                </a:lnTo>
                <a:lnTo>
                  <a:pt x="111" y="613"/>
                </a:lnTo>
                <a:lnTo>
                  <a:pt x="109" y="603"/>
                </a:lnTo>
                <a:lnTo>
                  <a:pt x="101" y="598"/>
                </a:lnTo>
                <a:lnTo>
                  <a:pt x="97" y="589"/>
                </a:lnTo>
                <a:lnTo>
                  <a:pt x="97" y="577"/>
                </a:lnTo>
                <a:lnTo>
                  <a:pt x="99" y="572"/>
                </a:lnTo>
                <a:lnTo>
                  <a:pt x="94" y="568"/>
                </a:lnTo>
                <a:lnTo>
                  <a:pt x="87" y="570"/>
                </a:lnTo>
                <a:lnTo>
                  <a:pt x="85" y="584"/>
                </a:lnTo>
                <a:lnTo>
                  <a:pt x="80" y="598"/>
                </a:lnTo>
                <a:lnTo>
                  <a:pt x="85" y="622"/>
                </a:lnTo>
                <a:lnTo>
                  <a:pt x="80" y="643"/>
                </a:lnTo>
                <a:lnTo>
                  <a:pt x="97" y="677"/>
                </a:lnTo>
                <a:lnTo>
                  <a:pt x="123" y="691"/>
                </a:lnTo>
                <a:lnTo>
                  <a:pt x="127" y="703"/>
                </a:lnTo>
                <a:lnTo>
                  <a:pt x="127" y="710"/>
                </a:lnTo>
                <a:lnTo>
                  <a:pt x="125" y="719"/>
                </a:lnTo>
                <a:lnTo>
                  <a:pt x="118" y="726"/>
                </a:lnTo>
                <a:lnTo>
                  <a:pt x="106" y="736"/>
                </a:lnTo>
                <a:lnTo>
                  <a:pt x="104" y="752"/>
                </a:lnTo>
                <a:lnTo>
                  <a:pt x="104" y="767"/>
                </a:lnTo>
                <a:lnTo>
                  <a:pt x="120" y="793"/>
                </a:lnTo>
                <a:lnTo>
                  <a:pt x="132" y="828"/>
                </a:lnTo>
                <a:lnTo>
                  <a:pt x="135" y="835"/>
                </a:lnTo>
                <a:lnTo>
                  <a:pt x="142" y="847"/>
                </a:lnTo>
                <a:lnTo>
                  <a:pt x="144" y="864"/>
                </a:lnTo>
                <a:lnTo>
                  <a:pt x="156" y="875"/>
                </a:lnTo>
                <a:lnTo>
                  <a:pt x="163" y="894"/>
                </a:lnTo>
                <a:lnTo>
                  <a:pt x="175" y="904"/>
                </a:lnTo>
                <a:lnTo>
                  <a:pt x="177" y="913"/>
                </a:lnTo>
                <a:lnTo>
                  <a:pt x="172" y="923"/>
                </a:lnTo>
                <a:lnTo>
                  <a:pt x="172" y="932"/>
                </a:lnTo>
                <a:lnTo>
                  <a:pt x="187" y="942"/>
                </a:lnTo>
                <a:lnTo>
                  <a:pt x="189" y="949"/>
                </a:lnTo>
                <a:lnTo>
                  <a:pt x="191" y="954"/>
                </a:lnTo>
                <a:lnTo>
                  <a:pt x="184" y="970"/>
                </a:lnTo>
                <a:lnTo>
                  <a:pt x="184" y="987"/>
                </a:lnTo>
                <a:lnTo>
                  <a:pt x="182" y="994"/>
                </a:lnTo>
                <a:lnTo>
                  <a:pt x="179" y="1006"/>
                </a:lnTo>
                <a:lnTo>
                  <a:pt x="177" y="1015"/>
                </a:lnTo>
                <a:lnTo>
                  <a:pt x="184" y="1022"/>
                </a:lnTo>
                <a:lnTo>
                  <a:pt x="189" y="1034"/>
                </a:lnTo>
                <a:lnTo>
                  <a:pt x="198" y="1036"/>
                </a:lnTo>
                <a:lnTo>
                  <a:pt x="222" y="1041"/>
                </a:lnTo>
                <a:lnTo>
                  <a:pt x="234" y="1044"/>
                </a:lnTo>
                <a:lnTo>
                  <a:pt x="253" y="1058"/>
                </a:lnTo>
                <a:lnTo>
                  <a:pt x="267" y="1063"/>
                </a:lnTo>
                <a:lnTo>
                  <a:pt x="276" y="1063"/>
                </a:lnTo>
                <a:lnTo>
                  <a:pt x="295" y="1077"/>
                </a:lnTo>
                <a:lnTo>
                  <a:pt x="307" y="1091"/>
                </a:lnTo>
                <a:lnTo>
                  <a:pt x="310" y="1103"/>
                </a:lnTo>
                <a:lnTo>
                  <a:pt x="317" y="1112"/>
                </a:lnTo>
                <a:lnTo>
                  <a:pt x="347" y="1129"/>
                </a:lnTo>
                <a:lnTo>
                  <a:pt x="371" y="1134"/>
                </a:lnTo>
                <a:lnTo>
                  <a:pt x="381" y="1138"/>
                </a:lnTo>
                <a:lnTo>
                  <a:pt x="388" y="1160"/>
                </a:lnTo>
                <a:lnTo>
                  <a:pt x="383" y="1174"/>
                </a:lnTo>
                <a:lnTo>
                  <a:pt x="395" y="1181"/>
                </a:lnTo>
                <a:lnTo>
                  <a:pt x="399" y="1176"/>
                </a:lnTo>
                <a:lnTo>
                  <a:pt x="409" y="1179"/>
                </a:lnTo>
                <a:lnTo>
                  <a:pt x="416" y="1186"/>
                </a:lnTo>
                <a:lnTo>
                  <a:pt x="428" y="1200"/>
                </a:lnTo>
                <a:lnTo>
                  <a:pt x="442" y="1214"/>
                </a:lnTo>
                <a:lnTo>
                  <a:pt x="470" y="1252"/>
                </a:lnTo>
                <a:lnTo>
                  <a:pt x="482" y="1280"/>
                </a:lnTo>
                <a:lnTo>
                  <a:pt x="482" y="1302"/>
                </a:lnTo>
                <a:lnTo>
                  <a:pt x="482" y="1309"/>
                </a:lnTo>
                <a:lnTo>
                  <a:pt x="480" y="1318"/>
                </a:lnTo>
                <a:lnTo>
                  <a:pt x="480" y="1335"/>
                </a:lnTo>
                <a:lnTo>
                  <a:pt x="487" y="1335"/>
                </a:lnTo>
                <a:lnTo>
                  <a:pt x="489" y="1339"/>
                </a:lnTo>
                <a:lnTo>
                  <a:pt x="489" y="1354"/>
                </a:lnTo>
                <a:lnTo>
                  <a:pt x="489" y="1354"/>
                </a:lnTo>
                <a:lnTo>
                  <a:pt x="518" y="1358"/>
                </a:lnTo>
                <a:lnTo>
                  <a:pt x="548" y="1361"/>
                </a:lnTo>
                <a:lnTo>
                  <a:pt x="579" y="1363"/>
                </a:lnTo>
                <a:lnTo>
                  <a:pt x="610" y="1368"/>
                </a:lnTo>
                <a:lnTo>
                  <a:pt x="641" y="1370"/>
                </a:lnTo>
                <a:lnTo>
                  <a:pt x="671" y="1373"/>
                </a:lnTo>
                <a:lnTo>
                  <a:pt x="702" y="1375"/>
                </a:lnTo>
                <a:lnTo>
                  <a:pt x="733" y="1380"/>
                </a:lnTo>
                <a:lnTo>
                  <a:pt x="745" y="1380"/>
                </a:lnTo>
                <a:lnTo>
                  <a:pt x="747" y="1380"/>
                </a:lnTo>
                <a:lnTo>
                  <a:pt x="747" y="1380"/>
                </a:lnTo>
                <a:lnTo>
                  <a:pt x="761" y="1380"/>
                </a:lnTo>
                <a:lnTo>
                  <a:pt x="768" y="1377"/>
                </a:lnTo>
                <a:lnTo>
                  <a:pt x="773" y="1368"/>
                </a:lnTo>
                <a:lnTo>
                  <a:pt x="776" y="1358"/>
                </a:lnTo>
                <a:lnTo>
                  <a:pt x="776" y="1351"/>
                </a:lnTo>
                <a:lnTo>
                  <a:pt x="771" y="1342"/>
                </a:lnTo>
                <a:lnTo>
                  <a:pt x="761" y="1337"/>
                </a:lnTo>
                <a:lnTo>
                  <a:pt x="757" y="1323"/>
                </a:lnTo>
                <a:lnTo>
                  <a:pt x="759" y="1302"/>
                </a:lnTo>
                <a:lnTo>
                  <a:pt x="761" y="1292"/>
                </a:lnTo>
                <a:lnTo>
                  <a:pt x="766" y="1292"/>
                </a:lnTo>
                <a:lnTo>
                  <a:pt x="773" y="1287"/>
                </a:lnTo>
                <a:lnTo>
                  <a:pt x="778" y="1280"/>
                </a:lnTo>
                <a:lnTo>
                  <a:pt x="785" y="1271"/>
                </a:lnTo>
                <a:lnTo>
                  <a:pt x="787" y="1261"/>
                </a:lnTo>
                <a:lnTo>
                  <a:pt x="790" y="1250"/>
                </a:lnTo>
                <a:lnTo>
                  <a:pt x="792" y="1235"/>
                </a:lnTo>
                <a:lnTo>
                  <a:pt x="804" y="1216"/>
                </a:lnTo>
                <a:lnTo>
                  <a:pt x="813" y="1207"/>
                </a:lnTo>
                <a:lnTo>
                  <a:pt x="835" y="1197"/>
                </a:lnTo>
                <a:lnTo>
                  <a:pt x="839" y="1193"/>
                </a:lnTo>
                <a:lnTo>
                  <a:pt x="839" y="1190"/>
                </a:lnTo>
                <a:lnTo>
                  <a:pt x="839" y="1190"/>
                </a:lnTo>
                <a:lnTo>
                  <a:pt x="837" y="1183"/>
                </a:lnTo>
                <a:close/>
                <a:moveTo>
                  <a:pt x="376" y="1216"/>
                </a:moveTo>
                <a:lnTo>
                  <a:pt x="362" y="1205"/>
                </a:lnTo>
                <a:lnTo>
                  <a:pt x="359" y="1205"/>
                </a:lnTo>
                <a:lnTo>
                  <a:pt x="359" y="1209"/>
                </a:lnTo>
                <a:lnTo>
                  <a:pt x="359" y="1209"/>
                </a:lnTo>
                <a:lnTo>
                  <a:pt x="366" y="1212"/>
                </a:lnTo>
                <a:lnTo>
                  <a:pt x="366" y="1214"/>
                </a:lnTo>
                <a:lnTo>
                  <a:pt x="366" y="1221"/>
                </a:lnTo>
                <a:lnTo>
                  <a:pt x="369" y="1226"/>
                </a:lnTo>
                <a:lnTo>
                  <a:pt x="376" y="1228"/>
                </a:lnTo>
                <a:lnTo>
                  <a:pt x="385" y="1231"/>
                </a:lnTo>
                <a:lnTo>
                  <a:pt x="381" y="1221"/>
                </a:lnTo>
                <a:lnTo>
                  <a:pt x="376" y="1216"/>
                </a:lnTo>
                <a:close/>
              </a:path>
            </a:pathLst>
          </a:custGeom>
          <a:solidFill>
            <a:srgbClr val="00A0DC"/>
          </a:solidFill>
          <a:ln w="6350">
            <a:solidFill>
              <a:srgbClr val="A5D7F5"/>
            </a:solidFill>
            <a:round/>
            <a:headEnd/>
            <a:tailEnd/>
          </a:ln>
        </p:spPr>
        <p:txBody>
          <a:bodyPr lIns="0" tIns="63991" rIns="301673" b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9" name="Wyoming">
            <a:extLst>
              <a:ext uri="{FF2B5EF4-FFF2-40B4-BE49-F238E27FC236}">
                <a16:creationId xmlns:a16="http://schemas.microsoft.com/office/drawing/2014/main" id="{BBA9B9E9-EAE2-384F-9121-E99C087B63AD}"/>
              </a:ext>
            </a:extLst>
          </p:cNvPr>
          <p:cNvSpPr>
            <a:spLocks noChangeAspect="1"/>
          </p:cNvSpPr>
          <p:nvPr/>
        </p:nvSpPr>
        <p:spPr bwMode="gray">
          <a:xfrm>
            <a:off x="5410167" y="2538598"/>
            <a:ext cx="993392" cy="860849"/>
          </a:xfrm>
          <a:custGeom>
            <a:avLst/>
            <a:gdLst/>
            <a:ahLst/>
            <a:cxnLst>
              <a:cxn ang="0">
                <a:pos x="0" y="507"/>
              </a:cxn>
              <a:cxn ang="0">
                <a:pos x="4" y="476"/>
              </a:cxn>
              <a:cxn ang="0">
                <a:pos x="9" y="443"/>
              </a:cxn>
              <a:cxn ang="0">
                <a:pos x="12" y="412"/>
              </a:cxn>
              <a:cxn ang="0">
                <a:pos x="16" y="381"/>
              </a:cxn>
              <a:cxn ang="0">
                <a:pos x="21" y="341"/>
              </a:cxn>
              <a:cxn ang="0">
                <a:pos x="28" y="301"/>
              </a:cxn>
              <a:cxn ang="0">
                <a:pos x="33" y="263"/>
              </a:cxn>
              <a:cxn ang="0">
                <a:pos x="38" y="222"/>
              </a:cxn>
              <a:cxn ang="0">
                <a:pos x="42" y="182"/>
              </a:cxn>
              <a:cxn ang="0">
                <a:pos x="49" y="144"/>
              </a:cxn>
              <a:cxn ang="0">
                <a:pos x="54" y="104"/>
              </a:cxn>
              <a:cxn ang="0">
                <a:pos x="59" y="64"/>
              </a:cxn>
              <a:cxn ang="0">
                <a:pos x="64" y="33"/>
              </a:cxn>
              <a:cxn ang="0">
                <a:pos x="68" y="0"/>
              </a:cxn>
              <a:cxn ang="0">
                <a:pos x="106" y="7"/>
              </a:cxn>
              <a:cxn ang="0">
                <a:pos x="146" y="12"/>
              </a:cxn>
              <a:cxn ang="0">
                <a:pos x="184" y="16"/>
              </a:cxn>
              <a:cxn ang="0">
                <a:pos x="224" y="21"/>
              </a:cxn>
              <a:cxn ang="0">
                <a:pos x="262" y="26"/>
              </a:cxn>
              <a:cxn ang="0">
                <a:pos x="302" y="28"/>
              </a:cxn>
              <a:cxn ang="0">
                <a:pos x="340" y="33"/>
              </a:cxn>
              <a:cxn ang="0">
                <a:pos x="381" y="38"/>
              </a:cxn>
              <a:cxn ang="0">
                <a:pos x="421" y="40"/>
              </a:cxn>
              <a:cxn ang="0">
                <a:pos x="459" y="45"/>
              </a:cxn>
              <a:cxn ang="0">
                <a:pos x="499" y="47"/>
              </a:cxn>
              <a:cxn ang="0">
                <a:pos x="537" y="50"/>
              </a:cxn>
              <a:cxn ang="0">
                <a:pos x="577" y="52"/>
              </a:cxn>
              <a:cxn ang="0">
                <a:pos x="617" y="54"/>
              </a:cxn>
              <a:cxn ang="0">
                <a:pos x="655" y="57"/>
              </a:cxn>
              <a:cxn ang="0">
                <a:pos x="695" y="59"/>
              </a:cxn>
              <a:cxn ang="0">
                <a:pos x="693" y="123"/>
              </a:cxn>
              <a:cxn ang="0">
                <a:pos x="688" y="187"/>
              </a:cxn>
              <a:cxn ang="0">
                <a:pos x="686" y="251"/>
              </a:cxn>
              <a:cxn ang="0">
                <a:pos x="683" y="315"/>
              </a:cxn>
              <a:cxn ang="0">
                <a:pos x="681" y="379"/>
              </a:cxn>
              <a:cxn ang="0">
                <a:pos x="676" y="440"/>
              </a:cxn>
              <a:cxn ang="0">
                <a:pos x="674" y="504"/>
              </a:cxn>
              <a:cxn ang="0">
                <a:pos x="671" y="568"/>
              </a:cxn>
              <a:cxn ang="0">
                <a:pos x="612" y="566"/>
              </a:cxn>
              <a:cxn ang="0">
                <a:pos x="551" y="561"/>
              </a:cxn>
              <a:cxn ang="0">
                <a:pos x="492" y="559"/>
              </a:cxn>
              <a:cxn ang="0">
                <a:pos x="430" y="554"/>
              </a:cxn>
              <a:cxn ang="0">
                <a:pos x="371" y="549"/>
              </a:cxn>
              <a:cxn ang="0">
                <a:pos x="312" y="542"/>
              </a:cxn>
              <a:cxn ang="0">
                <a:pos x="250" y="537"/>
              </a:cxn>
              <a:cxn ang="0">
                <a:pos x="191" y="530"/>
              </a:cxn>
              <a:cxn ang="0">
                <a:pos x="144" y="525"/>
              </a:cxn>
              <a:cxn ang="0">
                <a:pos x="97" y="518"/>
              </a:cxn>
              <a:cxn ang="0">
                <a:pos x="47" y="514"/>
              </a:cxn>
            </a:cxnLst>
            <a:rect l="0" t="0" r="r" b="b"/>
            <a:pathLst>
              <a:path w="695" h="568">
                <a:moveTo>
                  <a:pt x="23" y="509"/>
                </a:moveTo>
                <a:lnTo>
                  <a:pt x="0" y="507"/>
                </a:lnTo>
                <a:lnTo>
                  <a:pt x="2" y="490"/>
                </a:lnTo>
                <a:lnTo>
                  <a:pt x="4" y="476"/>
                </a:lnTo>
                <a:lnTo>
                  <a:pt x="7" y="459"/>
                </a:lnTo>
                <a:lnTo>
                  <a:pt x="9" y="443"/>
                </a:lnTo>
                <a:lnTo>
                  <a:pt x="12" y="428"/>
                </a:lnTo>
                <a:lnTo>
                  <a:pt x="12" y="412"/>
                </a:lnTo>
                <a:lnTo>
                  <a:pt x="14" y="395"/>
                </a:lnTo>
                <a:lnTo>
                  <a:pt x="16" y="381"/>
                </a:lnTo>
                <a:lnTo>
                  <a:pt x="19" y="360"/>
                </a:lnTo>
                <a:lnTo>
                  <a:pt x="21" y="341"/>
                </a:lnTo>
                <a:lnTo>
                  <a:pt x="26" y="322"/>
                </a:lnTo>
                <a:lnTo>
                  <a:pt x="28" y="301"/>
                </a:lnTo>
                <a:lnTo>
                  <a:pt x="30" y="282"/>
                </a:lnTo>
                <a:lnTo>
                  <a:pt x="33" y="263"/>
                </a:lnTo>
                <a:lnTo>
                  <a:pt x="35" y="241"/>
                </a:lnTo>
                <a:lnTo>
                  <a:pt x="38" y="222"/>
                </a:lnTo>
                <a:lnTo>
                  <a:pt x="40" y="203"/>
                </a:lnTo>
                <a:lnTo>
                  <a:pt x="42" y="182"/>
                </a:lnTo>
                <a:lnTo>
                  <a:pt x="45" y="163"/>
                </a:lnTo>
                <a:lnTo>
                  <a:pt x="49" y="144"/>
                </a:lnTo>
                <a:lnTo>
                  <a:pt x="52" y="123"/>
                </a:lnTo>
                <a:lnTo>
                  <a:pt x="54" y="104"/>
                </a:lnTo>
                <a:lnTo>
                  <a:pt x="57" y="85"/>
                </a:lnTo>
                <a:lnTo>
                  <a:pt x="59" y="64"/>
                </a:lnTo>
                <a:lnTo>
                  <a:pt x="61" y="50"/>
                </a:lnTo>
                <a:lnTo>
                  <a:pt x="64" y="33"/>
                </a:lnTo>
                <a:lnTo>
                  <a:pt x="66" y="16"/>
                </a:lnTo>
                <a:lnTo>
                  <a:pt x="68" y="0"/>
                </a:lnTo>
                <a:lnTo>
                  <a:pt x="87" y="5"/>
                </a:lnTo>
                <a:lnTo>
                  <a:pt x="106" y="7"/>
                </a:lnTo>
                <a:lnTo>
                  <a:pt x="125" y="9"/>
                </a:lnTo>
                <a:lnTo>
                  <a:pt x="146" y="12"/>
                </a:lnTo>
                <a:lnTo>
                  <a:pt x="165" y="14"/>
                </a:lnTo>
                <a:lnTo>
                  <a:pt x="184" y="16"/>
                </a:lnTo>
                <a:lnTo>
                  <a:pt x="206" y="19"/>
                </a:lnTo>
                <a:lnTo>
                  <a:pt x="224" y="21"/>
                </a:lnTo>
                <a:lnTo>
                  <a:pt x="243" y="24"/>
                </a:lnTo>
                <a:lnTo>
                  <a:pt x="262" y="26"/>
                </a:lnTo>
                <a:lnTo>
                  <a:pt x="284" y="28"/>
                </a:lnTo>
                <a:lnTo>
                  <a:pt x="302" y="28"/>
                </a:lnTo>
                <a:lnTo>
                  <a:pt x="321" y="31"/>
                </a:lnTo>
                <a:lnTo>
                  <a:pt x="340" y="33"/>
                </a:lnTo>
                <a:lnTo>
                  <a:pt x="362" y="35"/>
                </a:lnTo>
                <a:lnTo>
                  <a:pt x="381" y="38"/>
                </a:lnTo>
                <a:lnTo>
                  <a:pt x="399" y="40"/>
                </a:lnTo>
                <a:lnTo>
                  <a:pt x="421" y="40"/>
                </a:lnTo>
                <a:lnTo>
                  <a:pt x="440" y="43"/>
                </a:lnTo>
                <a:lnTo>
                  <a:pt x="459" y="45"/>
                </a:lnTo>
                <a:lnTo>
                  <a:pt x="478" y="45"/>
                </a:lnTo>
                <a:lnTo>
                  <a:pt x="499" y="47"/>
                </a:lnTo>
                <a:lnTo>
                  <a:pt x="518" y="50"/>
                </a:lnTo>
                <a:lnTo>
                  <a:pt x="537" y="50"/>
                </a:lnTo>
                <a:lnTo>
                  <a:pt x="558" y="52"/>
                </a:lnTo>
                <a:lnTo>
                  <a:pt x="577" y="52"/>
                </a:lnTo>
                <a:lnTo>
                  <a:pt x="596" y="54"/>
                </a:lnTo>
                <a:lnTo>
                  <a:pt x="617" y="54"/>
                </a:lnTo>
                <a:lnTo>
                  <a:pt x="636" y="57"/>
                </a:lnTo>
                <a:lnTo>
                  <a:pt x="655" y="57"/>
                </a:lnTo>
                <a:lnTo>
                  <a:pt x="676" y="59"/>
                </a:lnTo>
                <a:lnTo>
                  <a:pt x="695" y="59"/>
                </a:lnTo>
                <a:lnTo>
                  <a:pt x="693" y="92"/>
                </a:lnTo>
                <a:lnTo>
                  <a:pt x="693" y="123"/>
                </a:lnTo>
                <a:lnTo>
                  <a:pt x="690" y="156"/>
                </a:lnTo>
                <a:lnTo>
                  <a:pt x="688" y="187"/>
                </a:lnTo>
                <a:lnTo>
                  <a:pt x="688" y="218"/>
                </a:lnTo>
                <a:lnTo>
                  <a:pt x="686" y="251"/>
                </a:lnTo>
                <a:lnTo>
                  <a:pt x="686" y="282"/>
                </a:lnTo>
                <a:lnTo>
                  <a:pt x="683" y="315"/>
                </a:lnTo>
                <a:lnTo>
                  <a:pt x="681" y="346"/>
                </a:lnTo>
                <a:lnTo>
                  <a:pt x="681" y="379"/>
                </a:lnTo>
                <a:lnTo>
                  <a:pt x="679" y="409"/>
                </a:lnTo>
                <a:lnTo>
                  <a:pt x="676" y="440"/>
                </a:lnTo>
                <a:lnTo>
                  <a:pt x="676" y="473"/>
                </a:lnTo>
                <a:lnTo>
                  <a:pt x="674" y="504"/>
                </a:lnTo>
                <a:lnTo>
                  <a:pt x="674" y="537"/>
                </a:lnTo>
                <a:lnTo>
                  <a:pt x="671" y="568"/>
                </a:lnTo>
                <a:lnTo>
                  <a:pt x="641" y="568"/>
                </a:lnTo>
                <a:lnTo>
                  <a:pt x="612" y="566"/>
                </a:lnTo>
                <a:lnTo>
                  <a:pt x="582" y="563"/>
                </a:lnTo>
                <a:lnTo>
                  <a:pt x="551" y="561"/>
                </a:lnTo>
                <a:lnTo>
                  <a:pt x="520" y="559"/>
                </a:lnTo>
                <a:lnTo>
                  <a:pt x="492" y="559"/>
                </a:lnTo>
                <a:lnTo>
                  <a:pt x="461" y="556"/>
                </a:lnTo>
                <a:lnTo>
                  <a:pt x="430" y="554"/>
                </a:lnTo>
                <a:lnTo>
                  <a:pt x="402" y="552"/>
                </a:lnTo>
                <a:lnTo>
                  <a:pt x="371" y="549"/>
                </a:lnTo>
                <a:lnTo>
                  <a:pt x="340" y="544"/>
                </a:lnTo>
                <a:lnTo>
                  <a:pt x="312" y="542"/>
                </a:lnTo>
                <a:lnTo>
                  <a:pt x="281" y="540"/>
                </a:lnTo>
                <a:lnTo>
                  <a:pt x="250" y="537"/>
                </a:lnTo>
                <a:lnTo>
                  <a:pt x="222" y="533"/>
                </a:lnTo>
                <a:lnTo>
                  <a:pt x="191" y="530"/>
                </a:lnTo>
                <a:lnTo>
                  <a:pt x="168" y="528"/>
                </a:lnTo>
                <a:lnTo>
                  <a:pt x="144" y="525"/>
                </a:lnTo>
                <a:lnTo>
                  <a:pt x="120" y="523"/>
                </a:lnTo>
                <a:lnTo>
                  <a:pt x="97" y="518"/>
                </a:lnTo>
                <a:lnTo>
                  <a:pt x="71" y="516"/>
                </a:lnTo>
                <a:lnTo>
                  <a:pt x="47" y="514"/>
                </a:lnTo>
                <a:lnTo>
                  <a:pt x="23" y="509"/>
                </a:lnTo>
                <a:close/>
              </a:path>
            </a:pathLst>
          </a:custGeom>
          <a:solidFill>
            <a:schemeClr val="bg1"/>
          </a:solidFill>
          <a:ln w="6350">
            <a:solidFill>
              <a:srgbClr val="00A0DC"/>
            </a:solidFill>
            <a:round/>
            <a:headEnd/>
            <a:tailEnd/>
          </a:ln>
        </p:spPr>
        <p:txBody>
          <a:bodyPr lIns="127983" t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1" name="West Virginia">
            <a:extLst>
              <a:ext uri="{FF2B5EF4-FFF2-40B4-BE49-F238E27FC236}">
                <a16:creationId xmlns:a16="http://schemas.microsoft.com/office/drawing/2014/main" id="{C525FFD2-CDFC-7D4C-9724-B401ABFC8BF2}"/>
              </a:ext>
            </a:extLst>
          </p:cNvPr>
          <p:cNvSpPr>
            <a:spLocks noChangeAspect="1"/>
          </p:cNvSpPr>
          <p:nvPr/>
        </p:nvSpPr>
        <p:spPr bwMode="gray">
          <a:xfrm>
            <a:off x="9378018" y="3147863"/>
            <a:ext cx="633198" cy="686558"/>
          </a:xfrm>
          <a:custGeom>
            <a:avLst/>
            <a:gdLst/>
            <a:ahLst/>
            <a:cxnLst>
              <a:cxn ang="0">
                <a:pos x="180" y="112"/>
              </a:cxn>
              <a:cxn ang="0">
                <a:pos x="218" y="102"/>
              </a:cxn>
              <a:cxn ang="0">
                <a:pos x="254" y="93"/>
              </a:cxn>
              <a:cxn ang="0">
                <a:pos x="272" y="121"/>
              </a:cxn>
              <a:cxn ang="0">
                <a:pos x="291" y="142"/>
              </a:cxn>
              <a:cxn ang="0">
                <a:pos x="315" y="109"/>
              </a:cxn>
              <a:cxn ang="0">
                <a:pos x="334" y="88"/>
              </a:cxn>
              <a:cxn ang="0">
                <a:pos x="339" y="86"/>
              </a:cxn>
              <a:cxn ang="0">
                <a:pos x="346" y="93"/>
              </a:cxn>
              <a:cxn ang="0">
                <a:pos x="365" y="90"/>
              </a:cxn>
              <a:cxn ang="0">
                <a:pos x="369" y="76"/>
              </a:cxn>
              <a:cxn ang="0">
                <a:pos x="398" y="62"/>
              </a:cxn>
              <a:cxn ang="0">
                <a:pos x="419" y="64"/>
              </a:cxn>
              <a:cxn ang="0">
                <a:pos x="424" y="71"/>
              </a:cxn>
              <a:cxn ang="0">
                <a:pos x="433" y="81"/>
              </a:cxn>
              <a:cxn ang="0">
                <a:pos x="438" y="86"/>
              </a:cxn>
              <a:cxn ang="0">
                <a:pos x="440" y="109"/>
              </a:cxn>
              <a:cxn ang="0">
                <a:pos x="407" y="107"/>
              </a:cxn>
              <a:cxn ang="0">
                <a:pos x="381" y="102"/>
              </a:cxn>
              <a:cxn ang="0">
                <a:pos x="381" y="135"/>
              </a:cxn>
              <a:cxn ang="0">
                <a:pos x="362" y="171"/>
              </a:cxn>
              <a:cxn ang="0">
                <a:pos x="351" y="187"/>
              </a:cxn>
              <a:cxn ang="0">
                <a:pos x="334" y="202"/>
              </a:cxn>
              <a:cxn ang="0">
                <a:pos x="327" y="232"/>
              </a:cxn>
              <a:cxn ang="0">
                <a:pos x="310" y="247"/>
              </a:cxn>
              <a:cxn ang="0">
                <a:pos x="294" y="237"/>
              </a:cxn>
              <a:cxn ang="0">
                <a:pos x="282" y="242"/>
              </a:cxn>
              <a:cxn ang="0">
                <a:pos x="277" y="280"/>
              </a:cxn>
              <a:cxn ang="0">
                <a:pos x="254" y="344"/>
              </a:cxn>
              <a:cxn ang="0">
                <a:pos x="251" y="367"/>
              </a:cxn>
              <a:cxn ang="0">
                <a:pos x="249" y="386"/>
              </a:cxn>
              <a:cxn ang="0">
                <a:pos x="232" y="396"/>
              </a:cxn>
              <a:cxn ang="0">
                <a:pos x="209" y="410"/>
              </a:cxn>
              <a:cxn ang="0">
                <a:pos x="199" y="410"/>
              </a:cxn>
              <a:cxn ang="0">
                <a:pos x="197" y="424"/>
              </a:cxn>
              <a:cxn ang="0">
                <a:pos x="171" y="436"/>
              </a:cxn>
              <a:cxn ang="0">
                <a:pos x="147" y="441"/>
              </a:cxn>
              <a:cxn ang="0">
                <a:pos x="133" y="453"/>
              </a:cxn>
              <a:cxn ang="0">
                <a:pos x="107" y="448"/>
              </a:cxn>
              <a:cxn ang="0">
                <a:pos x="93" y="434"/>
              </a:cxn>
              <a:cxn ang="0">
                <a:pos x="88" y="419"/>
              </a:cxn>
              <a:cxn ang="0">
                <a:pos x="38" y="393"/>
              </a:cxn>
              <a:cxn ang="0">
                <a:pos x="24" y="374"/>
              </a:cxn>
              <a:cxn ang="0">
                <a:pos x="8" y="353"/>
              </a:cxn>
              <a:cxn ang="0">
                <a:pos x="3" y="322"/>
              </a:cxn>
              <a:cxn ang="0">
                <a:pos x="24" y="318"/>
              </a:cxn>
              <a:cxn ang="0">
                <a:pos x="31" y="294"/>
              </a:cxn>
              <a:cxn ang="0">
                <a:pos x="36" y="277"/>
              </a:cxn>
              <a:cxn ang="0">
                <a:pos x="41" y="244"/>
              </a:cxn>
              <a:cxn ang="0">
                <a:pos x="55" y="242"/>
              </a:cxn>
              <a:cxn ang="0">
                <a:pos x="60" y="249"/>
              </a:cxn>
              <a:cxn ang="0">
                <a:pos x="67" y="239"/>
              </a:cxn>
              <a:cxn ang="0">
                <a:pos x="64" y="228"/>
              </a:cxn>
              <a:cxn ang="0">
                <a:pos x="67" y="213"/>
              </a:cxn>
              <a:cxn ang="0">
                <a:pos x="76" y="194"/>
              </a:cxn>
              <a:cxn ang="0">
                <a:pos x="90" y="176"/>
              </a:cxn>
              <a:cxn ang="0">
                <a:pos x="107" y="173"/>
              </a:cxn>
              <a:cxn ang="0">
                <a:pos x="135" y="131"/>
              </a:cxn>
              <a:cxn ang="0">
                <a:pos x="140" y="60"/>
              </a:cxn>
              <a:cxn ang="0">
                <a:pos x="135" y="19"/>
              </a:cxn>
              <a:cxn ang="0">
                <a:pos x="142" y="0"/>
              </a:cxn>
              <a:cxn ang="0">
                <a:pos x="152" y="43"/>
              </a:cxn>
              <a:cxn ang="0">
                <a:pos x="161" y="86"/>
              </a:cxn>
            </a:cxnLst>
            <a:rect l="0" t="0" r="r" b="b"/>
            <a:pathLst>
              <a:path w="443" h="453">
                <a:moveTo>
                  <a:pt x="164" y="100"/>
                </a:moveTo>
                <a:lnTo>
                  <a:pt x="168" y="114"/>
                </a:lnTo>
                <a:lnTo>
                  <a:pt x="180" y="112"/>
                </a:lnTo>
                <a:lnTo>
                  <a:pt x="192" y="109"/>
                </a:lnTo>
                <a:lnTo>
                  <a:pt x="204" y="107"/>
                </a:lnTo>
                <a:lnTo>
                  <a:pt x="218" y="102"/>
                </a:lnTo>
                <a:lnTo>
                  <a:pt x="230" y="100"/>
                </a:lnTo>
                <a:lnTo>
                  <a:pt x="242" y="97"/>
                </a:lnTo>
                <a:lnTo>
                  <a:pt x="254" y="93"/>
                </a:lnTo>
                <a:lnTo>
                  <a:pt x="265" y="90"/>
                </a:lnTo>
                <a:lnTo>
                  <a:pt x="270" y="107"/>
                </a:lnTo>
                <a:lnTo>
                  <a:pt x="272" y="121"/>
                </a:lnTo>
                <a:lnTo>
                  <a:pt x="277" y="138"/>
                </a:lnTo>
                <a:lnTo>
                  <a:pt x="280" y="154"/>
                </a:lnTo>
                <a:lnTo>
                  <a:pt x="291" y="142"/>
                </a:lnTo>
                <a:lnTo>
                  <a:pt x="296" y="138"/>
                </a:lnTo>
                <a:lnTo>
                  <a:pt x="310" y="112"/>
                </a:lnTo>
                <a:lnTo>
                  <a:pt x="315" y="109"/>
                </a:lnTo>
                <a:lnTo>
                  <a:pt x="322" y="112"/>
                </a:lnTo>
                <a:lnTo>
                  <a:pt x="334" y="93"/>
                </a:lnTo>
                <a:lnTo>
                  <a:pt x="334" y="88"/>
                </a:lnTo>
                <a:lnTo>
                  <a:pt x="334" y="86"/>
                </a:lnTo>
                <a:lnTo>
                  <a:pt x="336" y="86"/>
                </a:lnTo>
                <a:lnTo>
                  <a:pt x="339" y="86"/>
                </a:lnTo>
                <a:lnTo>
                  <a:pt x="339" y="88"/>
                </a:lnTo>
                <a:lnTo>
                  <a:pt x="339" y="90"/>
                </a:lnTo>
                <a:lnTo>
                  <a:pt x="346" y="93"/>
                </a:lnTo>
                <a:lnTo>
                  <a:pt x="355" y="93"/>
                </a:lnTo>
                <a:lnTo>
                  <a:pt x="358" y="93"/>
                </a:lnTo>
                <a:lnTo>
                  <a:pt x="365" y="90"/>
                </a:lnTo>
                <a:lnTo>
                  <a:pt x="367" y="86"/>
                </a:lnTo>
                <a:lnTo>
                  <a:pt x="367" y="81"/>
                </a:lnTo>
                <a:lnTo>
                  <a:pt x="369" y="76"/>
                </a:lnTo>
                <a:lnTo>
                  <a:pt x="377" y="71"/>
                </a:lnTo>
                <a:lnTo>
                  <a:pt x="388" y="62"/>
                </a:lnTo>
                <a:lnTo>
                  <a:pt x="398" y="62"/>
                </a:lnTo>
                <a:lnTo>
                  <a:pt x="405" y="64"/>
                </a:lnTo>
                <a:lnTo>
                  <a:pt x="412" y="67"/>
                </a:lnTo>
                <a:lnTo>
                  <a:pt x="419" y="64"/>
                </a:lnTo>
                <a:lnTo>
                  <a:pt x="422" y="64"/>
                </a:lnTo>
                <a:lnTo>
                  <a:pt x="422" y="69"/>
                </a:lnTo>
                <a:lnTo>
                  <a:pt x="424" y="71"/>
                </a:lnTo>
                <a:lnTo>
                  <a:pt x="431" y="74"/>
                </a:lnTo>
                <a:lnTo>
                  <a:pt x="433" y="76"/>
                </a:lnTo>
                <a:lnTo>
                  <a:pt x="433" y="81"/>
                </a:lnTo>
                <a:lnTo>
                  <a:pt x="433" y="83"/>
                </a:lnTo>
                <a:lnTo>
                  <a:pt x="436" y="83"/>
                </a:lnTo>
                <a:lnTo>
                  <a:pt x="438" y="86"/>
                </a:lnTo>
                <a:lnTo>
                  <a:pt x="440" y="93"/>
                </a:lnTo>
                <a:lnTo>
                  <a:pt x="443" y="93"/>
                </a:lnTo>
                <a:lnTo>
                  <a:pt x="440" y="109"/>
                </a:lnTo>
                <a:lnTo>
                  <a:pt x="438" y="121"/>
                </a:lnTo>
                <a:lnTo>
                  <a:pt x="426" y="114"/>
                </a:lnTo>
                <a:lnTo>
                  <a:pt x="407" y="107"/>
                </a:lnTo>
                <a:lnTo>
                  <a:pt x="398" y="102"/>
                </a:lnTo>
                <a:lnTo>
                  <a:pt x="384" y="95"/>
                </a:lnTo>
                <a:lnTo>
                  <a:pt x="381" y="102"/>
                </a:lnTo>
                <a:lnTo>
                  <a:pt x="384" y="112"/>
                </a:lnTo>
                <a:lnTo>
                  <a:pt x="381" y="121"/>
                </a:lnTo>
                <a:lnTo>
                  <a:pt x="381" y="135"/>
                </a:lnTo>
                <a:lnTo>
                  <a:pt x="372" y="159"/>
                </a:lnTo>
                <a:lnTo>
                  <a:pt x="365" y="171"/>
                </a:lnTo>
                <a:lnTo>
                  <a:pt x="362" y="171"/>
                </a:lnTo>
                <a:lnTo>
                  <a:pt x="360" y="173"/>
                </a:lnTo>
                <a:lnTo>
                  <a:pt x="355" y="180"/>
                </a:lnTo>
                <a:lnTo>
                  <a:pt x="351" y="187"/>
                </a:lnTo>
                <a:lnTo>
                  <a:pt x="339" y="190"/>
                </a:lnTo>
                <a:lnTo>
                  <a:pt x="336" y="197"/>
                </a:lnTo>
                <a:lnTo>
                  <a:pt x="334" y="202"/>
                </a:lnTo>
                <a:lnTo>
                  <a:pt x="334" y="211"/>
                </a:lnTo>
                <a:lnTo>
                  <a:pt x="329" y="221"/>
                </a:lnTo>
                <a:lnTo>
                  <a:pt x="327" y="232"/>
                </a:lnTo>
                <a:lnTo>
                  <a:pt x="325" y="239"/>
                </a:lnTo>
                <a:lnTo>
                  <a:pt x="320" y="244"/>
                </a:lnTo>
                <a:lnTo>
                  <a:pt x="310" y="247"/>
                </a:lnTo>
                <a:lnTo>
                  <a:pt x="301" y="244"/>
                </a:lnTo>
                <a:lnTo>
                  <a:pt x="296" y="239"/>
                </a:lnTo>
                <a:lnTo>
                  <a:pt x="294" y="237"/>
                </a:lnTo>
                <a:lnTo>
                  <a:pt x="289" y="235"/>
                </a:lnTo>
                <a:lnTo>
                  <a:pt x="284" y="237"/>
                </a:lnTo>
                <a:lnTo>
                  <a:pt x="282" y="242"/>
                </a:lnTo>
                <a:lnTo>
                  <a:pt x="282" y="261"/>
                </a:lnTo>
                <a:lnTo>
                  <a:pt x="277" y="270"/>
                </a:lnTo>
                <a:lnTo>
                  <a:pt x="277" y="280"/>
                </a:lnTo>
                <a:lnTo>
                  <a:pt x="270" y="292"/>
                </a:lnTo>
                <a:lnTo>
                  <a:pt x="268" y="310"/>
                </a:lnTo>
                <a:lnTo>
                  <a:pt x="254" y="344"/>
                </a:lnTo>
                <a:lnTo>
                  <a:pt x="249" y="355"/>
                </a:lnTo>
                <a:lnTo>
                  <a:pt x="249" y="365"/>
                </a:lnTo>
                <a:lnTo>
                  <a:pt x="251" y="367"/>
                </a:lnTo>
                <a:lnTo>
                  <a:pt x="254" y="370"/>
                </a:lnTo>
                <a:lnTo>
                  <a:pt x="251" y="379"/>
                </a:lnTo>
                <a:lnTo>
                  <a:pt x="249" y="386"/>
                </a:lnTo>
                <a:lnTo>
                  <a:pt x="244" y="393"/>
                </a:lnTo>
                <a:lnTo>
                  <a:pt x="237" y="400"/>
                </a:lnTo>
                <a:lnTo>
                  <a:pt x="232" y="396"/>
                </a:lnTo>
                <a:lnTo>
                  <a:pt x="232" y="396"/>
                </a:lnTo>
                <a:lnTo>
                  <a:pt x="213" y="410"/>
                </a:lnTo>
                <a:lnTo>
                  <a:pt x="209" y="410"/>
                </a:lnTo>
                <a:lnTo>
                  <a:pt x="202" y="410"/>
                </a:lnTo>
                <a:lnTo>
                  <a:pt x="199" y="410"/>
                </a:lnTo>
                <a:lnTo>
                  <a:pt x="199" y="410"/>
                </a:lnTo>
                <a:lnTo>
                  <a:pt x="197" y="412"/>
                </a:lnTo>
                <a:lnTo>
                  <a:pt x="199" y="419"/>
                </a:lnTo>
                <a:lnTo>
                  <a:pt x="197" y="424"/>
                </a:lnTo>
                <a:lnTo>
                  <a:pt x="194" y="426"/>
                </a:lnTo>
                <a:lnTo>
                  <a:pt x="183" y="431"/>
                </a:lnTo>
                <a:lnTo>
                  <a:pt x="171" y="436"/>
                </a:lnTo>
                <a:lnTo>
                  <a:pt x="166" y="438"/>
                </a:lnTo>
                <a:lnTo>
                  <a:pt x="152" y="431"/>
                </a:lnTo>
                <a:lnTo>
                  <a:pt x="147" y="441"/>
                </a:lnTo>
                <a:lnTo>
                  <a:pt x="142" y="445"/>
                </a:lnTo>
                <a:lnTo>
                  <a:pt x="135" y="453"/>
                </a:lnTo>
                <a:lnTo>
                  <a:pt x="133" y="453"/>
                </a:lnTo>
                <a:lnTo>
                  <a:pt x="126" y="453"/>
                </a:lnTo>
                <a:lnTo>
                  <a:pt x="114" y="448"/>
                </a:lnTo>
                <a:lnTo>
                  <a:pt x="107" y="448"/>
                </a:lnTo>
                <a:lnTo>
                  <a:pt x="102" y="445"/>
                </a:lnTo>
                <a:lnTo>
                  <a:pt x="97" y="441"/>
                </a:lnTo>
                <a:lnTo>
                  <a:pt x="93" y="434"/>
                </a:lnTo>
                <a:lnTo>
                  <a:pt x="88" y="429"/>
                </a:lnTo>
                <a:lnTo>
                  <a:pt x="88" y="424"/>
                </a:lnTo>
                <a:lnTo>
                  <a:pt x="88" y="419"/>
                </a:lnTo>
                <a:lnTo>
                  <a:pt x="74" y="419"/>
                </a:lnTo>
                <a:lnTo>
                  <a:pt x="53" y="408"/>
                </a:lnTo>
                <a:lnTo>
                  <a:pt x="38" y="393"/>
                </a:lnTo>
                <a:lnTo>
                  <a:pt x="34" y="386"/>
                </a:lnTo>
                <a:lnTo>
                  <a:pt x="27" y="382"/>
                </a:lnTo>
                <a:lnTo>
                  <a:pt x="24" y="374"/>
                </a:lnTo>
                <a:lnTo>
                  <a:pt x="12" y="363"/>
                </a:lnTo>
                <a:lnTo>
                  <a:pt x="8" y="358"/>
                </a:lnTo>
                <a:lnTo>
                  <a:pt x="8" y="353"/>
                </a:lnTo>
                <a:lnTo>
                  <a:pt x="8" y="346"/>
                </a:lnTo>
                <a:lnTo>
                  <a:pt x="8" y="341"/>
                </a:lnTo>
                <a:lnTo>
                  <a:pt x="3" y="322"/>
                </a:lnTo>
                <a:lnTo>
                  <a:pt x="0" y="320"/>
                </a:lnTo>
                <a:lnTo>
                  <a:pt x="12" y="322"/>
                </a:lnTo>
                <a:lnTo>
                  <a:pt x="24" y="318"/>
                </a:lnTo>
                <a:lnTo>
                  <a:pt x="29" y="310"/>
                </a:lnTo>
                <a:lnTo>
                  <a:pt x="29" y="301"/>
                </a:lnTo>
                <a:lnTo>
                  <a:pt x="31" y="294"/>
                </a:lnTo>
                <a:lnTo>
                  <a:pt x="36" y="292"/>
                </a:lnTo>
                <a:lnTo>
                  <a:pt x="38" y="287"/>
                </a:lnTo>
                <a:lnTo>
                  <a:pt x="36" y="277"/>
                </a:lnTo>
                <a:lnTo>
                  <a:pt x="34" y="270"/>
                </a:lnTo>
                <a:lnTo>
                  <a:pt x="34" y="261"/>
                </a:lnTo>
                <a:lnTo>
                  <a:pt x="41" y="244"/>
                </a:lnTo>
                <a:lnTo>
                  <a:pt x="45" y="237"/>
                </a:lnTo>
                <a:lnTo>
                  <a:pt x="50" y="237"/>
                </a:lnTo>
                <a:lnTo>
                  <a:pt x="55" y="242"/>
                </a:lnTo>
                <a:lnTo>
                  <a:pt x="57" y="249"/>
                </a:lnTo>
                <a:lnTo>
                  <a:pt x="60" y="249"/>
                </a:lnTo>
                <a:lnTo>
                  <a:pt x="60" y="249"/>
                </a:lnTo>
                <a:lnTo>
                  <a:pt x="62" y="242"/>
                </a:lnTo>
                <a:lnTo>
                  <a:pt x="67" y="239"/>
                </a:lnTo>
                <a:lnTo>
                  <a:pt x="67" y="239"/>
                </a:lnTo>
                <a:lnTo>
                  <a:pt x="69" y="239"/>
                </a:lnTo>
                <a:lnTo>
                  <a:pt x="69" y="237"/>
                </a:lnTo>
                <a:lnTo>
                  <a:pt x="64" y="228"/>
                </a:lnTo>
                <a:lnTo>
                  <a:pt x="62" y="223"/>
                </a:lnTo>
                <a:lnTo>
                  <a:pt x="67" y="221"/>
                </a:lnTo>
                <a:lnTo>
                  <a:pt x="67" y="213"/>
                </a:lnTo>
                <a:lnTo>
                  <a:pt x="69" y="202"/>
                </a:lnTo>
                <a:lnTo>
                  <a:pt x="71" y="197"/>
                </a:lnTo>
                <a:lnTo>
                  <a:pt x="76" y="194"/>
                </a:lnTo>
                <a:lnTo>
                  <a:pt x="81" y="190"/>
                </a:lnTo>
                <a:lnTo>
                  <a:pt x="86" y="180"/>
                </a:lnTo>
                <a:lnTo>
                  <a:pt x="90" y="176"/>
                </a:lnTo>
                <a:lnTo>
                  <a:pt x="95" y="178"/>
                </a:lnTo>
                <a:lnTo>
                  <a:pt x="100" y="178"/>
                </a:lnTo>
                <a:lnTo>
                  <a:pt x="107" y="173"/>
                </a:lnTo>
                <a:lnTo>
                  <a:pt x="116" y="161"/>
                </a:lnTo>
                <a:lnTo>
                  <a:pt x="131" y="145"/>
                </a:lnTo>
                <a:lnTo>
                  <a:pt x="135" y="131"/>
                </a:lnTo>
                <a:lnTo>
                  <a:pt x="133" y="121"/>
                </a:lnTo>
                <a:lnTo>
                  <a:pt x="135" y="97"/>
                </a:lnTo>
                <a:lnTo>
                  <a:pt x="140" y="60"/>
                </a:lnTo>
                <a:lnTo>
                  <a:pt x="142" y="36"/>
                </a:lnTo>
                <a:lnTo>
                  <a:pt x="140" y="26"/>
                </a:lnTo>
                <a:lnTo>
                  <a:pt x="135" y="19"/>
                </a:lnTo>
                <a:lnTo>
                  <a:pt x="131" y="12"/>
                </a:lnTo>
                <a:lnTo>
                  <a:pt x="131" y="7"/>
                </a:lnTo>
                <a:lnTo>
                  <a:pt x="142" y="0"/>
                </a:lnTo>
                <a:lnTo>
                  <a:pt x="145" y="15"/>
                </a:lnTo>
                <a:lnTo>
                  <a:pt x="147" y="29"/>
                </a:lnTo>
                <a:lnTo>
                  <a:pt x="152" y="43"/>
                </a:lnTo>
                <a:lnTo>
                  <a:pt x="154" y="57"/>
                </a:lnTo>
                <a:lnTo>
                  <a:pt x="159" y="71"/>
                </a:lnTo>
                <a:lnTo>
                  <a:pt x="161" y="86"/>
                </a:lnTo>
                <a:lnTo>
                  <a:pt x="164" y="100"/>
                </a:lnTo>
                <a:close/>
              </a:path>
            </a:pathLst>
          </a:custGeom>
          <a:solidFill>
            <a:srgbClr val="5FC0EB"/>
          </a:solidFill>
          <a:ln w="6350">
            <a:solidFill>
              <a:srgbClr val="00A0DC"/>
            </a:solidFill>
            <a:round/>
            <a:headEnd/>
            <a:tailEnd/>
          </a:ln>
        </p:spPr>
        <p:txBody>
          <a:bodyPr lIns="0" tIns="137124" rIns="146266" b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3" name="Virginia">
            <a:extLst>
              <a:ext uri="{FF2B5EF4-FFF2-40B4-BE49-F238E27FC236}">
                <a16:creationId xmlns:a16="http://schemas.microsoft.com/office/drawing/2014/main" id="{AF46A096-27FA-F14B-8781-F00B1E1CE874}"/>
              </a:ext>
            </a:extLst>
          </p:cNvPr>
          <p:cNvSpPr>
            <a:spLocks noChangeAspect="1" noEditPoints="1"/>
          </p:cNvSpPr>
          <p:nvPr/>
        </p:nvSpPr>
        <p:spPr bwMode="gray">
          <a:xfrm>
            <a:off x="9293686" y="3288809"/>
            <a:ext cx="1116315" cy="727478"/>
          </a:xfrm>
          <a:custGeom>
            <a:avLst/>
            <a:gdLst/>
            <a:ahLst/>
            <a:cxnLst>
              <a:cxn ang="0">
                <a:pos x="748" y="184"/>
              </a:cxn>
              <a:cxn ang="0">
                <a:pos x="764" y="161"/>
              </a:cxn>
              <a:cxn ang="0">
                <a:pos x="745" y="109"/>
              </a:cxn>
              <a:cxn ang="0">
                <a:pos x="734" y="163"/>
              </a:cxn>
              <a:cxn ang="0">
                <a:pos x="779" y="92"/>
              </a:cxn>
              <a:cxn ang="0">
                <a:pos x="781" y="92"/>
              </a:cxn>
              <a:cxn ang="0">
                <a:pos x="745" y="253"/>
              </a:cxn>
              <a:cxn ang="0">
                <a:pos x="700" y="270"/>
              </a:cxn>
              <a:cxn ang="0">
                <a:pos x="663" y="241"/>
              </a:cxn>
              <a:cxn ang="0">
                <a:pos x="615" y="239"/>
              </a:cxn>
              <a:cxn ang="0">
                <a:pos x="674" y="234"/>
              </a:cxn>
              <a:cxn ang="0">
                <a:pos x="705" y="255"/>
              </a:cxn>
              <a:cxn ang="0">
                <a:pos x="708" y="234"/>
              </a:cxn>
              <a:cxn ang="0">
                <a:pos x="658" y="208"/>
              </a:cxn>
              <a:cxn ang="0">
                <a:pos x="691" y="222"/>
              </a:cxn>
              <a:cxn ang="0">
                <a:pos x="705" y="206"/>
              </a:cxn>
              <a:cxn ang="0">
                <a:pos x="696" y="182"/>
              </a:cxn>
              <a:cxn ang="0">
                <a:pos x="648" y="163"/>
              </a:cxn>
              <a:cxn ang="0">
                <a:pos x="601" y="128"/>
              </a:cxn>
              <a:cxn ang="0">
                <a:pos x="672" y="173"/>
              </a:cxn>
              <a:cxn ang="0">
                <a:pos x="689" y="154"/>
              </a:cxn>
              <a:cxn ang="0">
                <a:pos x="665" y="132"/>
              </a:cxn>
              <a:cxn ang="0">
                <a:pos x="599" y="104"/>
              </a:cxn>
              <a:cxn ang="0">
                <a:pos x="570" y="106"/>
              </a:cxn>
              <a:cxn ang="0">
                <a:pos x="582" y="61"/>
              </a:cxn>
              <a:cxn ang="0">
                <a:pos x="573" y="35"/>
              </a:cxn>
              <a:cxn ang="0">
                <a:pos x="533" y="23"/>
              </a:cxn>
              <a:cxn ang="0">
                <a:pos x="523" y="4"/>
              </a:cxn>
              <a:cxn ang="0">
                <a:pos x="497" y="28"/>
              </a:cxn>
              <a:cxn ang="0">
                <a:pos x="443" y="2"/>
              </a:cxn>
              <a:cxn ang="0">
                <a:pos x="440" y="42"/>
              </a:cxn>
              <a:cxn ang="0">
                <a:pos x="419" y="80"/>
              </a:cxn>
              <a:cxn ang="0">
                <a:pos x="395" y="104"/>
              </a:cxn>
              <a:cxn ang="0">
                <a:pos x="386" y="139"/>
              </a:cxn>
              <a:cxn ang="0">
                <a:pos x="360" y="151"/>
              </a:cxn>
              <a:cxn ang="0">
                <a:pos x="343" y="144"/>
              </a:cxn>
              <a:cxn ang="0">
                <a:pos x="336" y="187"/>
              </a:cxn>
              <a:cxn ang="0">
                <a:pos x="308" y="262"/>
              </a:cxn>
              <a:cxn ang="0">
                <a:pos x="310" y="286"/>
              </a:cxn>
              <a:cxn ang="0">
                <a:pos x="291" y="303"/>
              </a:cxn>
              <a:cxn ang="0">
                <a:pos x="261" y="317"/>
              </a:cxn>
              <a:cxn ang="0">
                <a:pos x="258" y="326"/>
              </a:cxn>
              <a:cxn ang="0">
                <a:pos x="230" y="343"/>
              </a:cxn>
              <a:cxn ang="0">
                <a:pos x="201" y="352"/>
              </a:cxn>
              <a:cxn ang="0">
                <a:pos x="173" y="355"/>
              </a:cxn>
              <a:cxn ang="0">
                <a:pos x="152" y="341"/>
              </a:cxn>
              <a:cxn ang="0">
                <a:pos x="114" y="367"/>
              </a:cxn>
              <a:cxn ang="0">
                <a:pos x="83" y="405"/>
              </a:cxn>
              <a:cxn ang="0">
                <a:pos x="48" y="450"/>
              </a:cxn>
              <a:cxn ang="0">
                <a:pos x="22" y="476"/>
              </a:cxn>
              <a:cxn ang="0">
                <a:pos x="149" y="450"/>
              </a:cxn>
              <a:cxn ang="0">
                <a:pos x="199" y="435"/>
              </a:cxn>
              <a:cxn ang="0">
                <a:pos x="310" y="414"/>
              </a:cxn>
              <a:cxn ang="0">
                <a:pos x="452" y="381"/>
              </a:cxn>
              <a:cxn ang="0">
                <a:pos x="596" y="343"/>
              </a:cxn>
              <a:cxn ang="0">
                <a:pos x="738" y="305"/>
              </a:cxn>
              <a:cxn ang="0">
                <a:pos x="764" y="281"/>
              </a:cxn>
            </a:cxnLst>
            <a:rect l="0" t="0" r="r" b="b"/>
            <a:pathLst>
              <a:path w="781" h="480">
                <a:moveTo>
                  <a:pt x="738" y="215"/>
                </a:moveTo>
                <a:lnTo>
                  <a:pt x="745" y="222"/>
                </a:lnTo>
                <a:lnTo>
                  <a:pt x="748" y="201"/>
                </a:lnTo>
                <a:lnTo>
                  <a:pt x="748" y="184"/>
                </a:lnTo>
                <a:lnTo>
                  <a:pt x="750" y="177"/>
                </a:lnTo>
                <a:lnTo>
                  <a:pt x="755" y="170"/>
                </a:lnTo>
                <a:lnTo>
                  <a:pt x="760" y="165"/>
                </a:lnTo>
                <a:lnTo>
                  <a:pt x="764" y="161"/>
                </a:lnTo>
                <a:lnTo>
                  <a:pt x="762" y="154"/>
                </a:lnTo>
                <a:lnTo>
                  <a:pt x="769" y="99"/>
                </a:lnTo>
                <a:lnTo>
                  <a:pt x="760" y="101"/>
                </a:lnTo>
                <a:lnTo>
                  <a:pt x="745" y="109"/>
                </a:lnTo>
                <a:lnTo>
                  <a:pt x="743" y="116"/>
                </a:lnTo>
                <a:lnTo>
                  <a:pt x="743" y="132"/>
                </a:lnTo>
                <a:lnTo>
                  <a:pt x="738" y="144"/>
                </a:lnTo>
                <a:lnTo>
                  <a:pt x="734" y="163"/>
                </a:lnTo>
                <a:lnTo>
                  <a:pt x="734" y="194"/>
                </a:lnTo>
                <a:lnTo>
                  <a:pt x="736" y="210"/>
                </a:lnTo>
                <a:lnTo>
                  <a:pt x="738" y="215"/>
                </a:lnTo>
                <a:close/>
                <a:moveTo>
                  <a:pt x="779" y="92"/>
                </a:moveTo>
                <a:lnTo>
                  <a:pt x="774" y="118"/>
                </a:lnTo>
                <a:lnTo>
                  <a:pt x="776" y="113"/>
                </a:lnTo>
                <a:lnTo>
                  <a:pt x="781" y="92"/>
                </a:lnTo>
                <a:lnTo>
                  <a:pt x="781" y="92"/>
                </a:lnTo>
                <a:lnTo>
                  <a:pt x="779" y="92"/>
                </a:lnTo>
                <a:close/>
                <a:moveTo>
                  <a:pt x="757" y="270"/>
                </a:moveTo>
                <a:lnTo>
                  <a:pt x="750" y="260"/>
                </a:lnTo>
                <a:lnTo>
                  <a:pt x="745" y="253"/>
                </a:lnTo>
                <a:lnTo>
                  <a:pt x="731" y="255"/>
                </a:lnTo>
                <a:lnTo>
                  <a:pt x="722" y="255"/>
                </a:lnTo>
                <a:lnTo>
                  <a:pt x="708" y="267"/>
                </a:lnTo>
                <a:lnTo>
                  <a:pt x="700" y="270"/>
                </a:lnTo>
                <a:lnTo>
                  <a:pt x="696" y="262"/>
                </a:lnTo>
                <a:lnTo>
                  <a:pt x="682" y="255"/>
                </a:lnTo>
                <a:lnTo>
                  <a:pt x="672" y="241"/>
                </a:lnTo>
                <a:lnTo>
                  <a:pt x="663" y="241"/>
                </a:lnTo>
                <a:lnTo>
                  <a:pt x="646" y="241"/>
                </a:lnTo>
                <a:lnTo>
                  <a:pt x="637" y="239"/>
                </a:lnTo>
                <a:lnTo>
                  <a:pt x="618" y="241"/>
                </a:lnTo>
                <a:lnTo>
                  <a:pt x="615" y="239"/>
                </a:lnTo>
                <a:lnTo>
                  <a:pt x="611" y="236"/>
                </a:lnTo>
                <a:lnTo>
                  <a:pt x="637" y="232"/>
                </a:lnTo>
                <a:lnTo>
                  <a:pt x="667" y="236"/>
                </a:lnTo>
                <a:lnTo>
                  <a:pt x="674" y="234"/>
                </a:lnTo>
                <a:lnTo>
                  <a:pt x="682" y="244"/>
                </a:lnTo>
                <a:lnTo>
                  <a:pt x="691" y="248"/>
                </a:lnTo>
                <a:lnTo>
                  <a:pt x="698" y="253"/>
                </a:lnTo>
                <a:lnTo>
                  <a:pt x="705" y="255"/>
                </a:lnTo>
                <a:lnTo>
                  <a:pt x="710" y="251"/>
                </a:lnTo>
                <a:lnTo>
                  <a:pt x="715" y="244"/>
                </a:lnTo>
                <a:lnTo>
                  <a:pt x="710" y="239"/>
                </a:lnTo>
                <a:lnTo>
                  <a:pt x="708" y="234"/>
                </a:lnTo>
                <a:lnTo>
                  <a:pt x="698" y="227"/>
                </a:lnTo>
                <a:lnTo>
                  <a:pt x="686" y="227"/>
                </a:lnTo>
                <a:lnTo>
                  <a:pt x="674" y="220"/>
                </a:lnTo>
                <a:lnTo>
                  <a:pt x="658" y="208"/>
                </a:lnTo>
                <a:lnTo>
                  <a:pt x="656" y="206"/>
                </a:lnTo>
                <a:lnTo>
                  <a:pt x="653" y="201"/>
                </a:lnTo>
                <a:lnTo>
                  <a:pt x="682" y="220"/>
                </a:lnTo>
                <a:lnTo>
                  <a:pt x="691" y="222"/>
                </a:lnTo>
                <a:lnTo>
                  <a:pt x="696" y="217"/>
                </a:lnTo>
                <a:lnTo>
                  <a:pt x="693" y="213"/>
                </a:lnTo>
                <a:lnTo>
                  <a:pt x="691" y="206"/>
                </a:lnTo>
                <a:lnTo>
                  <a:pt x="705" y="206"/>
                </a:lnTo>
                <a:lnTo>
                  <a:pt x="705" y="196"/>
                </a:lnTo>
                <a:lnTo>
                  <a:pt x="700" y="189"/>
                </a:lnTo>
                <a:lnTo>
                  <a:pt x="691" y="187"/>
                </a:lnTo>
                <a:lnTo>
                  <a:pt x="696" y="182"/>
                </a:lnTo>
                <a:lnTo>
                  <a:pt x="677" y="180"/>
                </a:lnTo>
                <a:lnTo>
                  <a:pt x="667" y="175"/>
                </a:lnTo>
                <a:lnTo>
                  <a:pt x="658" y="168"/>
                </a:lnTo>
                <a:lnTo>
                  <a:pt x="648" y="163"/>
                </a:lnTo>
                <a:lnTo>
                  <a:pt x="630" y="151"/>
                </a:lnTo>
                <a:lnTo>
                  <a:pt x="620" y="142"/>
                </a:lnTo>
                <a:lnTo>
                  <a:pt x="599" y="130"/>
                </a:lnTo>
                <a:lnTo>
                  <a:pt x="601" y="128"/>
                </a:lnTo>
                <a:lnTo>
                  <a:pt x="618" y="135"/>
                </a:lnTo>
                <a:lnTo>
                  <a:pt x="632" y="146"/>
                </a:lnTo>
                <a:lnTo>
                  <a:pt x="637" y="149"/>
                </a:lnTo>
                <a:lnTo>
                  <a:pt x="672" y="173"/>
                </a:lnTo>
                <a:lnTo>
                  <a:pt x="679" y="173"/>
                </a:lnTo>
                <a:lnTo>
                  <a:pt x="689" y="170"/>
                </a:lnTo>
                <a:lnTo>
                  <a:pt x="691" y="163"/>
                </a:lnTo>
                <a:lnTo>
                  <a:pt x="689" y="154"/>
                </a:lnTo>
                <a:lnTo>
                  <a:pt x="689" y="146"/>
                </a:lnTo>
                <a:lnTo>
                  <a:pt x="689" y="139"/>
                </a:lnTo>
                <a:lnTo>
                  <a:pt x="677" y="135"/>
                </a:lnTo>
                <a:lnTo>
                  <a:pt x="665" y="132"/>
                </a:lnTo>
                <a:lnTo>
                  <a:pt x="653" y="123"/>
                </a:lnTo>
                <a:lnTo>
                  <a:pt x="644" y="120"/>
                </a:lnTo>
                <a:lnTo>
                  <a:pt x="618" y="120"/>
                </a:lnTo>
                <a:lnTo>
                  <a:pt x="599" y="104"/>
                </a:lnTo>
                <a:lnTo>
                  <a:pt x="592" y="104"/>
                </a:lnTo>
                <a:lnTo>
                  <a:pt x="580" y="111"/>
                </a:lnTo>
                <a:lnTo>
                  <a:pt x="577" y="111"/>
                </a:lnTo>
                <a:lnTo>
                  <a:pt x="570" y="106"/>
                </a:lnTo>
                <a:lnTo>
                  <a:pt x="570" y="90"/>
                </a:lnTo>
                <a:lnTo>
                  <a:pt x="570" y="80"/>
                </a:lnTo>
                <a:lnTo>
                  <a:pt x="577" y="68"/>
                </a:lnTo>
                <a:lnTo>
                  <a:pt x="582" y="61"/>
                </a:lnTo>
                <a:lnTo>
                  <a:pt x="585" y="52"/>
                </a:lnTo>
                <a:lnTo>
                  <a:pt x="582" y="38"/>
                </a:lnTo>
                <a:lnTo>
                  <a:pt x="580" y="35"/>
                </a:lnTo>
                <a:lnTo>
                  <a:pt x="573" y="35"/>
                </a:lnTo>
                <a:lnTo>
                  <a:pt x="573" y="33"/>
                </a:lnTo>
                <a:lnTo>
                  <a:pt x="563" y="33"/>
                </a:lnTo>
                <a:lnTo>
                  <a:pt x="551" y="26"/>
                </a:lnTo>
                <a:lnTo>
                  <a:pt x="533" y="23"/>
                </a:lnTo>
                <a:lnTo>
                  <a:pt x="528" y="19"/>
                </a:lnTo>
                <a:lnTo>
                  <a:pt x="528" y="16"/>
                </a:lnTo>
                <a:lnTo>
                  <a:pt x="528" y="9"/>
                </a:lnTo>
                <a:lnTo>
                  <a:pt x="523" y="4"/>
                </a:lnTo>
                <a:lnTo>
                  <a:pt x="509" y="2"/>
                </a:lnTo>
                <a:lnTo>
                  <a:pt x="502" y="0"/>
                </a:lnTo>
                <a:lnTo>
                  <a:pt x="499" y="16"/>
                </a:lnTo>
                <a:lnTo>
                  <a:pt x="497" y="28"/>
                </a:lnTo>
                <a:lnTo>
                  <a:pt x="485" y="21"/>
                </a:lnTo>
                <a:lnTo>
                  <a:pt x="466" y="14"/>
                </a:lnTo>
                <a:lnTo>
                  <a:pt x="457" y="9"/>
                </a:lnTo>
                <a:lnTo>
                  <a:pt x="443" y="2"/>
                </a:lnTo>
                <a:lnTo>
                  <a:pt x="440" y="9"/>
                </a:lnTo>
                <a:lnTo>
                  <a:pt x="443" y="19"/>
                </a:lnTo>
                <a:lnTo>
                  <a:pt x="440" y="28"/>
                </a:lnTo>
                <a:lnTo>
                  <a:pt x="440" y="42"/>
                </a:lnTo>
                <a:lnTo>
                  <a:pt x="431" y="66"/>
                </a:lnTo>
                <a:lnTo>
                  <a:pt x="424" y="78"/>
                </a:lnTo>
                <a:lnTo>
                  <a:pt x="421" y="78"/>
                </a:lnTo>
                <a:lnTo>
                  <a:pt x="419" y="80"/>
                </a:lnTo>
                <a:lnTo>
                  <a:pt x="414" y="87"/>
                </a:lnTo>
                <a:lnTo>
                  <a:pt x="410" y="94"/>
                </a:lnTo>
                <a:lnTo>
                  <a:pt x="398" y="97"/>
                </a:lnTo>
                <a:lnTo>
                  <a:pt x="395" y="104"/>
                </a:lnTo>
                <a:lnTo>
                  <a:pt x="393" y="109"/>
                </a:lnTo>
                <a:lnTo>
                  <a:pt x="393" y="118"/>
                </a:lnTo>
                <a:lnTo>
                  <a:pt x="388" y="128"/>
                </a:lnTo>
                <a:lnTo>
                  <a:pt x="386" y="139"/>
                </a:lnTo>
                <a:lnTo>
                  <a:pt x="384" y="146"/>
                </a:lnTo>
                <a:lnTo>
                  <a:pt x="379" y="151"/>
                </a:lnTo>
                <a:lnTo>
                  <a:pt x="369" y="154"/>
                </a:lnTo>
                <a:lnTo>
                  <a:pt x="360" y="151"/>
                </a:lnTo>
                <a:lnTo>
                  <a:pt x="355" y="146"/>
                </a:lnTo>
                <a:lnTo>
                  <a:pt x="353" y="144"/>
                </a:lnTo>
                <a:lnTo>
                  <a:pt x="348" y="142"/>
                </a:lnTo>
                <a:lnTo>
                  <a:pt x="343" y="144"/>
                </a:lnTo>
                <a:lnTo>
                  <a:pt x="341" y="149"/>
                </a:lnTo>
                <a:lnTo>
                  <a:pt x="341" y="168"/>
                </a:lnTo>
                <a:lnTo>
                  <a:pt x="336" y="177"/>
                </a:lnTo>
                <a:lnTo>
                  <a:pt x="336" y="187"/>
                </a:lnTo>
                <a:lnTo>
                  <a:pt x="329" y="199"/>
                </a:lnTo>
                <a:lnTo>
                  <a:pt x="327" y="217"/>
                </a:lnTo>
                <a:lnTo>
                  <a:pt x="313" y="251"/>
                </a:lnTo>
                <a:lnTo>
                  <a:pt x="308" y="262"/>
                </a:lnTo>
                <a:lnTo>
                  <a:pt x="308" y="272"/>
                </a:lnTo>
                <a:lnTo>
                  <a:pt x="310" y="274"/>
                </a:lnTo>
                <a:lnTo>
                  <a:pt x="313" y="277"/>
                </a:lnTo>
                <a:lnTo>
                  <a:pt x="310" y="286"/>
                </a:lnTo>
                <a:lnTo>
                  <a:pt x="308" y="293"/>
                </a:lnTo>
                <a:lnTo>
                  <a:pt x="303" y="300"/>
                </a:lnTo>
                <a:lnTo>
                  <a:pt x="296" y="307"/>
                </a:lnTo>
                <a:lnTo>
                  <a:pt x="291" y="303"/>
                </a:lnTo>
                <a:lnTo>
                  <a:pt x="291" y="303"/>
                </a:lnTo>
                <a:lnTo>
                  <a:pt x="272" y="317"/>
                </a:lnTo>
                <a:lnTo>
                  <a:pt x="268" y="317"/>
                </a:lnTo>
                <a:lnTo>
                  <a:pt x="261" y="317"/>
                </a:lnTo>
                <a:lnTo>
                  <a:pt x="258" y="317"/>
                </a:lnTo>
                <a:lnTo>
                  <a:pt x="258" y="317"/>
                </a:lnTo>
                <a:lnTo>
                  <a:pt x="256" y="319"/>
                </a:lnTo>
                <a:lnTo>
                  <a:pt x="258" y="326"/>
                </a:lnTo>
                <a:lnTo>
                  <a:pt x="256" y="331"/>
                </a:lnTo>
                <a:lnTo>
                  <a:pt x="253" y="333"/>
                </a:lnTo>
                <a:lnTo>
                  <a:pt x="242" y="338"/>
                </a:lnTo>
                <a:lnTo>
                  <a:pt x="230" y="343"/>
                </a:lnTo>
                <a:lnTo>
                  <a:pt x="225" y="345"/>
                </a:lnTo>
                <a:lnTo>
                  <a:pt x="211" y="338"/>
                </a:lnTo>
                <a:lnTo>
                  <a:pt x="206" y="348"/>
                </a:lnTo>
                <a:lnTo>
                  <a:pt x="201" y="352"/>
                </a:lnTo>
                <a:lnTo>
                  <a:pt x="194" y="360"/>
                </a:lnTo>
                <a:lnTo>
                  <a:pt x="192" y="360"/>
                </a:lnTo>
                <a:lnTo>
                  <a:pt x="185" y="360"/>
                </a:lnTo>
                <a:lnTo>
                  <a:pt x="173" y="355"/>
                </a:lnTo>
                <a:lnTo>
                  <a:pt x="166" y="355"/>
                </a:lnTo>
                <a:lnTo>
                  <a:pt x="161" y="352"/>
                </a:lnTo>
                <a:lnTo>
                  <a:pt x="156" y="348"/>
                </a:lnTo>
                <a:lnTo>
                  <a:pt x="152" y="341"/>
                </a:lnTo>
                <a:lnTo>
                  <a:pt x="147" y="336"/>
                </a:lnTo>
                <a:lnTo>
                  <a:pt x="147" y="331"/>
                </a:lnTo>
                <a:lnTo>
                  <a:pt x="147" y="326"/>
                </a:lnTo>
                <a:lnTo>
                  <a:pt x="114" y="367"/>
                </a:lnTo>
                <a:lnTo>
                  <a:pt x="100" y="381"/>
                </a:lnTo>
                <a:lnTo>
                  <a:pt x="86" y="393"/>
                </a:lnTo>
                <a:lnTo>
                  <a:pt x="86" y="395"/>
                </a:lnTo>
                <a:lnTo>
                  <a:pt x="83" y="405"/>
                </a:lnTo>
                <a:lnTo>
                  <a:pt x="74" y="416"/>
                </a:lnTo>
                <a:lnTo>
                  <a:pt x="69" y="426"/>
                </a:lnTo>
                <a:lnTo>
                  <a:pt x="57" y="438"/>
                </a:lnTo>
                <a:lnTo>
                  <a:pt x="48" y="450"/>
                </a:lnTo>
                <a:lnTo>
                  <a:pt x="24" y="466"/>
                </a:lnTo>
                <a:lnTo>
                  <a:pt x="10" y="471"/>
                </a:lnTo>
                <a:lnTo>
                  <a:pt x="0" y="480"/>
                </a:lnTo>
                <a:lnTo>
                  <a:pt x="22" y="476"/>
                </a:lnTo>
                <a:lnTo>
                  <a:pt x="71" y="466"/>
                </a:lnTo>
                <a:lnTo>
                  <a:pt x="104" y="459"/>
                </a:lnTo>
                <a:lnTo>
                  <a:pt x="133" y="452"/>
                </a:lnTo>
                <a:lnTo>
                  <a:pt x="149" y="450"/>
                </a:lnTo>
                <a:lnTo>
                  <a:pt x="171" y="445"/>
                </a:lnTo>
                <a:lnTo>
                  <a:pt x="175" y="440"/>
                </a:lnTo>
                <a:lnTo>
                  <a:pt x="185" y="440"/>
                </a:lnTo>
                <a:lnTo>
                  <a:pt x="199" y="435"/>
                </a:lnTo>
                <a:lnTo>
                  <a:pt x="201" y="438"/>
                </a:lnTo>
                <a:lnTo>
                  <a:pt x="239" y="431"/>
                </a:lnTo>
                <a:lnTo>
                  <a:pt x="275" y="421"/>
                </a:lnTo>
                <a:lnTo>
                  <a:pt x="310" y="414"/>
                </a:lnTo>
                <a:lnTo>
                  <a:pt x="346" y="407"/>
                </a:lnTo>
                <a:lnTo>
                  <a:pt x="381" y="397"/>
                </a:lnTo>
                <a:lnTo>
                  <a:pt x="417" y="388"/>
                </a:lnTo>
                <a:lnTo>
                  <a:pt x="452" y="381"/>
                </a:lnTo>
                <a:lnTo>
                  <a:pt x="490" y="371"/>
                </a:lnTo>
                <a:lnTo>
                  <a:pt x="525" y="362"/>
                </a:lnTo>
                <a:lnTo>
                  <a:pt x="561" y="352"/>
                </a:lnTo>
                <a:lnTo>
                  <a:pt x="596" y="343"/>
                </a:lnTo>
                <a:lnTo>
                  <a:pt x="632" y="333"/>
                </a:lnTo>
                <a:lnTo>
                  <a:pt x="667" y="324"/>
                </a:lnTo>
                <a:lnTo>
                  <a:pt x="703" y="315"/>
                </a:lnTo>
                <a:lnTo>
                  <a:pt x="738" y="305"/>
                </a:lnTo>
                <a:lnTo>
                  <a:pt x="762" y="298"/>
                </a:lnTo>
                <a:lnTo>
                  <a:pt x="769" y="296"/>
                </a:lnTo>
                <a:lnTo>
                  <a:pt x="771" y="293"/>
                </a:lnTo>
                <a:lnTo>
                  <a:pt x="764" y="281"/>
                </a:lnTo>
                <a:lnTo>
                  <a:pt x="757" y="270"/>
                </a:lnTo>
                <a:close/>
              </a:path>
            </a:pathLst>
          </a:custGeom>
          <a:solidFill>
            <a:srgbClr val="5FC0EB"/>
          </a:solidFill>
          <a:ln w="6350">
            <a:solidFill>
              <a:srgbClr val="00A0DC"/>
            </a:solidFill>
            <a:round/>
            <a:headEnd/>
            <a:tailEnd/>
          </a:ln>
        </p:spPr>
        <p:txBody>
          <a:bodyPr lIns="274249" tIns="0" rIns="0" bIns="91416"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5" name="Utah">
            <a:extLst>
              <a:ext uri="{FF2B5EF4-FFF2-40B4-BE49-F238E27FC236}">
                <a16:creationId xmlns:a16="http://schemas.microsoft.com/office/drawing/2014/main" id="{62D03D2A-7CCD-1840-BE30-DCCF37339D1F}"/>
              </a:ext>
            </a:extLst>
          </p:cNvPr>
          <p:cNvSpPr>
            <a:spLocks noChangeAspect="1"/>
          </p:cNvSpPr>
          <p:nvPr/>
        </p:nvSpPr>
        <p:spPr bwMode="gray">
          <a:xfrm>
            <a:off x="4888457" y="3047834"/>
            <a:ext cx="794713" cy="1062422"/>
          </a:xfrm>
          <a:custGeom>
            <a:avLst/>
            <a:gdLst/>
            <a:ahLst/>
            <a:cxnLst>
              <a:cxn ang="0">
                <a:pos x="154" y="10"/>
              </a:cxn>
              <a:cxn ang="0">
                <a:pos x="190" y="17"/>
              </a:cxn>
              <a:cxn ang="0">
                <a:pos x="225" y="21"/>
              </a:cxn>
              <a:cxn ang="0">
                <a:pos x="261" y="26"/>
              </a:cxn>
              <a:cxn ang="0">
                <a:pos x="294" y="31"/>
              </a:cxn>
              <a:cxn ang="0">
                <a:pos x="329" y="38"/>
              </a:cxn>
              <a:cxn ang="0">
                <a:pos x="365" y="43"/>
              </a:cxn>
              <a:cxn ang="0">
                <a:pos x="379" y="59"/>
              </a:cxn>
              <a:cxn ang="0">
                <a:pos x="377" y="92"/>
              </a:cxn>
              <a:cxn ang="0">
                <a:pos x="372" y="123"/>
              </a:cxn>
              <a:cxn ang="0">
                <a:pos x="367" y="154"/>
              </a:cxn>
              <a:cxn ang="0">
                <a:pos x="388" y="173"/>
              </a:cxn>
              <a:cxn ang="0">
                <a:pos x="436" y="180"/>
              </a:cxn>
              <a:cxn ang="0">
                <a:pos x="485" y="187"/>
              </a:cxn>
              <a:cxn ang="0">
                <a:pos x="533" y="192"/>
              </a:cxn>
              <a:cxn ang="0">
                <a:pos x="552" y="225"/>
              </a:cxn>
              <a:cxn ang="0">
                <a:pos x="547" y="289"/>
              </a:cxn>
              <a:cxn ang="0">
                <a:pos x="540" y="353"/>
              </a:cxn>
              <a:cxn ang="0">
                <a:pos x="533" y="417"/>
              </a:cxn>
              <a:cxn ang="0">
                <a:pos x="526" y="478"/>
              </a:cxn>
              <a:cxn ang="0">
                <a:pos x="521" y="542"/>
              </a:cxn>
              <a:cxn ang="0">
                <a:pos x="514" y="606"/>
              </a:cxn>
              <a:cxn ang="0">
                <a:pos x="507" y="670"/>
              </a:cxn>
              <a:cxn ang="0">
                <a:pos x="471" y="698"/>
              </a:cxn>
              <a:cxn ang="0">
                <a:pos x="410" y="689"/>
              </a:cxn>
              <a:cxn ang="0">
                <a:pos x="346" y="682"/>
              </a:cxn>
              <a:cxn ang="0">
                <a:pos x="284" y="675"/>
              </a:cxn>
              <a:cxn ang="0">
                <a:pos x="220" y="665"/>
              </a:cxn>
              <a:cxn ang="0">
                <a:pos x="159" y="656"/>
              </a:cxn>
              <a:cxn ang="0">
                <a:pos x="95" y="646"/>
              </a:cxn>
              <a:cxn ang="0">
                <a:pos x="34" y="637"/>
              </a:cxn>
              <a:cxn ang="0">
                <a:pos x="5" y="611"/>
              </a:cxn>
              <a:cxn ang="0">
                <a:pos x="10" y="571"/>
              </a:cxn>
              <a:cxn ang="0">
                <a:pos x="17" y="533"/>
              </a:cxn>
              <a:cxn ang="0">
                <a:pos x="24" y="492"/>
              </a:cxn>
              <a:cxn ang="0">
                <a:pos x="29" y="455"/>
              </a:cxn>
              <a:cxn ang="0">
                <a:pos x="36" y="414"/>
              </a:cxn>
              <a:cxn ang="0">
                <a:pos x="41" y="374"/>
              </a:cxn>
              <a:cxn ang="0">
                <a:pos x="48" y="336"/>
              </a:cxn>
              <a:cxn ang="0">
                <a:pos x="55" y="296"/>
              </a:cxn>
              <a:cxn ang="0">
                <a:pos x="62" y="256"/>
              </a:cxn>
              <a:cxn ang="0">
                <a:pos x="67" y="218"/>
              </a:cxn>
              <a:cxn ang="0">
                <a:pos x="74" y="178"/>
              </a:cxn>
              <a:cxn ang="0">
                <a:pos x="81" y="140"/>
              </a:cxn>
              <a:cxn ang="0">
                <a:pos x="86" y="100"/>
              </a:cxn>
              <a:cxn ang="0">
                <a:pos x="93" y="59"/>
              </a:cxn>
              <a:cxn ang="0">
                <a:pos x="100" y="21"/>
              </a:cxn>
              <a:cxn ang="0">
                <a:pos x="121" y="5"/>
              </a:cxn>
            </a:cxnLst>
            <a:rect l="0" t="0" r="r" b="b"/>
            <a:pathLst>
              <a:path w="556" h="701">
                <a:moveTo>
                  <a:pt x="138" y="7"/>
                </a:moveTo>
                <a:lnTo>
                  <a:pt x="154" y="10"/>
                </a:lnTo>
                <a:lnTo>
                  <a:pt x="173" y="12"/>
                </a:lnTo>
                <a:lnTo>
                  <a:pt x="190" y="17"/>
                </a:lnTo>
                <a:lnTo>
                  <a:pt x="206" y="19"/>
                </a:lnTo>
                <a:lnTo>
                  <a:pt x="225" y="21"/>
                </a:lnTo>
                <a:lnTo>
                  <a:pt x="242" y="24"/>
                </a:lnTo>
                <a:lnTo>
                  <a:pt x="261" y="26"/>
                </a:lnTo>
                <a:lnTo>
                  <a:pt x="277" y="28"/>
                </a:lnTo>
                <a:lnTo>
                  <a:pt x="294" y="31"/>
                </a:lnTo>
                <a:lnTo>
                  <a:pt x="313" y="36"/>
                </a:lnTo>
                <a:lnTo>
                  <a:pt x="329" y="38"/>
                </a:lnTo>
                <a:lnTo>
                  <a:pt x="346" y="40"/>
                </a:lnTo>
                <a:lnTo>
                  <a:pt x="365" y="43"/>
                </a:lnTo>
                <a:lnTo>
                  <a:pt x="381" y="45"/>
                </a:lnTo>
                <a:lnTo>
                  <a:pt x="379" y="59"/>
                </a:lnTo>
                <a:lnTo>
                  <a:pt x="377" y="76"/>
                </a:lnTo>
                <a:lnTo>
                  <a:pt x="377" y="92"/>
                </a:lnTo>
                <a:lnTo>
                  <a:pt x="374" y="107"/>
                </a:lnTo>
                <a:lnTo>
                  <a:pt x="372" y="123"/>
                </a:lnTo>
                <a:lnTo>
                  <a:pt x="369" y="140"/>
                </a:lnTo>
                <a:lnTo>
                  <a:pt x="367" y="154"/>
                </a:lnTo>
                <a:lnTo>
                  <a:pt x="365" y="171"/>
                </a:lnTo>
                <a:lnTo>
                  <a:pt x="388" y="173"/>
                </a:lnTo>
                <a:lnTo>
                  <a:pt x="412" y="178"/>
                </a:lnTo>
                <a:lnTo>
                  <a:pt x="436" y="180"/>
                </a:lnTo>
                <a:lnTo>
                  <a:pt x="462" y="182"/>
                </a:lnTo>
                <a:lnTo>
                  <a:pt x="485" y="187"/>
                </a:lnTo>
                <a:lnTo>
                  <a:pt x="509" y="189"/>
                </a:lnTo>
                <a:lnTo>
                  <a:pt x="533" y="192"/>
                </a:lnTo>
                <a:lnTo>
                  <a:pt x="556" y="194"/>
                </a:lnTo>
                <a:lnTo>
                  <a:pt x="552" y="225"/>
                </a:lnTo>
                <a:lnTo>
                  <a:pt x="549" y="258"/>
                </a:lnTo>
                <a:lnTo>
                  <a:pt x="547" y="289"/>
                </a:lnTo>
                <a:lnTo>
                  <a:pt x="542" y="322"/>
                </a:lnTo>
                <a:lnTo>
                  <a:pt x="540" y="353"/>
                </a:lnTo>
                <a:lnTo>
                  <a:pt x="535" y="384"/>
                </a:lnTo>
                <a:lnTo>
                  <a:pt x="533" y="417"/>
                </a:lnTo>
                <a:lnTo>
                  <a:pt x="530" y="448"/>
                </a:lnTo>
                <a:lnTo>
                  <a:pt x="526" y="478"/>
                </a:lnTo>
                <a:lnTo>
                  <a:pt x="523" y="511"/>
                </a:lnTo>
                <a:lnTo>
                  <a:pt x="521" y="542"/>
                </a:lnTo>
                <a:lnTo>
                  <a:pt x="516" y="575"/>
                </a:lnTo>
                <a:lnTo>
                  <a:pt x="514" y="606"/>
                </a:lnTo>
                <a:lnTo>
                  <a:pt x="509" y="637"/>
                </a:lnTo>
                <a:lnTo>
                  <a:pt x="507" y="670"/>
                </a:lnTo>
                <a:lnTo>
                  <a:pt x="504" y="701"/>
                </a:lnTo>
                <a:lnTo>
                  <a:pt x="471" y="698"/>
                </a:lnTo>
                <a:lnTo>
                  <a:pt x="440" y="694"/>
                </a:lnTo>
                <a:lnTo>
                  <a:pt x="410" y="689"/>
                </a:lnTo>
                <a:lnTo>
                  <a:pt x="377" y="687"/>
                </a:lnTo>
                <a:lnTo>
                  <a:pt x="346" y="682"/>
                </a:lnTo>
                <a:lnTo>
                  <a:pt x="315" y="677"/>
                </a:lnTo>
                <a:lnTo>
                  <a:pt x="284" y="675"/>
                </a:lnTo>
                <a:lnTo>
                  <a:pt x="251" y="670"/>
                </a:lnTo>
                <a:lnTo>
                  <a:pt x="220" y="665"/>
                </a:lnTo>
                <a:lnTo>
                  <a:pt x="190" y="661"/>
                </a:lnTo>
                <a:lnTo>
                  <a:pt x="159" y="656"/>
                </a:lnTo>
                <a:lnTo>
                  <a:pt x="126" y="651"/>
                </a:lnTo>
                <a:lnTo>
                  <a:pt x="95" y="646"/>
                </a:lnTo>
                <a:lnTo>
                  <a:pt x="64" y="642"/>
                </a:lnTo>
                <a:lnTo>
                  <a:pt x="34" y="637"/>
                </a:lnTo>
                <a:lnTo>
                  <a:pt x="0" y="630"/>
                </a:lnTo>
                <a:lnTo>
                  <a:pt x="5" y="611"/>
                </a:lnTo>
                <a:lnTo>
                  <a:pt x="8" y="592"/>
                </a:lnTo>
                <a:lnTo>
                  <a:pt x="10" y="571"/>
                </a:lnTo>
                <a:lnTo>
                  <a:pt x="15" y="552"/>
                </a:lnTo>
                <a:lnTo>
                  <a:pt x="17" y="533"/>
                </a:lnTo>
                <a:lnTo>
                  <a:pt x="19" y="511"/>
                </a:lnTo>
                <a:lnTo>
                  <a:pt x="24" y="492"/>
                </a:lnTo>
                <a:lnTo>
                  <a:pt x="27" y="474"/>
                </a:lnTo>
                <a:lnTo>
                  <a:pt x="29" y="455"/>
                </a:lnTo>
                <a:lnTo>
                  <a:pt x="31" y="433"/>
                </a:lnTo>
                <a:lnTo>
                  <a:pt x="36" y="414"/>
                </a:lnTo>
                <a:lnTo>
                  <a:pt x="38" y="395"/>
                </a:lnTo>
                <a:lnTo>
                  <a:pt x="41" y="374"/>
                </a:lnTo>
                <a:lnTo>
                  <a:pt x="45" y="355"/>
                </a:lnTo>
                <a:lnTo>
                  <a:pt x="48" y="336"/>
                </a:lnTo>
                <a:lnTo>
                  <a:pt x="50" y="315"/>
                </a:lnTo>
                <a:lnTo>
                  <a:pt x="55" y="296"/>
                </a:lnTo>
                <a:lnTo>
                  <a:pt x="57" y="277"/>
                </a:lnTo>
                <a:lnTo>
                  <a:pt x="62" y="256"/>
                </a:lnTo>
                <a:lnTo>
                  <a:pt x="64" y="237"/>
                </a:lnTo>
                <a:lnTo>
                  <a:pt x="67" y="218"/>
                </a:lnTo>
                <a:lnTo>
                  <a:pt x="71" y="199"/>
                </a:lnTo>
                <a:lnTo>
                  <a:pt x="74" y="178"/>
                </a:lnTo>
                <a:lnTo>
                  <a:pt x="76" y="159"/>
                </a:lnTo>
                <a:lnTo>
                  <a:pt x="81" y="140"/>
                </a:lnTo>
                <a:lnTo>
                  <a:pt x="83" y="118"/>
                </a:lnTo>
                <a:lnTo>
                  <a:pt x="86" y="100"/>
                </a:lnTo>
                <a:lnTo>
                  <a:pt x="90" y="81"/>
                </a:lnTo>
                <a:lnTo>
                  <a:pt x="93" y="59"/>
                </a:lnTo>
                <a:lnTo>
                  <a:pt x="97" y="40"/>
                </a:lnTo>
                <a:lnTo>
                  <a:pt x="100" y="21"/>
                </a:lnTo>
                <a:lnTo>
                  <a:pt x="102" y="0"/>
                </a:lnTo>
                <a:lnTo>
                  <a:pt x="121" y="5"/>
                </a:lnTo>
                <a:lnTo>
                  <a:pt x="138" y="7"/>
                </a:lnTo>
                <a:close/>
              </a:path>
            </a:pathLst>
          </a:custGeom>
          <a:solidFill>
            <a:srgbClr val="5FC0EB"/>
          </a:solidFill>
          <a:ln w="6350">
            <a:solidFill>
              <a:srgbClr val="00A0DC"/>
            </a:solidFill>
            <a:round/>
            <a:headEnd/>
            <a:tailEnd/>
          </a:ln>
        </p:spPr>
        <p:txBody>
          <a:bodyPr lIns="164549" tIns="137124"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6" name="Texas">
            <a:extLst>
              <a:ext uri="{FF2B5EF4-FFF2-40B4-BE49-F238E27FC236}">
                <a16:creationId xmlns:a16="http://schemas.microsoft.com/office/drawing/2014/main" id="{D7B8027C-1C4A-944D-8D16-1CB40CE10A30}"/>
              </a:ext>
            </a:extLst>
          </p:cNvPr>
          <p:cNvSpPr>
            <a:spLocks noChangeAspect="1" noEditPoints="1"/>
          </p:cNvSpPr>
          <p:nvPr/>
        </p:nvSpPr>
        <p:spPr bwMode="gray">
          <a:xfrm>
            <a:off x="5890426" y="4270906"/>
            <a:ext cx="2045387" cy="2038455"/>
          </a:xfrm>
          <a:custGeom>
            <a:avLst/>
            <a:gdLst/>
            <a:ahLst/>
            <a:cxnLst>
              <a:cxn ang="0">
                <a:pos x="1078" y="1059"/>
              </a:cxn>
              <a:cxn ang="0">
                <a:pos x="1045" y="1291"/>
              </a:cxn>
              <a:cxn ang="0">
                <a:pos x="1036" y="1134"/>
              </a:cxn>
              <a:cxn ang="0">
                <a:pos x="1300" y="895"/>
              </a:cxn>
              <a:cxn ang="0">
                <a:pos x="1114" y="1040"/>
              </a:cxn>
              <a:cxn ang="0">
                <a:pos x="1423" y="651"/>
              </a:cxn>
              <a:cxn ang="0">
                <a:pos x="1390" y="580"/>
              </a:cxn>
              <a:cxn ang="0">
                <a:pos x="1362" y="443"/>
              </a:cxn>
              <a:cxn ang="0">
                <a:pos x="1334" y="355"/>
              </a:cxn>
              <a:cxn ang="0">
                <a:pos x="1284" y="346"/>
              </a:cxn>
              <a:cxn ang="0">
                <a:pos x="1213" y="327"/>
              </a:cxn>
              <a:cxn ang="0">
                <a:pos x="1168" y="329"/>
              </a:cxn>
              <a:cxn ang="0">
                <a:pos x="1102" y="344"/>
              </a:cxn>
              <a:cxn ang="0">
                <a:pos x="1069" y="337"/>
              </a:cxn>
              <a:cxn ang="0">
                <a:pos x="1038" y="337"/>
              </a:cxn>
              <a:cxn ang="0">
                <a:pos x="1019" y="344"/>
              </a:cxn>
              <a:cxn ang="0">
                <a:pos x="995" y="341"/>
              </a:cxn>
              <a:cxn ang="0">
                <a:pos x="955" y="334"/>
              </a:cxn>
              <a:cxn ang="0">
                <a:pos x="924" y="310"/>
              </a:cxn>
              <a:cxn ang="0">
                <a:pos x="856" y="306"/>
              </a:cxn>
              <a:cxn ang="0">
                <a:pos x="799" y="273"/>
              </a:cxn>
              <a:cxn ang="0">
                <a:pos x="754" y="273"/>
              </a:cxn>
              <a:cxn ang="0">
                <a:pos x="721" y="159"/>
              </a:cxn>
              <a:cxn ang="0">
                <a:pos x="721" y="7"/>
              </a:cxn>
              <a:cxn ang="0">
                <a:pos x="567" y="5"/>
              </a:cxn>
              <a:cxn ang="0">
                <a:pos x="414" y="0"/>
              </a:cxn>
              <a:cxn ang="0">
                <a:pos x="402" y="251"/>
              </a:cxn>
              <a:cxn ang="0">
                <a:pos x="390" y="535"/>
              </a:cxn>
              <a:cxn ang="0">
                <a:pos x="220" y="564"/>
              </a:cxn>
              <a:cxn ang="0">
                <a:pos x="23" y="552"/>
              </a:cxn>
              <a:cxn ang="0">
                <a:pos x="40" y="611"/>
              </a:cxn>
              <a:cxn ang="0">
                <a:pos x="179" y="741"/>
              </a:cxn>
              <a:cxn ang="0">
                <a:pos x="250" y="883"/>
              </a:cxn>
              <a:cxn ang="0">
                <a:pos x="376" y="945"/>
              </a:cxn>
              <a:cxn ang="0">
                <a:pos x="430" y="857"/>
              </a:cxn>
              <a:cxn ang="0">
                <a:pos x="541" y="855"/>
              </a:cxn>
              <a:cxn ang="0">
                <a:pos x="605" y="898"/>
              </a:cxn>
              <a:cxn ang="0">
                <a:pos x="676" y="1004"/>
              </a:cxn>
              <a:cxn ang="0">
                <a:pos x="735" y="1099"/>
              </a:cxn>
              <a:cxn ang="0">
                <a:pos x="785" y="1179"/>
              </a:cxn>
              <a:cxn ang="0">
                <a:pos x="818" y="1262"/>
              </a:cxn>
              <a:cxn ang="0">
                <a:pos x="896" y="1305"/>
              </a:cxn>
              <a:cxn ang="0">
                <a:pos x="1028" y="1345"/>
              </a:cxn>
              <a:cxn ang="0">
                <a:pos x="1021" y="1279"/>
              </a:cxn>
              <a:cxn ang="0">
                <a:pos x="1012" y="1182"/>
              </a:cxn>
              <a:cxn ang="0">
                <a:pos x="1021" y="1151"/>
              </a:cxn>
              <a:cxn ang="0">
                <a:pos x="1059" y="1066"/>
              </a:cxn>
              <a:cxn ang="0">
                <a:pos x="1071" y="1054"/>
              </a:cxn>
              <a:cxn ang="0">
                <a:pos x="1118" y="1023"/>
              </a:cxn>
              <a:cxn ang="0">
                <a:pos x="1114" y="992"/>
              </a:cxn>
              <a:cxn ang="0">
                <a:pos x="1147" y="1011"/>
              </a:cxn>
              <a:cxn ang="0">
                <a:pos x="1265" y="931"/>
              </a:cxn>
              <a:cxn ang="0">
                <a:pos x="1286" y="855"/>
              </a:cxn>
              <a:cxn ang="0">
                <a:pos x="1334" y="867"/>
              </a:cxn>
              <a:cxn ang="0">
                <a:pos x="1405" y="808"/>
              </a:cxn>
              <a:cxn ang="0">
                <a:pos x="1414" y="734"/>
              </a:cxn>
            </a:cxnLst>
            <a:rect l="0" t="0" r="r" b="b"/>
            <a:pathLst>
              <a:path w="1431" h="1345">
                <a:moveTo>
                  <a:pt x="1073" y="1061"/>
                </a:moveTo>
                <a:lnTo>
                  <a:pt x="1064" y="1075"/>
                </a:lnTo>
                <a:lnTo>
                  <a:pt x="1064" y="1080"/>
                </a:lnTo>
                <a:lnTo>
                  <a:pt x="1059" y="1089"/>
                </a:lnTo>
                <a:lnTo>
                  <a:pt x="1062" y="1089"/>
                </a:lnTo>
                <a:lnTo>
                  <a:pt x="1071" y="1075"/>
                </a:lnTo>
                <a:lnTo>
                  <a:pt x="1080" y="1066"/>
                </a:lnTo>
                <a:lnTo>
                  <a:pt x="1078" y="1059"/>
                </a:lnTo>
                <a:lnTo>
                  <a:pt x="1073" y="1061"/>
                </a:lnTo>
                <a:close/>
                <a:moveTo>
                  <a:pt x="1021" y="1179"/>
                </a:moveTo>
                <a:lnTo>
                  <a:pt x="1019" y="1191"/>
                </a:lnTo>
                <a:lnTo>
                  <a:pt x="1021" y="1227"/>
                </a:lnTo>
                <a:lnTo>
                  <a:pt x="1038" y="1288"/>
                </a:lnTo>
                <a:lnTo>
                  <a:pt x="1047" y="1314"/>
                </a:lnTo>
                <a:lnTo>
                  <a:pt x="1050" y="1310"/>
                </a:lnTo>
                <a:lnTo>
                  <a:pt x="1045" y="1291"/>
                </a:lnTo>
                <a:lnTo>
                  <a:pt x="1026" y="1229"/>
                </a:lnTo>
                <a:lnTo>
                  <a:pt x="1021" y="1179"/>
                </a:lnTo>
                <a:close/>
                <a:moveTo>
                  <a:pt x="1047" y="1104"/>
                </a:moveTo>
                <a:lnTo>
                  <a:pt x="1031" y="1137"/>
                </a:lnTo>
                <a:lnTo>
                  <a:pt x="1021" y="1163"/>
                </a:lnTo>
                <a:lnTo>
                  <a:pt x="1021" y="1172"/>
                </a:lnTo>
                <a:lnTo>
                  <a:pt x="1024" y="1165"/>
                </a:lnTo>
                <a:lnTo>
                  <a:pt x="1036" y="1134"/>
                </a:lnTo>
                <a:lnTo>
                  <a:pt x="1057" y="1099"/>
                </a:lnTo>
                <a:lnTo>
                  <a:pt x="1047" y="1104"/>
                </a:lnTo>
                <a:close/>
                <a:moveTo>
                  <a:pt x="1296" y="902"/>
                </a:moveTo>
                <a:lnTo>
                  <a:pt x="1272" y="924"/>
                </a:lnTo>
                <a:lnTo>
                  <a:pt x="1277" y="921"/>
                </a:lnTo>
                <a:lnTo>
                  <a:pt x="1296" y="907"/>
                </a:lnTo>
                <a:lnTo>
                  <a:pt x="1308" y="895"/>
                </a:lnTo>
                <a:lnTo>
                  <a:pt x="1300" y="895"/>
                </a:lnTo>
                <a:lnTo>
                  <a:pt x="1296" y="902"/>
                </a:lnTo>
                <a:close/>
                <a:moveTo>
                  <a:pt x="1123" y="1030"/>
                </a:moveTo>
                <a:lnTo>
                  <a:pt x="1116" y="1033"/>
                </a:lnTo>
                <a:lnTo>
                  <a:pt x="1097" y="1047"/>
                </a:lnTo>
                <a:lnTo>
                  <a:pt x="1090" y="1049"/>
                </a:lnTo>
                <a:lnTo>
                  <a:pt x="1085" y="1056"/>
                </a:lnTo>
                <a:lnTo>
                  <a:pt x="1088" y="1056"/>
                </a:lnTo>
                <a:lnTo>
                  <a:pt x="1114" y="1040"/>
                </a:lnTo>
                <a:lnTo>
                  <a:pt x="1128" y="1033"/>
                </a:lnTo>
                <a:lnTo>
                  <a:pt x="1128" y="1025"/>
                </a:lnTo>
                <a:lnTo>
                  <a:pt x="1128" y="1025"/>
                </a:lnTo>
                <a:lnTo>
                  <a:pt x="1123" y="1030"/>
                </a:lnTo>
                <a:close/>
                <a:moveTo>
                  <a:pt x="1431" y="670"/>
                </a:moveTo>
                <a:lnTo>
                  <a:pt x="1428" y="663"/>
                </a:lnTo>
                <a:lnTo>
                  <a:pt x="1428" y="654"/>
                </a:lnTo>
                <a:lnTo>
                  <a:pt x="1423" y="651"/>
                </a:lnTo>
                <a:lnTo>
                  <a:pt x="1414" y="637"/>
                </a:lnTo>
                <a:lnTo>
                  <a:pt x="1414" y="632"/>
                </a:lnTo>
                <a:lnTo>
                  <a:pt x="1405" y="618"/>
                </a:lnTo>
                <a:lnTo>
                  <a:pt x="1405" y="614"/>
                </a:lnTo>
                <a:lnTo>
                  <a:pt x="1397" y="609"/>
                </a:lnTo>
                <a:lnTo>
                  <a:pt x="1395" y="604"/>
                </a:lnTo>
                <a:lnTo>
                  <a:pt x="1393" y="585"/>
                </a:lnTo>
                <a:lnTo>
                  <a:pt x="1390" y="580"/>
                </a:lnTo>
                <a:lnTo>
                  <a:pt x="1383" y="569"/>
                </a:lnTo>
                <a:lnTo>
                  <a:pt x="1367" y="554"/>
                </a:lnTo>
                <a:lnTo>
                  <a:pt x="1367" y="540"/>
                </a:lnTo>
                <a:lnTo>
                  <a:pt x="1367" y="524"/>
                </a:lnTo>
                <a:lnTo>
                  <a:pt x="1364" y="507"/>
                </a:lnTo>
                <a:lnTo>
                  <a:pt x="1364" y="490"/>
                </a:lnTo>
                <a:lnTo>
                  <a:pt x="1362" y="476"/>
                </a:lnTo>
                <a:lnTo>
                  <a:pt x="1362" y="443"/>
                </a:lnTo>
                <a:lnTo>
                  <a:pt x="1360" y="427"/>
                </a:lnTo>
                <a:lnTo>
                  <a:pt x="1360" y="410"/>
                </a:lnTo>
                <a:lnTo>
                  <a:pt x="1357" y="393"/>
                </a:lnTo>
                <a:lnTo>
                  <a:pt x="1357" y="377"/>
                </a:lnTo>
                <a:lnTo>
                  <a:pt x="1355" y="358"/>
                </a:lnTo>
                <a:lnTo>
                  <a:pt x="1350" y="355"/>
                </a:lnTo>
                <a:lnTo>
                  <a:pt x="1341" y="355"/>
                </a:lnTo>
                <a:lnTo>
                  <a:pt x="1334" y="355"/>
                </a:lnTo>
                <a:lnTo>
                  <a:pt x="1329" y="355"/>
                </a:lnTo>
                <a:lnTo>
                  <a:pt x="1324" y="360"/>
                </a:lnTo>
                <a:lnTo>
                  <a:pt x="1322" y="360"/>
                </a:lnTo>
                <a:lnTo>
                  <a:pt x="1319" y="360"/>
                </a:lnTo>
                <a:lnTo>
                  <a:pt x="1319" y="358"/>
                </a:lnTo>
                <a:lnTo>
                  <a:pt x="1315" y="355"/>
                </a:lnTo>
                <a:lnTo>
                  <a:pt x="1308" y="351"/>
                </a:lnTo>
                <a:lnTo>
                  <a:pt x="1284" y="346"/>
                </a:lnTo>
                <a:lnTo>
                  <a:pt x="1277" y="341"/>
                </a:lnTo>
                <a:lnTo>
                  <a:pt x="1267" y="337"/>
                </a:lnTo>
                <a:lnTo>
                  <a:pt x="1256" y="327"/>
                </a:lnTo>
                <a:lnTo>
                  <a:pt x="1237" y="318"/>
                </a:lnTo>
                <a:lnTo>
                  <a:pt x="1230" y="315"/>
                </a:lnTo>
                <a:lnTo>
                  <a:pt x="1227" y="315"/>
                </a:lnTo>
                <a:lnTo>
                  <a:pt x="1222" y="322"/>
                </a:lnTo>
                <a:lnTo>
                  <a:pt x="1213" y="327"/>
                </a:lnTo>
                <a:lnTo>
                  <a:pt x="1206" y="327"/>
                </a:lnTo>
                <a:lnTo>
                  <a:pt x="1196" y="327"/>
                </a:lnTo>
                <a:lnTo>
                  <a:pt x="1194" y="325"/>
                </a:lnTo>
                <a:lnTo>
                  <a:pt x="1192" y="322"/>
                </a:lnTo>
                <a:lnTo>
                  <a:pt x="1189" y="320"/>
                </a:lnTo>
                <a:lnTo>
                  <a:pt x="1185" y="320"/>
                </a:lnTo>
                <a:lnTo>
                  <a:pt x="1170" y="327"/>
                </a:lnTo>
                <a:lnTo>
                  <a:pt x="1168" y="329"/>
                </a:lnTo>
                <a:lnTo>
                  <a:pt x="1161" y="332"/>
                </a:lnTo>
                <a:lnTo>
                  <a:pt x="1151" y="329"/>
                </a:lnTo>
                <a:lnTo>
                  <a:pt x="1133" y="337"/>
                </a:lnTo>
                <a:lnTo>
                  <a:pt x="1125" y="344"/>
                </a:lnTo>
                <a:lnTo>
                  <a:pt x="1116" y="346"/>
                </a:lnTo>
                <a:lnTo>
                  <a:pt x="1114" y="353"/>
                </a:lnTo>
                <a:lnTo>
                  <a:pt x="1111" y="351"/>
                </a:lnTo>
                <a:lnTo>
                  <a:pt x="1102" y="344"/>
                </a:lnTo>
                <a:lnTo>
                  <a:pt x="1095" y="344"/>
                </a:lnTo>
                <a:lnTo>
                  <a:pt x="1083" y="337"/>
                </a:lnTo>
                <a:lnTo>
                  <a:pt x="1083" y="329"/>
                </a:lnTo>
                <a:lnTo>
                  <a:pt x="1080" y="329"/>
                </a:lnTo>
                <a:lnTo>
                  <a:pt x="1080" y="329"/>
                </a:lnTo>
                <a:lnTo>
                  <a:pt x="1078" y="329"/>
                </a:lnTo>
                <a:lnTo>
                  <a:pt x="1073" y="334"/>
                </a:lnTo>
                <a:lnTo>
                  <a:pt x="1069" y="337"/>
                </a:lnTo>
                <a:lnTo>
                  <a:pt x="1066" y="337"/>
                </a:lnTo>
                <a:lnTo>
                  <a:pt x="1057" y="332"/>
                </a:lnTo>
                <a:lnTo>
                  <a:pt x="1052" y="327"/>
                </a:lnTo>
                <a:lnTo>
                  <a:pt x="1050" y="325"/>
                </a:lnTo>
                <a:lnTo>
                  <a:pt x="1047" y="325"/>
                </a:lnTo>
                <a:lnTo>
                  <a:pt x="1043" y="327"/>
                </a:lnTo>
                <a:lnTo>
                  <a:pt x="1040" y="334"/>
                </a:lnTo>
                <a:lnTo>
                  <a:pt x="1038" y="337"/>
                </a:lnTo>
                <a:lnTo>
                  <a:pt x="1033" y="337"/>
                </a:lnTo>
                <a:lnTo>
                  <a:pt x="1033" y="341"/>
                </a:lnTo>
                <a:lnTo>
                  <a:pt x="1031" y="351"/>
                </a:lnTo>
                <a:lnTo>
                  <a:pt x="1028" y="353"/>
                </a:lnTo>
                <a:lnTo>
                  <a:pt x="1026" y="353"/>
                </a:lnTo>
                <a:lnTo>
                  <a:pt x="1021" y="351"/>
                </a:lnTo>
                <a:lnTo>
                  <a:pt x="1019" y="346"/>
                </a:lnTo>
                <a:lnTo>
                  <a:pt x="1019" y="344"/>
                </a:lnTo>
                <a:lnTo>
                  <a:pt x="1021" y="337"/>
                </a:lnTo>
                <a:lnTo>
                  <a:pt x="1019" y="334"/>
                </a:lnTo>
                <a:lnTo>
                  <a:pt x="1017" y="332"/>
                </a:lnTo>
                <a:lnTo>
                  <a:pt x="1012" y="337"/>
                </a:lnTo>
                <a:lnTo>
                  <a:pt x="1007" y="337"/>
                </a:lnTo>
                <a:lnTo>
                  <a:pt x="1002" y="341"/>
                </a:lnTo>
                <a:lnTo>
                  <a:pt x="998" y="341"/>
                </a:lnTo>
                <a:lnTo>
                  <a:pt x="995" y="341"/>
                </a:lnTo>
                <a:lnTo>
                  <a:pt x="988" y="334"/>
                </a:lnTo>
                <a:lnTo>
                  <a:pt x="979" y="332"/>
                </a:lnTo>
                <a:lnTo>
                  <a:pt x="976" y="325"/>
                </a:lnTo>
                <a:lnTo>
                  <a:pt x="974" y="322"/>
                </a:lnTo>
                <a:lnTo>
                  <a:pt x="972" y="322"/>
                </a:lnTo>
                <a:lnTo>
                  <a:pt x="969" y="322"/>
                </a:lnTo>
                <a:lnTo>
                  <a:pt x="967" y="325"/>
                </a:lnTo>
                <a:lnTo>
                  <a:pt x="955" y="334"/>
                </a:lnTo>
                <a:lnTo>
                  <a:pt x="950" y="337"/>
                </a:lnTo>
                <a:lnTo>
                  <a:pt x="946" y="339"/>
                </a:lnTo>
                <a:lnTo>
                  <a:pt x="943" y="337"/>
                </a:lnTo>
                <a:lnTo>
                  <a:pt x="939" y="334"/>
                </a:lnTo>
                <a:lnTo>
                  <a:pt x="939" y="325"/>
                </a:lnTo>
                <a:lnTo>
                  <a:pt x="936" y="322"/>
                </a:lnTo>
                <a:lnTo>
                  <a:pt x="927" y="318"/>
                </a:lnTo>
                <a:lnTo>
                  <a:pt x="924" y="310"/>
                </a:lnTo>
                <a:lnTo>
                  <a:pt x="922" y="303"/>
                </a:lnTo>
                <a:lnTo>
                  <a:pt x="910" y="306"/>
                </a:lnTo>
                <a:lnTo>
                  <a:pt x="896" y="306"/>
                </a:lnTo>
                <a:lnTo>
                  <a:pt x="889" y="310"/>
                </a:lnTo>
                <a:lnTo>
                  <a:pt x="887" y="313"/>
                </a:lnTo>
                <a:lnTo>
                  <a:pt x="882" y="310"/>
                </a:lnTo>
                <a:lnTo>
                  <a:pt x="870" y="303"/>
                </a:lnTo>
                <a:lnTo>
                  <a:pt x="856" y="306"/>
                </a:lnTo>
                <a:lnTo>
                  <a:pt x="849" y="303"/>
                </a:lnTo>
                <a:lnTo>
                  <a:pt x="830" y="296"/>
                </a:lnTo>
                <a:lnTo>
                  <a:pt x="816" y="296"/>
                </a:lnTo>
                <a:lnTo>
                  <a:pt x="811" y="296"/>
                </a:lnTo>
                <a:lnTo>
                  <a:pt x="808" y="294"/>
                </a:lnTo>
                <a:lnTo>
                  <a:pt x="806" y="284"/>
                </a:lnTo>
                <a:lnTo>
                  <a:pt x="801" y="275"/>
                </a:lnTo>
                <a:lnTo>
                  <a:pt x="799" y="273"/>
                </a:lnTo>
                <a:lnTo>
                  <a:pt x="790" y="266"/>
                </a:lnTo>
                <a:lnTo>
                  <a:pt x="787" y="266"/>
                </a:lnTo>
                <a:lnTo>
                  <a:pt x="787" y="268"/>
                </a:lnTo>
                <a:lnTo>
                  <a:pt x="785" y="275"/>
                </a:lnTo>
                <a:lnTo>
                  <a:pt x="782" y="275"/>
                </a:lnTo>
                <a:lnTo>
                  <a:pt x="771" y="273"/>
                </a:lnTo>
                <a:lnTo>
                  <a:pt x="761" y="275"/>
                </a:lnTo>
                <a:lnTo>
                  <a:pt x="754" y="273"/>
                </a:lnTo>
                <a:lnTo>
                  <a:pt x="735" y="256"/>
                </a:lnTo>
                <a:lnTo>
                  <a:pt x="728" y="251"/>
                </a:lnTo>
                <a:lnTo>
                  <a:pt x="721" y="249"/>
                </a:lnTo>
                <a:lnTo>
                  <a:pt x="721" y="235"/>
                </a:lnTo>
                <a:lnTo>
                  <a:pt x="721" y="204"/>
                </a:lnTo>
                <a:lnTo>
                  <a:pt x="721" y="190"/>
                </a:lnTo>
                <a:lnTo>
                  <a:pt x="721" y="173"/>
                </a:lnTo>
                <a:lnTo>
                  <a:pt x="721" y="159"/>
                </a:lnTo>
                <a:lnTo>
                  <a:pt x="721" y="145"/>
                </a:lnTo>
                <a:lnTo>
                  <a:pt x="721" y="114"/>
                </a:lnTo>
                <a:lnTo>
                  <a:pt x="721" y="97"/>
                </a:lnTo>
                <a:lnTo>
                  <a:pt x="721" y="83"/>
                </a:lnTo>
                <a:lnTo>
                  <a:pt x="721" y="67"/>
                </a:lnTo>
                <a:lnTo>
                  <a:pt x="721" y="52"/>
                </a:lnTo>
                <a:lnTo>
                  <a:pt x="721" y="22"/>
                </a:lnTo>
                <a:lnTo>
                  <a:pt x="721" y="7"/>
                </a:lnTo>
                <a:lnTo>
                  <a:pt x="702" y="7"/>
                </a:lnTo>
                <a:lnTo>
                  <a:pt x="683" y="7"/>
                </a:lnTo>
                <a:lnTo>
                  <a:pt x="664" y="7"/>
                </a:lnTo>
                <a:lnTo>
                  <a:pt x="645" y="7"/>
                </a:lnTo>
                <a:lnTo>
                  <a:pt x="626" y="7"/>
                </a:lnTo>
                <a:lnTo>
                  <a:pt x="605" y="5"/>
                </a:lnTo>
                <a:lnTo>
                  <a:pt x="586" y="5"/>
                </a:lnTo>
                <a:lnTo>
                  <a:pt x="567" y="5"/>
                </a:lnTo>
                <a:lnTo>
                  <a:pt x="548" y="5"/>
                </a:lnTo>
                <a:lnTo>
                  <a:pt x="529" y="5"/>
                </a:lnTo>
                <a:lnTo>
                  <a:pt x="510" y="5"/>
                </a:lnTo>
                <a:lnTo>
                  <a:pt x="492" y="3"/>
                </a:lnTo>
                <a:lnTo>
                  <a:pt x="473" y="3"/>
                </a:lnTo>
                <a:lnTo>
                  <a:pt x="454" y="3"/>
                </a:lnTo>
                <a:lnTo>
                  <a:pt x="432" y="3"/>
                </a:lnTo>
                <a:lnTo>
                  <a:pt x="414" y="0"/>
                </a:lnTo>
                <a:lnTo>
                  <a:pt x="409" y="0"/>
                </a:lnTo>
                <a:lnTo>
                  <a:pt x="409" y="38"/>
                </a:lnTo>
                <a:lnTo>
                  <a:pt x="406" y="74"/>
                </a:lnTo>
                <a:lnTo>
                  <a:pt x="406" y="109"/>
                </a:lnTo>
                <a:lnTo>
                  <a:pt x="404" y="145"/>
                </a:lnTo>
                <a:lnTo>
                  <a:pt x="404" y="180"/>
                </a:lnTo>
                <a:lnTo>
                  <a:pt x="402" y="216"/>
                </a:lnTo>
                <a:lnTo>
                  <a:pt x="402" y="251"/>
                </a:lnTo>
                <a:lnTo>
                  <a:pt x="399" y="287"/>
                </a:lnTo>
                <a:lnTo>
                  <a:pt x="397" y="322"/>
                </a:lnTo>
                <a:lnTo>
                  <a:pt x="397" y="358"/>
                </a:lnTo>
                <a:lnTo>
                  <a:pt x="395" y="393"/>
                </a:lnTo>
                <a:lnTo>
                  <a:pt x="395" y="429"/>
                </a:lnTo>
                <a:lnTo>
                  <a:pt x="392" y="464"/>
                </a:lnTo>
                <a:lnTo>
                  <a:pt x="392" y="500"/>
                </a:lnTo>
                <a:lnTo>
                  <a:pt x="390" y="535"/>
                </a:lnTo>
                <a:lnTo>
                  <a:pt x="390" y="571"/>
                </a:lnTo>
                <a:lnTo>
                  <a:pt x="364" y="571"/>
                </a:lnTo>
                <a:lnTo>
                  <a:pt x="340" y="569"/>
                </a:lnTo>
                <a:lnTo>
                  <a:pt x="317" y="569"/>
                </a:lnTo>
                <a:lnTo>
                  <a:pt x="291" y="566"/>
                </a:lnTo>
                <a:lnTo>
                  <a:pt x="267" y="566"/>
                </a:lnTo>
                <a:lnTo>
                  <a:pt x="243" y="564"/>
                </a:lnTo>
                <a:lnTo>
                  <a:pt x="220" y="564"/>
                </a:lnTo>
                <a:lnTo>
                  <a:pt x="194" y="561"/>
                </a:lnTo>
                <a:lnTo>
                  <a:pt x="170" y="561"/>
                </a:lnTo>
                <a:lnTo>
                  <a:pt x="146" y="559"/>
                </a:lnTo>
                <a:lnTo>
                  <a:pt x="120" y="557"/>
                </a:lnTo>
                <a:lnTo>
                  <a:pt x="97" y="557"/>
                </a:lnTo>
                <a:lnTo>
                  <a:pt x="73" y="554"/>
                </a:lnTo>
                <a:lnTo>
                  <a:pt x="47" y="552"/>
                </a:lnTo>
                <a:lnTo>
                  <a:pt x="23" y="552"/>
                </a:lnTo>
                <a:lnTo>
                  <a:pt x="0" y="550"/>
                </a:lnTo>
                <a:lnTo>
                  <a:pt x="0" y="550"/>
                </a:lnTo>
                <a:lnTo>
                  <a:pt x="9" y="573"/>
                </a:lnTo>
                <a:lnTo>
                  <a:pt x="9" y="573"/>
                </a:lnTo>
                <a:lnTo>
                  <a:pt x="21" y="580"/>
                </a:lnTo>
                <a:lnTo>
                  <a:pt x="21" y="580"/>
                </a:lnTo>
                <a:lnTo>
                  <a:pt x="30" y="592"/>
                </a:lnTo>
                <a:lnTo>
                  <a:pt x="40" y="611"/>
                </a:lnTo>
                <a:lnTo>
                  <a:pt x="52" y="623"/>
                </a:lnTo>
                <a:lnTo>
                  <a:pt x="63" y="630"/>
                </a:lnTo>
                <a:lnTo>
                  <a:pt x="85" y="651"/>
                </a:lnTo>
                <a:lnTo>
                  <a:pt x="115" y="687"/>
                </a:lnTo>
                <a:lnTo>
                  <a:pt x="142" y="711"/>
                </a:lnTo>
                <a:lnTo>
                  <a:pt x="160" y="722"/>
                </a:lnTo>
                <a:lnTo>
                  <a:pt x="172" y="732"/>
                </a:lnTo>
                <a:lnTo>
                  <a:pt x="179" y="741"/>
                </a:lnTo>
                <a:lnTo>
                  <a:pt x="186" y="758"/>
                </a:lnTo>
                <a:lnTo>
                  <a:pt x="203" y="798"/>
                </a:lnTo>
                <a:lnTo>
                  <a:pt x="203" y="817"/>
                </a:lnTo>
                <a:lnTo>
                  <a:pt x="208" y="834"/>
                </a:lnTo>
                <a:lnTo>
                  <a:pt x="220" y="857"/>
                </a:lnTo>
                <a:lnTo>
                  <a:pt x="231" y="872"/>
                </a:lnTo>
                <a:lnTo>
                  <a:pt x="241" y="876"/>
                </a:lnTo>
                <a:lnTo>
                  <a:pt x="250" y="883"/>
                </a:lnTo>
                <a:lnTo>
                  <a:pt x="262" y="898"/>
                </a:lnTo>
                <a:lnTo>
                  <a:pt x="276" y="905"/>
                </a:lnTo>
                <a:lnTo>
                  <a:pt x="291" y="909"/>
                </a:lnTo>
                <a:lnTo>
                  <a:pt x="312" y="921"/>
                </a:lnTo>
                <a:lnTo>
                  <a:pt x="338" y="940"/>
                </a:lnTo>
                <a:lnTo>
                  <a:pt x="357" y="950"/>
                </a:lnTo>
                <a:lnTo>
                  <a:pt x="366" y="950"/>
                </a:lnTo>
                <a:lnTo>
                  <a:pt x="376" y="945"/>
                </a:lnTo>
                <a:lnTo>
                  <a:pt x="383" y="933"/>
                </a:lnTo>
                <a:lnTo>
                  <a:pt x="390" y="926"/>
                </a:lnTo>
                <a:lnTo>
                  <a:pt x="397" y="924"/>
                </a:lnTo>
                <a:lnTo>
                  <a:pt x="402" y="919"/>
                </a:lnTo>
                <a:lnTo>
                  <a:pt x="399" y="912"/>
                </a:lnTo>
                <a:lnTo>
                  <a:pt x="404" y="895"/>
                </a:lnTo>
                <a:lnTo>
                  <a:pt x="416" y="869"/>
                </a:lnTo>
                <a:lnTo>
                  <a:pt x="430" y="857"/>
                </a:lnTo>
                <a:lnTo>
                  <a:pt x="447" y="855"/>
                </a:lnTo>
                <a:lnTo>
                  <a:pt x="456" y="850"/>
                </a:lnTo>
                <a:lnTo>
                  <a:pt x="461" y="843"/>
                </a:lnTo>
                <a:lnTo>
                  <a:pt x="470" y="843"/>
                </a:lnTo>
                <a:lnTo>
                  <a:pt x="482" y="850"/>
                </a:lnTo>
                <a:lnTo>
                  <a:pt x="501" y="853"/>
                </a:lnTo>
                <a:lnTo>
                  <a:pt x="527" y="855"/>
                </a:lnTo>
                <a:lnTo>
                  <a:pt x="541" y="855"/>
                </a:lnTo>
                <a:lnTo>
                  <a:pt x="546" y="853"/>
                </a:lnTo>
                <a:lnTo>
                  <a:pt x="551" y="853"/>
                </a:lnTo>
                <a:lnTo>
                  <a:pt x="551" y="855"/>
                </a:lnTo>
                <a:lnTo>
                  <a:pt x="553" y="857"/>
                </a:lnTo>
                <a:lnTo>
                  <a:pt x="563" y="857"/>
                </a:lnTo>
                <a:lnTo>
                  <a:pt x="567" y="862"/>
                </a:lnTo>
                <a:lnTo>
                  <a:pt x="577" y="876"/>
                </a:lnTo>
                <a:lnTo>
                  <a:pt x="605" y="898"/>
                </a:lnTo>
                <a:lnTo>
                  <a:pt x="605" y="898"/>
                </a:lnTo>
                <a:lnTo>
                  <a:pt x="607" y="905"/>
                </a:lnTo>
                <a:lnTo>
                  <a:pt x="619" y="917"/>
                </a:lnTo>
                <a:lnTo>
                  <a:pt x="638" y="933"/>
                </a:lnTo>
                <a:lnTo>
                  <a:pt x="648" y="947"/>
                </a:lnTo>
                <a:lnTo>
                  <a:pt x="650" y="959"/>
                </a:lnTo>
                <a:lnTo>
                  <a:pt x="659" y="978"/>
                </a:lnTo>
                <a:lnTo>
                  <a:pt x="676" y="1004"/>
                </a:lnTo>
                <a:lnTo>
                  <a:pt x="683" y="1018"/>
                </a:lnTo>
                <a:lnTo>
                  <a:pt x="683" y="1021"/>
                </a:lnTo>
                <a:lnTo>
                  <a:pt x="683" y="1028"/>
                </a:lnTo>
                <a:lnTo>
                  <a:pt x="688" y="1042"/>
                </a:lnTo>
                <a:lnTo>
                  <a:pt x="697" y="1052"/>
                </a:lnTo>
                <a:lnTo>
                  <a:pt x="709" y="1061"/>
                </a:lnTo>
                <a:lnTo>
                  <a:pt x="721" y="1075"/>
                </a:lnTo>
                <a:lnTo>
                  <a:pt x="735" y="1099"/>
                </a:lnTo>
                <a:lnTo>
                  <a:pt x="749" y="1115"/>
                </a:lnTo>
                <a:lnTo>
                  <a:pt x="768" y="1127"/>
                </a:lnTo>
                <a:lnTo>
                  <a:pt x="778" y="1139"/>
                </a:lnTo>
                <a:lnTo>
                  <a:pt x="780" y="1149"/>
                </a:lnTo>
                <a:lnTo>
                  <a:pt x="780" y="1158"/>
                </a:lnTo>
                <a:lnTo>
                  <a:pt x="778" y="1165"/>
                </a:lnTo>
                <a:lnTo>
                  <a:pt x="780" y="1172"/>
                </a:lnTo>
                <a:lnTo>
                  <a:pt x="785" y="1179"/>
                </a:lnTo>
                <a:lnTo>
                  <a:pt x="785" y="1186"/>
                </a:lnTo>
                <a:lnTo>
                  <a:pt x="785" y="1198"/>
                </a:lnTo>
                <a:lnTo>
                  <a:pt x="785" y="1201"/>
                </a:lnTo>
                <a:lnTo>
                  <a:pt x="785" y="1201"/>
                </a:lnTo>
                <a:lnTo>
                  <a:pt x="785" y="1203"/>
                </a:lnTo>
                <a:lnTo>
                  <a:pt x="801" y="1222"/>
                </a:lnTo>
                <a:lnTo>
                  <a:pt x="811" y="1239"/>
                </a:lnTo>
                <a:lnTo>
                  <a:pt x="818" y="1262"/>
                </a:lnTo>
                <a:lnTo>
                  <a:pt x="818" y="1262"/>
                </a:lnTo>
                <a:lnTo>
                  <a:pt x="825" y="1276"/>
                </a:lnTo>
                <a:lnTo>
                  <a:pt x="835" y="1284"/>
                </a:lnTo>
                <a:lnTo>
                  <a:pt x="851" y="1286"/>
                </a:lnTo>
                <a:lnTo>
                  <a:pt x="865" y="1291"/>
                </a:lnTo>
                <a:lnTo>
                  <a:pt x="872" y="1298"/>
                </a:lnTo>
                <a:lnTo>
                  <a:pt x="884" y="1302"/>
                </a:lnTo>
                <a:lnTo>
                  <a:pt x="896" y="1305"/>
                </a:lnTo>
                <a:lnTo>
                  <a:pt x="910" y="1310"/>
                </a:lnTo>
                <a:lnTo>
                  <a:pt x="922" y="1319"/>
                </a:lnTo>
                <a:lnTo>
                  <a:pt x="943" y="1324"/>
                </a:lnTo>
                <a:lnTo>
                  <a:pt x="976" y="1326"/>
                </a:lnTo>
                <a:lnTo>
                  <a:pt x="1002" y="1331"/>
                </a:lnTo>
                <a:lnTo>
                  <a:pt x="1019" y="1343"/>
                </a:lnTo>
                <a:lnTo>
                  <a:pt x="1026" y="1345"/>
                </a:lnTo>
                <a:lnTo>
                  <a:pt x="1028" y="1345"/>
                </a:lnTo>
                <a:lnTo>
                  <a:pt x="1028" y="1343"/>
                </a:lnTo>
                <a:lnTo>
                  <a:pt x="1031" y="1340"/>
                </a:lnTo>
                <a:lnTo>
                  <a:pt x="1038" y="1336"/>
                </a:lnTo>
                <a:lnTo>
                  <a:pt x="1052" y="1333"/>
                </a:lnTo>
                <a:lnTo>
                  <a:pt x="1052" y="1324"/>
                </a:lnTo>
                <a:lnTo>
                  <a:pt x="1052" y="1321"/>
                </a:lnTo>
                <a:lnTo>
                  <a:pt x="1045" y="1319"/>
                </a:lnTo>
                <a:lnTo>
                  <a:pt x="1021" y="1279"/>
                </a:lnTo>
                <a:lnTo>
                  <a:pt x="1017" y="1269"/>
                </a:lnTo>
                <a:lnTo>
                  <a:pt x="1014" y="1243"/>
                </a:lnTo>
                <a:lnTo>
                  <a:pt x="1010" y="1234"/>
                </a:lnTo>
                <a:lnTo>
                  <a:pt x="1005" y="1215"/>
                </a:lnTo>
                <a:lnTo>
                  <a:pt x="1002" y="1208"/>
                </a:lnTo>
                <a:lnTo>
                  <a:pt x="1007" y="1198"/>
                </a:lnTo>
                <a:lnTo>
                  <a:pt x="1012" y="1189"/>
                </a:lnTo>
                <a:lnTo>
                  <a:pt x="1012" y="1182"/>
                </a:lnTo>
                <a:lnTo>
                  <a:pt x="1010" y="1175"/>
                </a:lnTo>
                <a:lnTo>
                  <a:pt x="986" y="1168"/>
                </a:lnTo>
                <a:lnTo>
                  <a:pt x="976" y="1146"/>
                </a:lnTo>
                <a:lnTo>
                  <a:pt x="986" y="1156"/>
                </a:lnTo>
                <a:lnTo>
                  <a:pt x="1005" y="1165"/>
                </a:lnTo>
                <a:lnTo>
                  <a:pt x="1010" y="1165"/>
                </a:lnTo>
                <a:lnTo>
                  <a:pt x="1014" y="1163"/>
                </a:lnTo>
                <a:lnTo>
                  <a:pt x="1021" y="1151"/>
                </a:lnTo>
                <a:lnTo>
                  <a:pt x="1031" y="1120"/>
                </a:lnTo>
                <a:lnTo>
                  <a:pt x="1014" y="1099"/>
                </a:lnTo>
                <a:lnTo>
                  <a:pt x="1017" y="1096"/>
                </a:lnTo>
                <a:lnTo>
                  <a:pt x="1021" y="1094"/>
                </a:lnTo>
                <a:lnTo>
                  <a:pt x="1033" y="1096"/>
                </a:lnTo>
                <a:lnTo>
                  <a:pt x="1043" y="1092"/>
                </a:lnTo>
                <a:lnTo>
                  <a:pt x="1054" y="1078"/>
                </a:lnTo>
                <a:lnTo>
                  <a:pt x="1059" y="1066"/>
                </a:lnTo>
                <a:lnTo>
                  <a:pt x="1045" y="1070"/>
                </a:lnTo>
                <a:lnTo>
                  <a:pt x="1045" y="1063"/>
                </a:lnTo>
                <a:lnTo>
                  <a:pt x="1045" y="1059"/>
                </a:lnTo>
                <a:lnTo>
                  <a:pt x="1050" y="1056"/>
                </a:lnTo>
                <a:lnTo>
                  <a:pt x="1059" y="1056"/>
                </a:lnTo>
                <a:lnTo>
                  <a:pt x="1066" y="1052"/>
                </a:lnTo>
                <a:lnTo>
                  <a:pt x="1069" y="1049"/>
                </a:lnTo>
                <a:lnTo>
                  <a:pt x="1071" y="1054"/>
                </a:lnTo>
                <a:lnTo>
                  <a:pt x="1073" y="1056"/>
                </a:lnTo>
                <a:lnTo>
                  <a:pt x="1080" y="1052"/>
                </a:lnTo>
                <a:lnTo>
                  <a:pt x="1083" y="1049"/>
                </a:lnTo>
                <a:lnTo>
                  <a:pt x="1085" y="1035"/>
                </a:lnTo>
                <a:lnTo>
                  <a:pt x="1085" y="1023"/>
                </a:lnTo>
                <a:lnTo>
                  <a:pt x="1097" y="1033"/>
                </a:lnTo>
                <a:lnTo>
                  <a:pt x="1111" y="1028"/>
                </a:lnTo>
                <a:lnTo>
                  <a:pt x="1118" y="1023"/>
                </a:lnTo>
                <a:lnTo>
                  <a:pt x="1125" y="1016"/>
                </a:lnTo>
                <a:lnTo>
                  <a:pt x="1121" y="1014"/>
                </a:lnTo>
                <a:lnTo>
                  <a:pt x="1114" y="1014"/>
                </a:lnTo>
                <a:lnTo>
                  <a:pt x="1099" y="985"/>
                </a:lnTo>
                <a:lnTo>
                  <a:pt x="1104" y="983"/>
                </a:lnTo>
                <a:lnTo>
                  <a:pt x="1107" y="985"/>
                </a:lnTo>
                <a:lnTo>
                  <a:pt x="1109" y="988"/>
                </a:lnTo>
                <a:lnTo>
                  <a:pt x="1114" y="992"/>
                </a:lnTo>
                <a:lnTo>
                  <a:pt x="1123" y="999"/>
                </a:lnTo>
                <a:lnTo>
                  <a:pt x="1130" y="995"/>
                </a:lnTo>
                <a:lnTo>
                  <a:pt x="1130" y="990"/>
                </a:lnTo>
                <a:lnTo>
                  <a:pt x="1142" y="990"/>
                </a:lnTo>
                <a:lnTo>
                  <a:pt x="1161" y="995"/>
                </a:lnTo>
                <a:lnTo>
                  <a:pt x="1170" y="992"/>
                </a:lnTo>
                <a:lnTo>
                  <a:pt x="1159" y="1002"/>
                </a:lnTo>
                <a:lnTo>
                  <a:pt x="1147" y="1011"/>
                </a:lnTo>
                <a:lnTo>
                  <a:pt x="1154" y="1009"/>
                </a:lnTo>
                <a:lnTo>
                  <a:pt x="1170" y="997"/>
                </a:lnTo>
                <a:lnTo>
                  <a:pt x="1189" y="990"/>
                </a:lnTo>
                <a:lnTo>
                  <a:pt x="1203" y="980"/>
                </a:lnTo>
                <a:lnTo>
                  <a:pt x="1211" y="976"/>
                </a:lnTo>
                <a:lnTo>
                  <a:pt x="1241" y="954"/>
                </a:lnTo>
                <a:lnTo>
                  <a:pt x="1253" y="947"/>
                </a:lnTo>
                <a:lnTo>
                  <a:pt x="1265" y="931"/>
                </a:lnTo>
                <a:lnTo>
                  <a:pt x="1267" y="919"/>
                </a:lnTo>
                <a:lnTo>
                  <a:pt x="1279" y="907"/>
                </a:lnTo>
                <a:lnTo>
                  <a:pt x="1293" y="893"/>
                </a:lnTo>
                <a:lnTo>
                  <a:pt x="1286" y="881"/>
                </a:lnTo>
                <a:lnTo>
                  <a:pt x="1282" y="874"/>
                </a:lnTo>
                <a:lnTo>
                  <a:pt x="1277" y="853"/>
                </a:lnTo>
                <a:lnTo>
                  <a:pt x="1282" y="850"/>
                </a:lnTo>
                <a:lnTo>
                  <a:pt x="1286" y="855"/>
                </a:lnTo>
                <a:lnTo>
                  <a:pt x="1291" y="855"/>
                </a:lnTo>
                <a:lnTo>
                  <a:pt x="1298" y="843"/>
                </a:lnTo>
                <a:lnTo>
                  <a:pt x="1308" y="843"/>
                </a:lnTo>
                <a:lnTo>
                  <a:pt x="1310" y="855"/>
                </a:lnTo>
                <a:lnTo>
                  <a:pt x="1305" y="869"/>
                </a:lnTo>
                <a:lnTo>
                  <a:pt x="1310" y="872"/>
                </a:lnTo>
                <a:lnTo>
                  <a:pt x="1324" y="867"/>
                </a:lnTo>
                <a:lnTo>
                  <a:pt x="1334" y="867"/>
                </a:lnTo>
                <a:lnTo>
                  <a:pt x="1308" y="886"/>
                </a:lnTo>
                <a:lnTo>
                  <a:pt x="1308" y="891"/>
                </a:lnTo>
                <a:lnTo>
                  <a:pt x="1326" y="876"/>
                </a:lnTo>
                <a:lnTo>
                  <a:pt x="1379" y="850"/>
                </a:lnTo>
                <a:lnTo>
                  <a:pt x="1402" y="846"/>
                </a:lnTo>
                <a:lnTo>
                  <a:pt x="1402" y="841"/>
                </a:lnTo>
                <a:lnTo>
                  <a:pt x="1395" y="829"/>
                </a:lnTo>
                <a:lnTo>
                  <a:pt x="1405" y="808"/>
                </a:lnTo>
                <a:lnTo>
                  <a:pt x="1412" y="808"/>
                </a:lnTo>
                <a:lnTo>
                  <a:pt x="1416" y="796"/>
                </a:lnTo>
                <a:lnTo>
                  <a:pt x="1419" y="791"/>
                </a:lnTo>
                <a:lnTo>
                  <a:pt x="1416" y="770"/>
                </a:lnTo>
                <a:lnTo>
                  <a:pt x="1412" y="763"/>
                </a:lnTo>
                <a:lnTo>
                  <a:pt x="1412" y="758"/>
                </a:lnTo>
                <a:lnTo>
                  <a:pt x="1416" y="746"/>
                </a:lnTo>
                <a:lnTo>
                  <a:pt x="1414" y="734"/>
                </a:lnTo>
                <a:lnTo>
                  <a:pt x="1419" y="720"/>
                </a:lnTo>
                <a:lnTo>
                  <a:pt x="1423" y="713"/>
                </a:lnTo>
                <a:lnTo>
                  <a:pt x="1428" y="699"/>
                </a:lnTo>
                <a:lnTo>
                  <a:pt x="1428" y="692"/>
                </a:lnTo>
                <a:lnTo>
                  <a:pt x="1431" y="685"/>
                </a:lnTo>
                <a:lnTo>
                  <a:pt x="1428" y="677"/>
                </a:lnTo>
                <a:lnTo>
                  <a:pt x="1431" y="670"/>
                </a:lnTo>
                <a:close/>
              </a:path>
            </a:pathLst>
          </a:custGeom>
          <a:solidFill>
            <a:schemeClr val="bg1"/>
          </a:solidFill>
          <a:ln w="6350">
            <a:solidFill>
              <a:srgbClr val="00A0DC"/>
            </a:solidFill>
            <a:round/>
            <a:headEnd/>
            <a:tailEnd/>
          </a:ln>
        </p:spPr>
        <p:txBody>
          <a:bodyPr lIns="447939" bIns="191974"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7" name="Tennessee">
            <a:extLst>
              <a:ext uri="{FF2B5EF4-FFF2-40B4-BE49-F238E27FC236}">
                <a16:creationId xmlns:a16="http://schemas.microsoft.com/office/drawing/2014/main" id="{3DE500F4-70F4-B441-B9D1-3BEE0988AEAF}"/>
              </a:ext>
            </a:extLst>
          </p:cNvPr>
          <p:cNvSpPr>
            <a:spLocks noChangeAspect="1"/>
          </p:cNvSpPr>
          <p:nvPr/>
        </p:nvSpPr>
        <p:spPr bwMode="gray">
          <a:xfrm>
            <a:off x="8367472" y="3948087"/>
            <a:ext cx="1210652" cy="535001"/>
          </a:xfrm>
          <a:custGeom>
            <a:avLst/>
            <a:gdLst/>
            <a:ahLst/>
            <a:cxnLst>
              <a:cxn ang="0">
                <a:pos x="260" y="107"/>
              </a:cxn>
              <a:cxn ang="0">
                <a:pos x="362" y="88"/>
              </a:cxn>
              <a:cxn ang="0">
                <a:pos x="466" y="74"/>
              </a:cxn>
              <a:cxn ang="0">
                <a:pos x="573" y="59"/>
              </a:cxn>
              <a:cxn ang="0">
                <a:pos x="644" y="48"/>
              </a:cxn>
              <a:cxn ang="0">
                <a:pos x="646" y="45"/>
              </a:cxn>
              <a:cxn ang="0">
                <a:pos x="646" y="45"/>
              </a:cxn>
              <a:cxn ang="0">
                <a:pos x="719" y="31"/>
              </a:cxn>
              <a:cxn ang="0">
                <a:pos x="797" y="15"/>
              </a:cxn>
              <a:cxn ang="0">
                <a:pos x="833" y="5"/>
              </a:cxn>
              <a:cxn ang="0">
                <a:pos x="847" y="19"/>
              </a:cxn>
              <a:cxn ang="0">
                <a:pos x="840" y="38"/>
              </a:cxn>
              <a:cxn ang="0">
                <a:pos x="821" y="71"/>
              </a:cxn>
              <a:cxn ang="0">
                <a:pos x="797" y="76"/>
              </a:cxn>
              <a:cxn ang="0">
                <a:pos x="778" y="100"/>
              </a:cxn>
              <a:cxn ang="0">
                <a:pos x="771" y="100"/>
              </a:cxn>
              <a:cxn ang="0">
                <a:pos x="764" y="93"/>
              </a:cxn>
              <a:cxn ang="0">
                <a:pos x="748" y="109"/>
              </a:cxn>
              <a:cxn ang="0">
                <a:pos x="741" y="121"/>
              </a:cxn>
              <a:cxn ang="0">
                <a:pos x="722" y="138"/>
              </a:cxn>
              <a:cxn ang="0">
                <a:pos x="665" y="178"/>
              </a:cxn>
              <a:cxn ang="0">
                <a:pos x="641" y="202"/>
              </a:cxn>
              <a:cxn ang="0">
                <a:pos x="620" y="225"/>
              </a:cxn>
              <a:cxn ang="0">
                <a:pos x="618" y="261"/>
              </a:cxn>
              <a:cxn ang="0">
                <a:pos x="516" y="277"/>
              </a:cxn>
              <a:cxn ang="0">
                <a:pos x="450" y="289"/>
              </a:cxn>
              <a:cxn ang="0">
                <a:pos x="400" y="296"/>
              </a:cxn>
              <a:cxn ang="0">
                <a:pos x="350" y="303"/>
              </a:cxn>
              <a:cxn ang="0">
                <a:pos x="301" y="310"/>
              </a:cxn>
              <a:cxn ang="0">
                <a:pos x="251" y="318"/>
              </a:cxn>
              <a:cxn ang="0">
                <a:pos x="218" y="322"/>
              </a:cxn>
              <a:cxn ang="0">
                <a:pos x="192" y="327"/>
              </a:cxn>
              <a:cxn ang="0">
                <a:pos x="109" y="339"/>
              </a:cxn>
              <a:cxn ang="0">
                <a:pos x="29" y="348"/>
              </a:cxn>
              <a:cxn ang="0">
                <a:pos x="5" y="346"/>
              </a:cxn>
              <a:cxn ang="0">
                <a:pos x="17" y="310"/>
              </a:cxn>
              <a:cxn ang="0">
                <a:pos x="31" y="273"/>
              </a:cxn>
              <a:cxn ang="0">
                <a:pos x="43" y="244"/>
              </a:cxn>
              <a:cxn ang="0">
                <a:pos x="43" y="237"/>
              </a:cxn>
              <a:cxn ang="0">
                <a:pos x="45" y="232"/>
              </a:cxn>
              <a:cxn ang="0">
                <a:pos x="50" y="225"/>
              </a:cxn>
              <a:cxn ang="0">
                <a:pos x="48" y="216"/>
              </a:cxn>
              <a:cxn ang="0">
                <a:pos x="48" y="190"/>
              </a:cxn>
              <a:cxn ang="0">
                <a:pos x="55" y="185"/>
              </a:cxn>
              <a:cxn ang="0">
                <a:pos x="52" y="178"/>
              </a:cxn>
              <a:cxn ang="0">
                <a:pos x="59" y="164"/>
              </a:cxn>
              <a:cxn ang="0">
                <a:pos x="64" y="152"/>
              </a:cxn>
              <a:cxn ang="0">
                <a:pos x="67" y="152"/>
              </a:cxn>
              <a:cxn ang="0">
                <a:pos x="121" y="145"/>
              </a:cxn>
              <a:cxn ang="0">
                <a:pos x="175" y="138"/>
              </a:cxn>
              <a:cxn ang="0">
                <a:pos x="208" y="133"/>
              </a:cxn>
              <a:cxn ang="0">
                <a:pos x="201" y="109"/>
              </a:cxn>
            </a:cxnLst>
            <a:rect l="0" t="0" r="r" b="b"/>
            <a:pathLst>
              <a:path w="847" h="353">
                <a:moveTo>
                  <a:pt x="225" y="109"/>
                </a:moveTo>
                <a:lnTo>
                  <a:pt x="227" y="112"/>
                </a:lnTo>
                <a:lnTo>
                  <a:pt x="260" y="107"/>
                </a:lnTo>
                <a:lnTo>
                  <a:pt x="294" y="100"/>
                </a:lnTo>
                <a:lnTo>
                  <a:pt x="329" y="95"/>
                </a:lnTo>
                <a:lnTo>
                  <a:pt x="362" y="88"/>
                </a:lnTo>
                <a:lnTo>
                  <a:pt x="398" y="83"/>
                </a:lnTo>
                <a:lnTo>
                  <a:pt x="431" y="78"/>
                </a:lnTo>
                <a:lnTo>
                  <a:pt x="466" y="74"/>
                </a:lnTo>
                <a:lnTo>
                  <a:pt x="502" y="69"/>
                </a:lnTo>
                <a:lnTo>
                  <a:pt x="537" y="64"/>
                </a:lnTo>
                <a:lnTo>
                  <a:pt x="573" y="59"/>
                </a:lnTo>
                <a:lnTo>
                  <a:pt x="608" y="55"/>
                </a:lnTo>
                <a:lnTo>
                  <a:pt x="641" y="48"/>
                </a:lnTo>
                <a:lnTo>
                  <a:pt x="644" y="48"/>
                </a:lnTo>
                <a:lnTo>
                  <a:pt x="644" y="48"/>
                </a:lnTo>
                <a:lnTo>
                  <a:pt x="644" y="48"/>
                </a:lnTo>
                <a:lnTo>
                  <a:pt x="646" y="45"/>
                </a:lnTo>
                <a:lnTo>
                  <a:pt x="646" y="45"/>
                </a:lnTo>
                <a:lnTo>
                  <a:pt x="646" y="45"/>
                </a:lnTo>
                <a:lnTo>
                  <a:pt x="646" y="45"/>
                </a:lnTo>
                <a:lnTo>
                  <a:pt x="648" y="45"/>
                </a:lnTo>
                <a:lnTo>
                  <a:pt x="670" y="41"/>
                </a:lnTo>
                <a:lnTo>
                  <a:pt x="719" y="31"/>
                </a:lnTo>
                <a:lnTo>
                  <a:pt x="752" y="24"/>
                </a:lnTo>
                <a:lnTo>
                  <a:pt x="781" y="17"/>
                </a:lnTo>
                <a:lnTo>
                  <a:pt x="797" y="15"/>
                </a:lnTo>
                <a:lnTo>
                  <a:pt x="819" y="10"/>
                </a:lnTo>
                <a:lnTo>
                  <a:pt x="823" y="5"/>
                </a:lnTo>
                <a:lnTo>
                  <a:pt x="833" y="5"/>
                </a:lnTo>
                <a:lnTo>
                  <a:pt x="847" y="0"/>
                </a:lnTo>
                <a:lnTo>
                  <a:pt x="845" y="12"/>
                </a:lnTo>
                <a:lnTo>
                  <a:pt x="847" y="19"/>
                </a:lnTo>
                <a:lnTo>
                  <a:pt x="845" y="29"/>
                </a:lnTo>
                <a:lnTo>
                  <a:pt x="847" y="36"/>
                </a:lnTo>
                <a:lnTo>
                  <a:pt x="840" y="38"/>
                </a:lnTo>
                <a:lnTo>
                  <a:pt x="835" y="41"/>
                </a:lnTo>
                <a:lnTo>
                  <a:pt x="830" y="45"/>
                </a:lnTo>
                <a:lnTo>
                  <a:pt x="821" y="71"/>
                </a:lnTo>
                <a:lnTo>
                  <a:pt x="816" y="74"/>
                </a:lnTo>
                <a:lnTo>
                  <a:pt x="807" y="71"/>
                </a:lnTo>
                <a:lnTo>
                  <a:pt x="797" y="76"/>
                </a:lnTo>
                <a:lnTo>
                  <a:pt x="790" y="81"/>
                </a:lnTo>
                <a:lnTo>
                  <a:pt x="781" y="95"/>
                </a:lnTo>
                <a:lnTo>
                  <a:pt x="778" y="100"/>
                </a:lnTo>
                <a:lnTo>
                  <a:pt x="774" y="102"/>
                </a:lnTo>
                <a:lnTo>
                  <a:pt x="771" y="102"/>
                </a:lnTo>
                <a:lnTo>
                  <a:pt x="771" y="100"/>
                </a:lnTo>
                <a:lnTo>
                  <a:pt x="769" y="95"/>
                </a:lnTo>
                <a:lnTo>
                  <a:pt x="767" y="93"/>
                </a:lnTo>
                <a:lnTo>
                  <a:pt x="764" y="93"/>
                </a:lnTo>
                <a:lnTo>
                  <a:pt x="757" y="97"/>
                </a:lnTo>
                <a:lnTo>
                  <a:pt x="752" y="102"/>
                </a:lnTo>
                <a:lnTo>
                  <a:pt x="748" y="109"/>
                </a:lnTo>
                <a:lnTo>
                  <a:pt x="741" y="112"/>
                </a:lnTo>
                <a:lnTo>
                  <a:pt x="741" y="112"/>
                </a:lnTo>
                <a:lnTo>
                  <a:pt x="741" y="121"/>
                </a:lnTo>
                <a:lnTo>
                  <a:pt x="738" y="126"/>
                </a:lnTo>
                <a:lnTo>
                  <a:pt x="734" y="131"/>
                </a:lnTo>
                <a:lnTo>
                  <a:pt x="722" y="138"/>
                </a:lnTo>
                <a:lnTo>
                  <a:pt x="707" y="152"/>
                </a:lnTo>
                <a:lnTo>
                  <a:pt x="686" y="168"/>
                </a:lnTo>
                <a:lnTo>
                  <a:pt x="665" y="178"/>
                </a:lnTo>
                <a:lnTo>
                  <a:pt x="658" y="180"/>
                </a:lnTo>
                <a:lnTo>
                  <a:pt x="651" y="185"/>
                </a:lnTo>
                <a:lnTo>
                  <a:pt x="641" y="202"/>
                </a:lnTo>
                <a:lnTo>
                  <a:pt x="637" y="218"/>
                </a:lnTo>
                <a:lnTo>
                  <a:pt x="632" y="223"/>
                </a:lnTo>
                <a:lnTo>
                  <a:pt x="620" y="225"/>
                </a:lnTo>
                <a:lnTo>
                  <a:pt x="618" y="225"/>
                </a:lnTo>
                <a:lnTo>
                  <a:pt x="615" y="232"/>
                </a:lnTo>
                <a:lnTo>
                  <a:pt x="618" y="261"/>
                </a:lnTo>
                <a:lnTo>
                  <a:pt x="585" y="265"/>
                </a:lnTo>
                <a:lnTo>
                  <a:pt x="551" y="273"/>
                </a:lnTo>
                <a:lnTo>
                  <a:pt x="516" y="277"/>
                </a:lnTo>
                <a:lnTo>
                  <a:pt x="483" y="282"/>
                </a:lnTo>
                <a:lnTo>
                  <a:pt x="466" y="284"/>
                </a:lnTo>
                <a:lnTo>
                  <a:pt x="450" y="289"/>
                </a:lnTo>
                <a:lnTo>
                  <a:pt x="433" y="291"/>
                </a:lnTo>
                <a:lnTo>
                  <a:pt x="417" y="294"/>
                </a:lnTo>
                <a:lnTo>
                  <a:pt x="400" y="296"/>
                </a:lnTo>
                <a:lnTo>
                  <a:pt x="383" y="299"/>
                </a:lnTo>
                <a:lnTo>
                  <a:pt x="367" y="301"/>
                </a:lnTo>
                <a:lnTo>
                  <a:pt x="350" y="303"/>
                </a:lnTo>
                <a:lnTo>
                  <a:pt x="334" y="306"/>
                </a:lnTo>
                <a:lnTo>
                  <a:pt x="317" y="308"/>
                </a:lnTo>
                <a:lnTo>
                  <a:pt x="301" y="310"/>
                </a:lnTo>
                <a:lnTo>
                  <a:pt x="284" y="313"/>
                </a:lnTo>
                <a:lnTo>
                  <a:pt x="268" y="315"/>
                </a:lnTo>
                <a:lnTo>
                  <a:pt x="251" y="318"/>
                </a:lnTo>
                <a:lnTo>
                  <a:pt x="234" y="320"/>
                </a:lnTo>
                <a:lnTo>
                  <a:pt x="218" y="322"/>
                </a:lnTo>
                <a:lnTo>
                  <a:pt x="218" y="322"/>
                </a:lnTo>
                <a:lnTo>
                  <a:pt x="218" y="322"/>
                </a:lnTo>
                <a:lnTo>
                  <a:pt x="220" y="325"/>
                </a:lnTo>
                <a:lnTo>
                  <a:pt x="192" y="327"/>
                </a:lnTo>
                <a:lnTo>
                  <a:pt x="166" y="332"/>
                </a:lnTo>
                <a:lnTo>
                  <a:pt x="137" y="336"/>
                </a:lnTo>
                <a:lnTo>
                  <a:pt x="109" y="339"/>
                </a:lnTo>
                <a:lnTo>
                  <a:pt x="83" y="344"/>
                </a:lnTo>
                <a:lnTo>
                  <a:pt x="55" y="346"/>
                </a:lnTo>
                <a:lnTo>
                  <a:pt x="29" y="348"/>
                </a:lnTo>
                <a:lnTo>
                  <a:pt x="0" y="353"/>
                </a:lnTo>
                <a:lnTo>
                  <a:pt x="0" y="351"/>
                </a:lnTo>
                <a:lnTo>
                  <a:pt x="5" y="346"/>
                </a:lnTo>
                <a:lnTo>
                  <a:pt x="14" y="336"/>
                </a:lnTo>
                <a:lnTo>
                  <a:pt x="19" y="325"/>
                </a:lnTo>
                <a:lnTo>
                  <a:pt x="17" y="310"/>
                </a:lnTo>
                <a:lnTo>
                  <a:pt x="19" y="296"/>
                </a:lnTo>
                <a:lnTo>
                  <a:pt x="29" y="284"/>
                </a:lnTo>
                <a:lnTo>
                  <a:pt x="31" y="273"/>
                </a:lnTo>
                <a:lnTo>
                  <a:pt x="29" y="263"/>
                </a:lnTo>
                <a:lnTo>
                  <a:pt x="31" y="254"/>
                </a:lnTo>
                <a:lnTo>
                  <a:pt x="43" y="244"/>
                </a:lnTo>
                <a:lnTo>
                  <a:pt x="45" y="242"/>
                </a:lnTo>
                <a:lnTo>
                  <a:pt x="43" y="239"/>
                </a:lnTo>
                <a:lnTo>
                  <a:pt x="43" y="237"/>
                </a:lnTo>
                <a:lnTo>
                  <a:pt x="43" y="235"/>
                </a:lnTo>
                <a:lnTo>
                  <a:pt x="43" y="235"/>
                </a:lnTo>
                <a:lnTo>
                  <a:pt x="45" y="232"/>
                </a:lnTo>
                <a:lnTo>
                  <a:pt x="50" y="230"/>
                </a:lnTo>
                <a:lnTo>
                  <a:pt x="50" y="228"/>
                </a:lnTo>
                <a:lnTo>
                  <a:pt x="50" y="225"/>
                </a:lnTo>
                <a:lnTo>
                  <a:pt x="48" y="220"/>
                </a:lnTo>
                <a:lnTo>
                  <a:pt x="48" y="218"/>
                </a:lnTo>
                <a:lnTo>
                  <a:pt x="48" y="216"/>
                </a:lnTo>
                <a:lnTo>
                  <a:pt x="52" y="204"/>
                </a:lnTo>
                <a:lnTo>
                  <a:pt x="52" y="197"/>
                </a:lnTo>
                <a:lnTo>
                  <a:pt x="48" y="190"/>
                </a:lnTo>
                <a:lnTo>
                  <a:pt x="50" y="187"/>
                </a:lnTo>
                <a:lnTo>
                  <a:pt x="52" y="185"/>
                </a:lnTo>
                <a:lnTo>
                  <a:pt x="55" y="185"/>
                </a:lnTo>
                <a:lnTo>
                  <a:pt x="57" y="183"/>
                </a:lnTo>
                <a:lnTo>
                  <a:pt x="57" y="180"/>
                </a:lnTo>
                <a:lnTo>
                  <a:pt x="52" y="178"/>
                </a:lnTo>
                <a:lnTo>
                  <a:pt x="52" y="173"/>
                </a:lnTo>
                <a:lnTo>
                  <a:pt x="57" y="171"/>
                </a:lnTo>
                <a:lnTo>
                  <a:pt x="59" y="164"/>
                </a:lnTo>
                <a:lnTo>
                  <a:pt x="57" y="154"/>
                </a:lnTo>
                <a:lnTo>
                  <a:pt x="64" y="152"/>
                </a:lnTo>
                <a:lnTo>
                  <a:pt x="64" y="152"/>
                </a:lnTo>
                <a:lnTo>
                  <a:pt x="64" y="154"/>
                </a:lnTo>
                <a:lnTo>
                  <a:pt x="67" y="152"/>
                </a:lnTo>
                <a:lnTo>
                  <a:pt x="67" y="152"/>
                </a:lnTo>
                <a:lnTo>
                  <a:pt x="88" y="149"/>
                </a:lnTo>
                <a:lnTo>
                  <a:pt x="104" y="147"/>
                </a:lnTo>
                <a:lnTo>
                  <a:pt x="121" y="145"/>
                </a:lnTo>
                <a:lnTo>
                  <a:pt x="140" y="142"/>
                </a:lnTo>
                <a:lnTo>
                  <a:pt x="156" y="140"/>
                </a:lnTo>
                <a:lnTo>
                  <a:pt x="175" y="138"/>
                </a:lnTo>
                <a:lnTo>
                  <a:pt x="192" y="135"/>
                </a:lnTo>
                <a:lnTo>
                  <a:pt x="208" y="133"/>
                </a:lnTo>
                <a:lnTo>
                  <a:pt x="208" y="133"/>
                </a:lnTo>
                <a:lnTo>
                  <a:pt x="206" y="121"/>
                </a:lnTo>
                <a:lnTo>
                  <a:pt x="201" y="109"/>
                </a:lnTo>
                <a:lnTo>
                  <a:pt x="201" y="109"/>
                </a:lnTo>
                <a:lnTo>
                  <a:pt x="216" y="109"/>
                </a:lnTo>
                <a:lnTo>
                  <a:pt x="225" y="109"/>
                </a:lnTo>
                <a:close/>
              </a:path>
            </a:pathLst>
          </a:custGeom>
          <a:solidFill>
            <a:schemeClr val="bg1"/>
          </a:solidFill>
          <a:ln w="6350">
            <a:solidFill>
              <a:srgbClr val="00A0DC"/>
            </a:solidFill>
            <a:round/>
            <a:headEnd/>
            <a:tailEnd/>
          </a:ln>
        </p:spPr>
        <p:txBody>
          <a:bodyPr lIns="82275" rIns="127983"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8" name="South Dakota">
            <a:extLst>
              <a:ext uri="{FF2B5EF4-FFF2-40B4-BE49-F238E27FC236}">
                <a16:creationId xmlns:a16="http://schemas.microsoft.com/office/drawing/2014/main" id="{465D883F-AC87-6249-89A8-3B9260C79C80}"/>
              </a:ext>
            </a:extLst>
          </p:cNvPr>
          <p:cNvSpPr>
            <a:spLocks noChangeAspect="1"/>
          </p:cNvSpPr>
          <p:nvPr/>
        </p:nvSpPr>
        <p:spPr bwMode="gray">
          <a:xfrm>
            <a:off x="6386408" y="2449180"/>
            <a:ext cx="1007685" cy="663825"/>
          </a:xfrm>
          <a:custGeom>
            <a:avLst/>
            <a:gdLst/>
            <a:ahLst/>
            <a:cxnLst>
              <a:cxn ang="0">
                <a:pos x="40" y="0"/>
              </a:cxn>
              <a:cxn ang="0">
                <a:pos x="83" y="2"/>
              </a:cxn>
              <a:cxn ang="0">
                <a:pos x="123" y="4"/>
              </a:cxn>
              <a:cxn ang="0">
                <a:pos x="163" y="4"/>
              </a:cxn>
              <a:cxn ang="0">
                <a:pos x="206" y="7"/>
              </a:cxn>
              <a:cxn ang="0">
                <a:pos x="246" y="7"/>
              </a:cxn>
              <a:cxn ang="0">
                <a:pos x="289" y="7"/>
              </a:cxn>
              <a:cxn ang="0">
                <a:pos x="329" y="7"/>
              </a:cxn>
              <a:cxn ang="0">
                <a:pos x="369" y="7"/>
              </a:cxn>
              <a:cxn ang="0">
                <a:pos x="412" y="7"/>
              </a:cxn>
              <a:cxn ang="0">
                <a:pos x="452" y="7"/>
              </a:cxn>
              <a:cxn ang="0">
                <a:pos x="495" y="7"/>
              </a:cxn>
              <a:cxn ang="0">
                <a:pos x="535" y="7"/>
              </a:cxn>
              <a:cxn ang="0">
                <a:pos x="577" y="4"/>
              </a:cxn>
              <a:cxn ang="0">
                <a:pos x="618" y="4"/>
              </a:cxn>
              <a:cxn ang="0">
                <a:pos x="658" y="2"/>
              </a:cxn>
              <a:cxn ang="0">
                <a:pos x="677" y="14"/>
              </a:cxn>
              <a:cxn ang="0">
                <a:pos x="672" y="26"/>
              </a:cxn>
              <a:cxn ang="0">
                <a:pos x="655" y="42"/>
              </a:cxn>
              <a:cxn ang="0">
                <a:pos x="658" y="52"/>
              </a:cxn>
              <a:cxn ang="0">
                <a:pos x="670" y="66"/>
              </a:cxn>
              <a:cxn ang="0">
                <a:pos x="691" y="83"/>
              </a:cxn>
              <a:cxn ang="0">
                <a:pos x="693" y="139"/>
              </a:cxn>
              <a:cxn ang="0">
                <a:pos x="698" y="199"/>
              </a:cxn>
              <a:cxn ang="0">
                <a:pos x="700" y="255"/>
              </a:cxn>
              <a:cxn ang="0">
                <a:pos x="703" y="312"/>
              </a:cxn>
              <a:cxn ang="0">
                <a:pos x="691" y="322"/>
              </a:cxn>
              <a:cxn ang="0">
                <a:pos x="696" y="334"/>
              </a:cxn>
              <a:cxn ang="0">
                <a:pos x="693" y="341"/>
              </a:cxn>
              <a:cxn ang="0">
                <a:pos x="693" y="345"/>
              </a:cxn>
              <a:cxn ang="0">
                <a:pos x="703" y="355"/>
              </a:cxn>
              <a:cxn ang="0">
                <a:pos x="703" y="362"/>
              </a:cxn>
              <a:cxn ang="0">
                <a:pos x="698" y="379"/>
              </a:cxn>
              <a:cxn ang="0">
                <a:pos x="691" y="402"/>
              </a:cxn>
              <a:cxn ang="0">
                <a:pos x="691" y="412"/>
              </a:cxn>
              <a:cxn ang="0">
                <a:pos x="698" y="423"/>
              </a:cxn>
              <a:cxn ang="0">
                <a:pos x="705" y="438"/>
              </a:cxn>
              <a:cxn ang="0">
                <a:pos x="691" y="431"/>
              </a:cxn>
              <a:cxn ang="0">
                <a:pos x="674" y="414"/>
              </a:cxn>
              <a:cxn ang="0">
                <a:pos x="639" y="402"/>
              </a:cxn>
              <a:cxn ang="0">
                <a:pos x="615" y="395"/>
              </a:cxn>
              <a:cxn ang="0">
                <a:pos x="573" y="400"/>
              </a:cxn>
              <a:cxn ang="0">
                <a:pos x="549" y="400"/>
              </a:cxn>
              <a:cxn ang="0">
                <a:pos x="483" y="381"/>
              </a:cxn>
              <a:cxn ang="0">
                <a:pos x="419" y="383"/>
              </a:cxn>
              <a:cxn ang="0">
                <a:pos x="355" y="383"/>
              </a:cxn>
              <a:cxn ang="0">
                <a:pos x="289" y="381"/>
              </a:cxn>
              <a:cxn ang="0">
                <a:pos x="225" y="381"/>
              </a:cxn>
              <a:cxn ang="0">
                <a:pos x="161" y="379"/>
              </a:cxn>
              <a:cxn ang="0">
                <a:pos x="97" y="379"/>
              </a:cxn>
              <a:cxn ang="0">
                <a:pos x="33" y="374"/>
              </a:cxn>
              <a:cxn ang="0">
                <a:pos x="3" y="341"/>
              </a:cxn>
              <a:cxn ang="0">
                <a:pos x="5" y="277"/>
              </a:cxn>
              <a:cxn ang="0">
                <a:pos x="7" y="215"/>
              </a:cxn>
              <a:cxn ang="0">
                <a:pos x="10" y="151"/>
              </a:cxn>
              <a:cxn ang="0">
                <a:pos x="12" y="118"/>
              </a:cxn>
              <a:cxn ang="0">
                <a:pos x="14" y="118"/>
              </a:cxn>
              <a:cxn ang="0">
                <a:pos x="14" y="118"/>
              </a:cxn>
              <a:cxn ang="0">
                <a:pos x="14" y="118"/>
              </a:cxn>
              <a:cxn ang="0">
                <a:pos x="17" y="87"/>
              </a:cxn>
              <a:cxn ang="0">
                <a:pos x="19" y="28"/>
              </a:cxn>
            </a:cxnLst>
            <a:rect l="0" t="0" r="r" b="b"/>
            <a:pathLst>
              <a:path w="705" h="438">
                <a:moveTo>
                  <a:pt x="19" y="0"/>
                </a:moveTo>
                <a:lnTo>
                  <a:pt x="40" y="0"/>
                </a:lnTo>
                <a:lnTo>
                  <a:pt x="62" y="2"/>
                </a:lnTo>
                <a:lnTo>
                  <a:pt x="83" y="2"/>
                </a:lnTo>
                <a:lnTo>
                  <a:pt x="102" y="2"/>
                </a:lnTo>
                <a:lnTo>
                  <a:pt x="123" y="4"/>
                </a:lnTo>
                <a:lnTo>
                  <a:pt x="145" y="4"/>
                </a:lnTo>
                <a:lnTo>
                  <a:pt x="163" y="4"/>
                </a:lnTo>
                <a:lnTo>
                  <a:pt x="185" y="4"/>
                </a:lnTo>
                <a:lnTo>
                  <a:pt x="206" y="7"/>
                </a:lnTo>
                <a:lnTo>
                  <a:pt x="225" y="7"/>
                </a:lnTo>
                <a:lnTo>
                  <a:pt x="246" y="7"/>
                </a:lnTo>
                <a:lnTo>
                  <a:pt x="268" y="7"/>
                </a:lnTo>
                <a:lnTo>
                  <a:pt x="289" y="7"/>
                </a:lnTo>
                <a:lnTo>
                  <a:pt x="308" y="7"/>
                </a:lnTo>
                <a:lnTo>
                  <a:pt x="329" y="7"/>
                </a:lnTo>
                <a:lnTo>
                  <a:pt x="350" y="7"/>
                </a:lnTo>
                <a:lnTo>
                  <a:pt x="369" y="7"/>
                </a:lnTo>
                <a:lnTo>
                  <a:pt x="391" y="7"/>
                </a:lnTo>
                <a:lnTo>
                  <a:pt x="412" y="7"/>
                </a:lnTo>
                <a:lnTo>
                  <a:pt x="433" y="7"/>
                </a:lnTo>
                <a:lnTo>
                  <a:pt x="452" y="7"/>
                </a:lnTo>
                <a:lnTo>
                  <a:pt x="473" y="7"/>
                </a:lnTo>
                <a:lnTo>
                  <a:pt x="495" y="7"/>
                </a:lnTo>
                <a:lnTo>
                  <a:pt x="514" y="7"/>
                </a:lnTo>
                <a:lnTo>
                  <a:pt x="535" y="7"/>
                </a:lnTo>
                <a:lnTo>
                  <a:pt x="556" y="7"/>
                </a:lnTo>
                <a:lnTo>
                  <a:pt x="577" y="4"/>
                </a:lnTo>
                <a:lnTo>
                  <a:pt x="596" y="4"/>
                </a:lnTo>
                <a:lnTo>
                  <a:pt x="618" y="4"/>
                </a:lnTo>
                <a:lnTo>
                  <a:pt x="639" y="2"/>
                </a:lnTo>
                <a:lnTo>
                  <a:pt x="658" y="2"/>
                </a:lnTo>
                <a:lnTo>
                  <a:pt x="679" y="2"/>
                </a:lnTo>
                <a:lnTo>
                  <a:pt x="677" y="14"/>
                </a:lnTo>
                <a:lnTo>
                  <a:pt x="674" y="21"/>
                </a:lnTo>
                <a:lnTo>
                  <a:pt x="672" y="26"/>
                </a:lnTo>
                <a:lnTo>
                  <a:pt x="658" y="38"/>
                </a:lnTo>
                <a:lnTo>
                  <a:pt x="655" y="42"/>
                </a:lnTo>
                <a:lnTo>
                  <a:pt x="655" y="47"/>
                </a:lnTo>
                <a:lnTo>
                  <a:pt x="658" y="52"/>
                </a:lnTo>
                <a:lnTo>
                  <a:pt x="665" y="64"/>
                </a:lnTo>
                <a:lnTo>
                  <a:pt x="670" y="66"/>
                </a:lnTo>
                <a:lnTo>
                  <a:pt x="684" y="73"/>
                </a:lnTo>
                <a:lnTo>
                  <a:pt x="691" y="83"/>
                </a:lnTo>
                <a:lnTo>
                  <a:pt x="693" y="111"/>
                </a:lnTo>
                <a:lnTo>
                  <a:pt x="693" y="139"/>
                </a:lnTo>
                <a:lnTo>
                  <a:pt x="696" y="168"/>
                </a:lnTo>
                <a:lnTo>
                  <a:pt x="698" y="199"/>
                </a:lnTo>
                <a:lnTo>
                  <a:pt x="698" y="227"/>
                </a:lnTo>
                <a:lnTo>
                  <a:pt x="700" y="255"/>
                </a:lnTo>
                <a:lnTo>
                  <a:pt x="700" y="284"/>
                </a:lnTo>
                <a:lnTo>
                  <a:pt x="703" y="312"/>
                </a:lnTo>
                <a:lnTo>
                  <a:pt x="689" y="312"/>
                </a:lnTo>
                <a:lnTo>
                  <a:pt x="691" y="322"/>
                </a:lnTo>
                <a:lnTo>
                  <a:pt x="693" y="329"/>
                </a:lnTo>
                <a:lnTo>
                  <a:pt x="696" y="334"/>
                </a:lnTo>
                <a:lnTo>
                  <a:pt x="696" y="336"/>
                </a:lnTo>
                <a:lnTo>
                  <a:pt x="693" y="341"/>
                </a:lnTo>
                <a:lnTo>
                  <a:pt x="693" y="345"/>
                </a:lnTo>
                <a:lnTo>
                  <a:pt x="693" y="345"/>
                </a:lnTo>
                <a:lnTo>
                  <a:pt x="700" y="350"/>
                </a:lnTo>
                <a:lnTo>
                  <a:pt x="703" y="355"/>
                </a:lnTo>
                <a:lnTo>
                  <a:pt x="703" y="360"/>
                </a:lnTo>
                <a:lnTo>
                  <a:pt x="703" y="362"/>
                </a:lnTo>
                <a:lnTo>
                  <a:pt x="700" y="369"/>
                </a:lnTo>
                <a:lnTo>
                  <a:pt x="698" y="379"/>
                </a:lnTo>
                <a:lnTo>
                  <a:pt x="696" y="393"/>
                </a:lnTo>
                <a:lnTo>
                  <a:pt x="691" y="402"/>
                </a:lnTo>
                <a:lnTo>
                  <a:pt x="689" y="407"/>
                </a:lnTo>
                <a:lnTo>
                  <a:pt x="691" y="412"/>
                </a:lnTo>
                <a:lnTo>
                  <a:pt x="698" y="419"/>
                </a:lnTo>
                <a:lnTo>
                  <a:pt x="698" y="423"/>
                </a:lnTo>
                <a:lnTo>
                  <a:pt x="703" y="428"/>
                </a:lnTo>
                <a:lnTo>
                  <a:pt x="705" y="438"/>
                </a:lnTo>
                <a:lnTo>
                  <a:pt x="698" y="435"/>
                </a:lnTo>
                <a:lnTo>
                  <a:pt x="691" y="431"/>
                </a:lnTo>
                <a:lnTo>
                  <a:pt x="686" y="423"/>
                </a:lnTo>
                <a:lnTo>
                  <a:pt x="674" y="414"/>
                </a:lnTo>
                <a:lnTo>
                  <a:pt x="653" y="407"/>
                </a:lnTo>
                <a:lnTo>
                  <a:pt x="639" y="402"/>
                </a:lnTo>
                <a:lnTo>
                  <a:pt x="632" y="395"/>
                </a:lnTo>
                <a:lnTo>
                  <a:pt x="615" y="395"/>
                </a:lnTo>
                <a:lnTo>
                  <a:pt x="589" y="395"/>
                </a:lnTo>
                <a:lnTo>
                  <a:pt x="573" y="400"/>
                </a:lnTo>
                <a:lnTo>
                  <a:pt x="566" y="405"/>
                </a:lnTo>
                <a:lnTo>
                  <a:pt x="549" y="400"/>
                </a:lnTo>
                <a:lnTo>
                  <a:pt x="521" y="381"/>
                </a:lnTo>
                <a:lnTo>
                  <a:pt x="483" y="381"/>
                </a:lnTo>
                <a:lnTo>
                  <a:pt x="450" y="381"/>
                </a:lnTo>
                <a:lnTo>
                  <a:pt x="419" y="383"/>
                </a:lnTo>
                <a:lnTo>
                  <a:pt x="386" y="383"/>
                </a:lnTo>
                <a:lnTo>
                  <a:pt x="355" y="383"/>
                </a:lnTo>
                <a:lnTo>
                  <a:pt x="322" y="383"/>
                </a:lnTo>
                <a:lnTo>
                  <a:pt x="289" y="381"/>
                </a:lnTo>
                <a:lnTo>
                  <a:pt x="258" y="381"/>
                </a:lnTo>
                <a:lnTo>
                  <a:pt x="225" y="381"/>
                </a:lnTo>
                <a:lnTo>
                  <a:pt x="194" y="381"/>
                </a:lnTo>
                <a:lnTo>
                  <a:pt x="161" y="379"/>
                </a:lnTo>
                <a:lnTo>
                  <a:pt x="128" y="379"/>
                </a:lnTo>
                <a:lnTo>
                  <a:pt x="97" y="379"/>
                </a:lnTo>
                <a:lnTo>
                  <a:pt x="64" y="376"/>
                </a:lnTo>
                <a:lnTo>
                  <a:pt x="33" y="374"/>
                </a:lnTo>
                <a:lnTo>
                  <a:pt x="0" y="374"/>
                </a:lnTo>
                <a:lnTo>
                  <a:pt x="3" y="341"/>
                </a:lnTo>
                <a:lnTo>
                  <a:pt x="3" y="310"/>
                </a:lnTo>
                <a:lnTo>
                  <a:pt x="5" y="277"/>
                </a:lnTo>
                <a:lnTo>
                  <a:pt x="5" y="246"/>
                </a:lnTo>
                <a:lnTo>
                  <a:pt x="7" y="215"/>
                </a:lnTo>
                <a:lnTo>
                  <a:pt x="10" y="182"/>
                </a:lnTo>
                <a:lnTo>
                  <a:pt x="10" y="151"/>
                </a:lnTo>
                <a:lnTo>
                  <a:pt x="12" y="118"/>
                </a:lnTo>
                <a:lnTo>
                  <a:pt x="12" y="118"/>
                </a:lnTo>
                <a:lnTo>
                  <a:pt x="12" y="118"/>
                </a:lnTo>
                <a:lnTo>
                  <a:pt x="14" y="118"/>
                </a:lnTo>
                <a:lnTo>
                  <a:pt x="14" y="118"/>
                </a:lnTo>
                <a:lnTo>
                  <a:pt x="14" y="118"/>
                </a:lnTo>
                <a:lnTo>
                  <a:pt x="14" y="118"/>
                </a:lnTo>
                <a:lnTo>
                  <a:pt x="14" y="118"/>
                </a:lnTo>
                <a:lnTo>
                  <a:pt x="14" y="118"/>
                </a:lnTo>
                <a:lnTo>
                  <a:pt x="17" y="87"/>
                </a:lnTo>
                <a:lnTo>
                  <a:pt x="17" y="59"/>
                </a:lnTo>
                <a:lnTo>
                  <a:pt x="19" y="28"/>
                </a:lnTo>
                <a:lnTo>
                  <a:pt x="19" y="0"/>
                </a:lnTo>
                <a:close/>
              </a:path>
            </a:pathLst>
          </a:custGeom>
          <a:solidFill>
            <a:schemeClr val="bg1"/>
          </a:solidFill>
          <a:ln w="6350">
            <a:solidFill>
              <a:srgbClr val="00A0DC"/>
            </a:solidFill>
            <a:round/>
            <a:headEnd/>
            <a:tailEnd/>
          </a:ln>
        </p:spPr>
        <p:txBody>
          <a:bodyPr lIns="82275" rIns="146266" bIns="146266"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9" name="South Carolina">
            <a:extLst>
              <a:ext uri="{FF2B5EF4-FFF2-40B4-BE49-F238E27FC236}">
                <a16:creationId xmlns:a16="http://schemas.microsoft.com/office/drawing/2014/main" id="{CCC302B4-3D5C-4C4F-80B8-AC02957A1D4C}"/>
              </a:ext>
            </a:extLst>
          </p:cNvPr>
          <p:cNvSpPr>
            <a:spLocks noChangeAspect="1"/>
          </p:cNvSpPr>
          <p:nvPr/>
        </p:nvSpPr>
        <p:spPr bwMode="gray">
          <a:xfrm>
            <a:off x="9399457" y="4207252"/>
            <a:ext cx="730393" cy="585013"/>
          </a:xfrm>
          <a:custGeom>
            <a:avLst/>
            <a:gdLst/>
            <a:ahLst/>
            <a:cxnLst>
              <a:cxn ang="0">
                <a:pos x="236" y="2"/>
              </a:cxn>
              <a:cxn ang="0">
                <a:pos x="257" y="23"/>
              </a:cxn>
              <a:cxn ang="0">
                <a:pos x="288" y="28"/>
              </a:cxn>
              <a:cxn ang="0">
                <a:pos x="331" y="19"/>
              </a:cxn>
              <a:cxn ang="0">
                <a:pos x="376" y="9"/>
              </a:cxn>
              <a:cxn ang="0">
                <a:pos x="425" y="42"/>
              </a:cxn>
              <a:cxn ang="0">
                <a:pos x="477" y="73"/>
              </a:cxn>
              <a:cxn ang="0">
                <a:pos x="511" y="97"/>
              </a:cxn>
              <a:cxn ang="0">
                <a:pos x="466" y="170"/>
              </a:cxn>
              <a:cxn ang="0">
                <a:pos x="459" y="177"/>
              </a:cxn>
              <a:cxn ang="0">
                <a:pos x="463" y="199"/>
              </a:cxn>
              <a:cxn ang="0">
                <a:pos x="440" y="227"/>
              </a:cxn>
              <a:cxn ang="0">
                <a:pos x="421" y="258"/>
              </a:cxn>
              <a:cxn ang="0">
                <a:pos x="407" y="274"/>
              </a:cxn>
              <a:cxn ang="0">
                <a:pos x="385" y="296"/>
              </a:cxn>
              <a:cxn ang="0">
                <a:pos x="371" y="308"/>
              </a:cxn>
              <a:cxn ang="0">
                <a:pos x="340" y="315"/>
              </a:cxn>
              <a:cxn ang="0">
                <a:pos x="354" y="326"/>
              </a:cxn>
              <a:cxn ang="0">
                <a:pos x="345" y="345"/>
              </a:cxn>
              <a:cxn ang="0">
                <a:pos x="336" y="334"/>
              </a:cxn>
              <a:cxn ang="0">
                <a:pos x="331" y="343"/>
              </a:cxn>
              <a:cxn ang="0">
                <a:pos x="326" y="348"/>
              </a:cxn>
              <a:cxn ang="0">
                <a:pos x="336" y="357"/>
              </a:cxn>
              <a:cxn ang="0">
                <a:pos x="321" y="374"/>
              </a:cxn>
              <a:cxn ang="0">
                <a:pos x="298" y="379"/>
              </a:cxn>
              <a:cxn ang="0">
                <a:pos x="281" y="348"/>
              </a:cxn>
              <a:cxn ang="0">
                <a:pos x="246" y="310"/>
              </a:cxn>
              <a:cxn ang="0">
                <a:pos x="208" y="267"/>
              </a:cxn>
              <a:cxn ang="0">
                <a:pos x="187" y="246"/>
              </a:cxn>
              <a:cxn ang="0">
                <a:pos x="175" y="232"/>
              </a:cxn>
              <a:cxn ang="0">
                <a:pos x="135" y="201"/>
              </a:cxn>
              <a:cxn ang="0">
                <a:pos x="94" y="175"/>
              </a:cxn>
              <a:cxn ang="0">
                <a:pos x="59" y="128"/>
              </a:cxn>
              <a:cxn ang="0">
                <a:pos x="35" y="123"/>
              </a:cxn>
              <a:cxn ang="0">
                <a:pos x="0" y="104"/>
              </a:cxn>
              <a:cxn ang="0">
                <a:pos x="19" y="64"/>
              </a:cxn>
              <a:cxn ang="0">
                <a:pos x="35" y="54"/>
              </a:cxn>
              <a:cxn ang="0">
                <a:pos x="64" y="38"/>
              </a:cxn>
              <a:cxn ang="0">
                <a:pos x="92" y="21"/>
              </a:cxn>
              <a:cxn ang="0">
                <a:pos x="139" y="14"/>
              </a:cxn>
              <a:cxn ang="0">
                <a:pos x="189" y="4"/>
              </a:cxn>
              <a:cxn ang="0">
                <a:pos x="224" y="0"/>
              </a:cxn>
            </a:cxnLst>
            <a:rect l="0" t="0" r="r" b="b"/>
            <a:pathLst>
              <a:path w="511" h="386">
                <a:moveTo>
                  <a:pt x="227" y="7"/>
                </a:moveTo>
                <a:lnTo>
                  <a:pt x="227" y="9"/>
                </a:lnTo>
                <a:lnTo>
                  <a:pt x="236" y="2"/>
                </a:lnTo>
                <a:lnTo>
                  <a:pt x="243" y="7"/>
                </a:lnTo>
                <a:lnTo>
                  <a:pt x="255" y="16"/>
                </a:lnTo>
                <a:lnTo>
                  <a:pt x="257" y="23"/>
                </a:lnTo>
                <a:lnTo>
                  <a:pt x="260" y="33"/>
                </a:lnTo>
                <a:lnTo>
                  <a:pt x="274" y="31"/>
                </a:lnTo>
                <a:lnTo>
                  <a:pt x="288" y="28"/>
                </a:lnTo>
                <a:lnTo>
                  <a:pt x="302" y="23"/>
                </a:lnTo>
                <a:lnTo>
                  <a:pt x="317" y="21"/>
                </a:lnTo>
                <a:lnTo>
                  <a:pt x="331" y="19"/>
                </a:lnTo>
                <a:lnTo>
                  <a:pt x="347" y="16"/>
                </a:lnTo>
                <a:lnTo>
                  <a:pt x="362" y="12"/>
                </a:lnTo>
                <a:lnTo>
                  <a:pt x="376" y="9"/>
                </a:lnTo>
                <a:lnTo>
                  <a:pt x="392" y="21"/>
                </a:lnTo>
                <a:lnTo>
                  <a:pt x="409" y="31"/>
                </a:lnTo>
                <a:lnTo>
                  <a:pt x="425" y="42"/>
                </a:lnTo>
                <a:lnTo>
                  <a:pt x="442" y="52"/>
                </a:lnTo>
                <a:lnTo>
                  <a:pt x="459" y="64"/>
                </a:lnTo>
                <a:lnTo>
                  <a:pt x="477" y="73"/>
                </a:lnTo>
                <a:lnTo>
                  <a:pt x="494" y="85"/>
                </a:lnTo>
                <a:lnTo>
                  <a:pt x="511" y="97"/>
                </a:lnTo>
                <a:lnTo>
                  <a:pt x="511" y="97"/>
                </a:lnTo>
                <a:lnTo>
                  <a:pt x="487" y="123"/>
                </a:lnTo>
                <a:lnTo>
                  <a:pt x="482" y="132"/>
                </a:lnTo>
                <a:lnTo>
                  <a:pt x="466" y="170"/>
                </a:lnTo>
                <a:lnTo>
                  <a:pt x="466" y="192"/>
                </a:lnTo>
                <a:lnTo>
                  <a:pt x="459" y="184"/>
                </a:lnTo>
                <a:lnTo>
                  <a:pt x="459" y="177"/>
                </a:lnTo>
                <a:lnTo>
                  <a:pt x="456" y="173"/>
                </a:lnTo>
                <a:lnTo>
                  <a:pt x="454" y="184"/>
                </a:lnTo>
                <a:lnTo>
                  <a:pt x="463" y="199"/>
                </a:lnTo>
                <a:lnTo>
                  <a:pt x="459" y="206"/>
                </a:lnTo>
                <a:lnTo>
                  <a:pt x="447" y="222"/>
                </a:lnTo>
                <a:lnTo>
                  <a:pt x="440" y="227"/>
                </a:lnTo>
                <a:lnTo>
                  <a:pt x="430" y="232"/>
                </a:lnTo>
                <a:lnTo>
                  <a:pt x="430" y="244"/>
                </a:lnTo>
                <a:lnTo>
                  <a:pt x="421" y="258"/>
                </a:lnTo>
                <a:lnTo>
                  <a:pt x="414" y="265"/>
                </a:lnTo>
                <a:lnTo>
                  <a:pt x="399" y="265"/>
                </a:lnTo>
                <a:lnTo>
                  <a:pt x="407" y="274"/>
                </a:lnTo>
                <a:lnTo>
                  <a:pt x="402" y="281"/>
                </a:lnTo>
                <a:lnTo>
                  <a:pt x="395" y="291"/>
                </a:lnTo>
                <a:lnTo>
                  <a:pt x="385" y="296"/>
                </a:lnTo>
                <a:lnTo>
                  <a:pt x="380" y="298"/>
                </a:lnTo>
                <a:lnTo>
                  <a:pt x="376" y="300"/>
                </a:lnTo>
                <a:lnTo>
                  <a:pt x="371" y="308"/>
                </a:lnTo>
                <a:lnTo>
                  <a:pt x="364" y="315"/>
                </a:lnTo>
                <a:lnTo>
                  <a:pt x="352" y="312"/>
                </a:lnTo>
                <a:lnTo>
                  <a:pt x="340" y="315"/>
                </a:lnTo>
                <a:lnTo>
                  <a:pt x="336" y="319"/>
                </a:lnTo>
                <a:lnTo>
                  <a:pt x="347" y="322"/>
                </a:lnTo>
                <a:lnTo>
                  <a:pt x="354" y="326"/>
                </a:lnTo>
                <a:lnTo>
                  <a:pt x="354" y="336"/>
                </a:lnTo>
                <a:lnTo>
                  <a:pt x="352" y="338"/>
                </a:lnTo>
                <a:lnTo>
                  <a:pt x="345" y="345"/>
                </a:lnTo>
                <a:lnTo>
                  <a:pt x="343" y="345"/>
                </a:lnTo>
                <a:lnTo>
                  <a:pt x="340" y="341"/>
                </a:lnTo>
                <a:lnTo>
                  <a:pt x="336" y="334"/>
                </a:lnTo>
                <a:lnTo>
                  <a:pt x="333" y="336"/>
                </a:lnTo>
                <a:lnTo>
                  <a:pt x="333" y="341"/>
                </a:lnTo>
                <a:lnTo>
                  <a:pt x="331" y="343"/>
                </a:lnTo>
                <a:lnTo>
                  <a:pt x="319" y="331"/>
                </a:lnTo>
                <a:lnTo>
                  <a:pt x="321" y="341"/>
                </a:lnTo>
                <a:lnTo>
                  <a:pt x="326" y="348"/>
                </a:lnTo>
                <a:lnTo>
                  <a:pt x="331" y="352"/>
                </a:lnTo>
                <a:lnTo>
                  <a:pt x="333" y="352"/>
                </a:lnTo>
                <a:lnTo>
                  <a:pt x="336" y="357"/>
                </a:lnTo>
                <a:lnTo>
                  <a:pt x="331" y="367"/>
                </a:lnTo>
                <a:lnTo>
                  <a:pt x="328" y="371"/>
                </a:lnTo>
                <a:lnTo>
                  <a:pt x="321" y="374"/>
                </a:lnTo>
                <a:lnTo>
                  <a:pt x="319" y="381"/>
                </a:lnTo>
                <a:lnTo>
                  <a:pt x="321" y="386"/>
                </a:lnTo>
                <a:lnTo>
                  <a:pt x="298" y="379"/>
                </a:lnTo>
                <a:lnTo>
                  <a:pt x="291" y="371"/>
                </a:lnTo>
                <a:lnTo>
                  <a:pt x="288" y="360"/>
                </a:lnTo>
                <a:lnTo>
                  <a:pt x="281" y="348"/>
                </a:lnTo>
                <a:lnTo>
                  <a:pt x="265" y="329"/>
                </a:lnTo>
                <a:lnTo>
                  <a:pt x="255" y="324"/>
                </a:lnTo>
                <a:lnTo>
                  <a:pt x="246" y="310"/>
                </a:lnTo>
                <a:lnTo>
                  <a:pt x="234" y="286"/>
                </a:lnTo>
                <a:lnTo>
                  <a:pt x="222" y="272"/>
                </a:lnTo>
                <a:lnTo>
                  <a:pt x="208" y="267"/>
                </a:lnTo>
                <a:lnTo>
                  <a:pt x="198" y="260"/>
                </a:lnTo>
                <a:lnTo>
                  <a:pt x="191" y="251"/>
                </a:lnTo>
                <a:lnTo>
                  <a:pt x="187" y="246"/>
                </a:lnTo>
                <a:lnTo>
                  <a:pt x="182" y="244"/>
                </a:lnTo>
                <a:lnTo>
                  <a:pt x="177" y="239"/>
                </a:lnTo>
                <a:lnTo>
                  <a:pt x="175" y="232"/>
                </a:lnTo>
                <a:lnTo>
                  <a:pt x="168" y="225"/>
                </a:lnTo>
                <a:lnTo>
                  <a:pt x="142" y="210"/>
                </a:lnTo>
                <a:lnTo>
                  <a:pt x="135" y="201"/>
                </a:lnTo>
                <a:lnTo>
                  <a:pt x="123" y="194"/>
                </a:lnTo>
                <a:lnTo>
                  <a:pt x="94" y="175"/>
                </a:lnTo>
                <a:lnTo>
                  <a:pt x="94" y="175"/>
                </a:lnTo>
                <a:lnTo>
                  <a:pt x="64" y="137"/>
                </a:lnTo>
                <a:lnTo>
                  <a:pt x="64" y="137"/>
                </a:lnTo>
                <a:lnTo>
                  <a:pt x="59" y="128"/>
                </a:lnTo>
                <a:lnTo>
                  <a:pt x="52" y="125"/>
                </a:lnTo>
                <a:lnTo>
                  <a:pt x="45" y="125"/>
                </a:lnTo>
                <a:lnTo>
                  <a:pt x="35" y="123"/>
                </a:lnTo>
                <a:lnTo>
                  <a:pt x="23" y="116"/>
                </a:lnTo>
                <a:lnTo>
                  <a:pt x="21" y="116"/>
                </a:lnTo>
                <a:lnTo>
                  <a:pt x="0" y="104"/>
                </a:lnTo>
                <a:lnTo>
                  <a:pt x="2" y="92"/>
                </a:lnTo>
                <a:lnTo>
                  <a:pt x="14" y="73"/>
                </a:lnTo>
                <a:lnTo>
                  <a:pt x="19" y="64"/>
                </a:lnTo>
                <a:lnTo>
                  <a:pt x="19" y="64"/>
                </a:lnTo>
                <a:lnTo>
                  <a:pt x="21" y="64"/>
                </a:lnTo>
                <a:lnTo>
                  <a:pt x="35" y="54"/>
                </a:lnTo>
                <a:lnTo>
                  <a:pt x="52" y="45"/>
                </a:lnTo>
                <a:lnTo>
                  <a:pt x="54" y="45"/>
                </a:lnTo>
                <a:lnTo>
                  <a:pt x="64" y="38"/>
                </a:lnTo>
                <a:lnTo>
                  <a:pt x="80" y="28"/>
                </a:lnTo>
                <a:lnTo>
                  <a:pt x="87" y="21"/>
                </a:lnTo>
                <a:lnTo>
                  <a:pt x="92" y="21"/>
                </a:lnTo>
                <a:lnTo>
                  <a:pt x="106" y="19"/>
                </a:lnTo>
                <a:lnTo>
                  <a:pt x="123" y="16"/>
                </a:lnTo>
                <a:lnTo>
                  <a:pt x="139" y="14"/>
                </a:lnTo>
                <a:lnTo>
                  <a:pt x="156" y="12"/>
                </a:lnTo>
                <a:lnTo>
                  <a:pt x="172" y="9"/>
                </a:lnTo>
                <a:lnTo>
                  <a:pt x="189" y="4"/>
                </a:lnTo>
                <a:lnTo>
                  <a:pt x="205" y="2"/>
                </a:lnTo>
                <a:lnTo>
                  <a:pt x="220" y="0"/>
                </a:lnTo>
                <a:lnTo>
                  <a:pt x="224" y="0"/>
                </a:lnTo>
                <a:lnTo>
                  <a:pt x="224" y="2"/>
                </a:lnTo>
                <a:lnTo>
                  <a:pt x="227" y="7"/>
                </a:lnTo>
                <a:close/>
              </a:path>
            </a:pathLst>
          </a:custGeom>
          <a:solidFill>
            <a:srgbClr val="5FC0EB"/>
          </a:solidFill>
          <a:ln w="6350">
            <a:solidFill>
              <a:srgbClr val="00A0DC"/>
            </a:solidFill>
            <a:round/>
            <a:headEnd/>
            <a:tailEnd/>
          </a:ln>
        </p:spPr>
        <p:txBody>
          <a:bodyPr lIns="82275" tIns="0" rIns="0" bIns="155408"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0" name="Rhode Island">
            <a:extLst>
              <a:ext uri="{FF2B5EF4-FFF2-40B4-BE49-F238E27FC236}">
                <a16:creationId xmlns:a16="http://schemas.microsoft.com/office/drawing/2014/main" id="{C8ABA157-A298-D040-8406-6498BC2BAE3E}"/>
              </a:ext>
            </a:extLst>
          </p:cNvPr>
          <p:cNvSpPr>
            <a:spLocks noChangeAspect="1" noEditPoints="1"/>
          </p:cNvSpPr>
          <p:nvPr/>
        </p:nvSpPr>
        <p:spPr bwMode="gray">
          <a:xfrm>
            <a:off x="10640125" y="2506772"/>
            <a:ext cx="101484" cy="150042"/>
          </a:xfrm>
          <a:custGeom>
            <a:avLst/>
            <a:gdLst/>
            <a:ahLst/>
            <a:cxnLst>
              <a:cxn ang="0">
                <a:pos x="49" y="37"/>
              </a:cxn>
              <a:cxn ang="0">
                <a:pos x="45" y="28"/>
              </a:cxn>
              <a:cxn ang="0">
                <a:pos x="47" y="28"/>
              </a:cxn>
              <a:cxn ang="0">
                <a:pos x="52" y="30"/>
              </a:cxn>
              <a:cxn ang="0">
                <a:pos x="54" y="33"/>
              </a:cxn>
              <a:cxn ang="0">
                <a:pos x="59" y="37"/>
              </a:cxn>
              <a:cxn ang="0">
                <a:pos x="61" y="33"/>
              </a:cxn>
              <a:cxn ang="0">
                <a:pos x="56" y="28"/>
              </a:cxn>
              <a:cxn ang="0">
                <a:pos x="52" y="28"/>
              </a:cxn>
              <a:cxn ang="0">
                <a:pos x="49" y="26"/>
              </a:cxn>
              <a:cxn ang="0">
                <a:pos x="47" y="21"/>
              </a:cxn>
              <a:cxn ang="0">
                <a:pos x="45" y="14"/>
              </a:cxn>
              <a:cxn ang="0">
                <a:pos x="40" y="14"/>
              </a:cxn>
              <a:cxn ang="0">
                <a:pos x="38" y="7"/>
              </a:cxn>
              <a:cxn ang="0">
                <a:pos x="35" y="0"/>
              </a:cxn>
              <a:cxn ang="0">
                <a:pos x="28" y="2"/>
              </a:cxn>
              <a:cxn ang="0">
                <a:pos x="23" y="4"/>
              </a:cxn>
              <a:cxn ang="0">
                <a:pos x="14" y="9"/>
              </a:cxn>
              <a:cxn ang="0">
                <a:pos x="7" y="11"/>
              </a:cxn>
              <a:cxn ang="0">
                <a:pos x="0" y="14"/>
              </a:cxn>
              <a:cxn ang="0">
                <a:pos x="2" y="21"/>
              </a:cxn>
              <a:cxn ang="0">
                <a:pos x="4" y="30"/>
              </a:cxn>
              <a:cxn ang="0">
                <a:pos x="7" y="37"/>
              </a:cxn>
              <a:cxn ang="0">
                <a:pos x="9" y="45"/>
              </a:cxn>
              <a:cxn ang="0">
                <a:pos x="14" y="56"/>
              </a:cxn>
              <a:cxn ang="0">
                <a:pos x="16" y="66"/>
              </a:cxn>
              <a:cxn ang="0">
                <a:pos x="21" y="73"/>
              </a:cxn>
              <a:cxn ang="0">
                <a:pos x="21" y="80"/>
              </a:cxn>
              <a:cxn ang="0">
                <a:pos x="23" y="87"/>
              </a:cxn>
              <a:cxn ang="0">
                <a:pos x="23" y="90"/>
              </a:cxn>
              <a:cxn ang="0">
                <a:pos x="23" y="99"/>
              </a:cxn>
              <a:cxn ang="0">
                <a:pos x="30" y="97"/>
              </a:cxn>
              <a:cxn ang="0">
                <a:pos x="49" y="82"/>
              </a:cxn>
              <a:cxn ang="0">
                <a:pos x="54" y="71"/>
              </a:cxn>
              <a:cxn ang="0">
                <a:pos x="47" y="49"/>
              </a:cxn>
              <a:cxn ang="0">
                <a:pos x="49" y="37"/>
              </a:cxn>
              <a:cxn ang="0">
                <a:pos x="64" y="40"/>
              </a:cxn>
              <a:cxn ang="0">
                <a:pos x="61" y="42"/>
              </a:cxn>
              <a:cxn ang="0">
                <a:pos x="61" y="45"/>
              </a:cxn>
              <a:cxn ang="0">
                <a:pos x="61" y="54"/>
              </a:cxn>
              <a:cxn ang="0">
                <a:pos x="64" y="61"/>
              </a:cxn>
              <a:cxn ang="0">
                <a:pos x="61" y="66"/>
              </a:cxn>
              <a:cxn ang="0">
                <a:pos x="66" y="64"/>
              </a:cxn>
              <a:cxn ang="0">
                <a:pos x="71" y="59"/>
              </a:cxn>
              <a:cxn ang="0">
                <a:pos x="64" y="40"/>
              </a:cxn>
              <a:cxn ang="0">
                <a:pos x="56" y="54"/>
              </a:cxn>
              <a:cxn ang="0">
                <a:pos x="54" y="54"/>
              </a:cxn>
              <a:cxn ang="0">
                <a:pos x="54" y="61"/>
              </a:cxn>
              <a:cxn ang="0">
                <a:pos x="59" y="68"/>
              </a:cxn>
              <a:cxn ang="0">
                <a:pos x="59" y="64"/>
              </a:cxn>
              <a:cxn ang="0">
                <a:pos x="59" y="56"/>
              </a:cxn>
              <a:cxn ang="0">
                <a:pos x="56" y="54"/>
              </a:cxn>
            </a:cxnLst>
            <a:rect l="0" t="0" r="r" b="b"/>
            <a:pathLst>
              <a:path w="71" h="99">
                <a:moveTo>
                  <a:pt x="49" y="37"/>
                </a:moveTo>
                <a:lnTo>
                  <a:pt x="45" y="28"/>
                </a:lnTo>
                <a:lnTo>
                  <a:pt x="47" y="28"/>
                </a:lnTo>
                <a:lnTo>
                  <a:pt x="52" y="30"/>
                </a:lnTo>
                <a:lnTo>
                  <a:pt x="54" y="33"/>
                </a:lnTo>
                <a:lnTo>
                  <a:pt x="59" y="37"/>
                </a:lnTo>
                <a:lnTo>
                  <a:pt x="61" y="33"/>
                </a:lnTo>
                <a:lnTo>
                  <a:pt x="56" y="28"/>
                </a:lnTo>
                <a:lnTo>
                  <a:pt x="52" y="28"/>
                </a:lnTo>
                <a:lnTo>
                  <a:pt x="49" y="26"/>
                </a:lnTo>
                <a:lnTo>
                  <a:pt x="47" y="21"/>
                </a:lnTo>
                <a:lnTo>
                  <a:pt x="45" y="14"/>
                </a:lnTo>
                <a:lnTo>
                  <a:pt x="40" y="14"/>
                </a:lnTo>
                <a:lnTo>
                  <a:pt x="38" y="7"/>
                </a:lnTo>
                <a:lnTo>
                  <a:pt x="35" y="0"/>
                </a:lnTo>
                <a:lnTo>
                  <a:pt x="28" y="2"/>
                </a:lnTo>
                <a:lnTo>
                  <a:pt x="23" y="4"/>
                </a:lnTo>
                <a:lnTo>
                  <a:pt x="14" y="9"/>
                </a:lnTo>
                <a:lnTo>
                  <a:pt x="7" y="11"/>
                </a:lnTo>
                <a:lnTo>
                  <a:pt x="0" y="14"/>
                </a:lnTo>
                <a:lnTo>
                  <a:pt x="2" y="21"/>
                </a:lnTo>
                <a:lnTo>
                  <a:pt x="4" y="30"/>
                </a:lnTo>
                <a:lnTo>
                  <a:pt x="7" y="37"/>
                </a:lnTo>
                <a:lnTo>
                  <a:pt x="9" y="45"/>
                </a:lnTo>
                <a:lnTo>
                  <a:pt x="14" y="56"/>
                </a:lnTo>
                <a:lnTo>
                  <a:pt x="16" y="66"/>
                </a:lnTo>
                <a:lnTo>
                  <a:pt x="21" y="73"/>
                </a:lnTo>
                <a:lnTo>
                  <a:pt x="21" y="80"/>
                </a:lnTo>
                <a:lnTo>
                  <a:pt x="23" y="87"/>
                </a:lnTo>
                <a:lnTo>
                  <a:pt x="23" y="90"/>
                </a:lnTo>
                <a:lnTo>
                  <a:pt x="23" y="99"/>
                </a:lnTo>
                <a:lnTo>
                  <a:pt x="30" y="97"/>
                </a:lnTo>
                <a:lnTo>
                  <a:pt x="49" y="82"/>
                </a:lnTo>
                <a:lnTo>
                  <a:pt x="54" y="71"/>
                </a:lnTo>
                <a:lnTo>
                  <a:pt x="47" y="49"/>
                </a:lnTo>
                <a:lnTo>
                  <a:pt x="49" y="37"/>
                </a:lnTo>
                <a:close/>
                <a:moveTo>
                  <a:pt x="64" y="40"/>
                </a:moveTo>
                <a:lnTo>
                  <a:pt x="61" y="42"/>
                </a:lnTo>
                <a:lnTo>
                  <a:pt x="61" y="45"/>
                </a:lnTo>
                <a:lnTo>
                  <a:pt x="61" y="54"/>
                </a:lnTo>
                <a:lnTo>
                  <a:pt x="64" y="61"/>
                </a:lnTo>
                <a:lnTo>
                  <a:pt x="61" y="66"/>
                </a:lnTo>
                <a:lnTo>
                  <a:pt x="66" y="64"/>
                </a:lnTo>
                <a:lnTo>
                  <a:pt x="71" y="59"/>
                </a:lnTo>
                <a:lnTo>
                  <a:pt x="64" y="40"/>
                </a:lnTo>
                <a:close/>
                <a:moveTo>
                  <a:pt x="56" y="54"/>
                </a:moveTo>
                <a:lnTo>
                  <a:pt x="54" y="54"/>
                </a:lnTo>
                <a:lnTo>
                  <a:pt x="54" y="61"/>
                </a:lnTo>
                <a:lnTo>
                  <a:pt x="59" y="68"/>
                </a:lnTo>
                <a:lnTo>
                  <a:pt x="59" y="64"/>
                </a:lnTo>
                <a:lnTo>
                  <a:pt x="59" y="56"/>
                </a:lnTo>
                <a:lnTo>
                  <a:pt x="56" y="54"/>
                </a:lnTo>
                <a:close/>
              </a:path>
            </a:pathLst>
          </a:custGeom>
          <a:solidFill>
            <a:srgbClr val="5FC0EB"/>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1" name="Pennsylvania">
            <a:extLst>
              <a:ext uri="{FF2B5EF4-FFF2-40B4-BE49-F238E27FC236}">
                <a16:creationId xmlns:a16="http://schemas.microsoft.com/office/drawing/2014/main" id="{3718B0BF-5D06-D043-BF4D-115F9C3EA707}"/>
              </a:ext>
            </a:extLst>
          </p:cNvPr>
          <p:cNvSpPr>
            <a:spLocks noChangeAspect="1"/>
          </p:cNvSpPr>
          <p:nvPr/>
        </p:nvSpPr>
        <p:spPr bwMode="gray">
          <a:xfrm>
            <a:off x="9523810" y="2693187"/>
            <a:ext cx="846170" cy="627451"/>
          </a:xfrm>
          <a:custGeom>
            <a:avLst/>
            <a:gdLst/>
            <a:ahLst/>
            <a:cxnLst>
              <a:cxn ang="0">
                <a:pos x="544" y="173"/>
              </a:cxn>
              <a:cxn ang="0">
                <a:pos x="530" y="156"/>
              </a:cxn>
              <a:cxn ang="0">
                <a:pos x="532" y="142"/>
              </a:cxn>
              <a:cxn ang="0">
                <a:pos x="525" y="120"/>
              </a:cxn>
              <a:cxn ang="0">
                <a:pos x="537" y="92"/>
              </a:cxn>
              <a:cxn ang="0">
                <a:pos x="544" y="66"/>
              </a:cxn>
              <a:cxn ang="0">
                <a:pos x="542" y="54"/>
              </a:cxn>
              <a:cxn ang="0">
                <a:pos x="513" y="45"/>
              </a:cxn>
              <a:cxn ang="0">
                <a:pos x="502" y="28"/>
              </a:cxn>
              <a:cxn ang="0">
                <a:pos x="497" y="14"/>
              </a:cxn>
              <a:cxn ang="0">
                <a:pos x="476" y="4"/>
              </a:cxn>
              <a:cxn ang="0">
                <a:pos x="442" y="7"/>
              </a:cxn>
              <a:cxn ang="0">
                <a:pos x="405" y="19"/>
              </a:cxn>
              <a:cxn ang="0">
                <a:pos x="369" y="30"/>
              </a:cxn>
              <a:cxn ang="0">
                <a:pos x="331" y="42"/>
              </a:cxn>
              <a:cxn ang="0">
                <a:pos x="293" y="52"/>
              </a:cxn>
              <a:cxn ang="0">
                <a:pos x="256" y="64"/>
              </a:cxn>
              <a:cxn ang="0">
                <a:pos x="220" y="73"/>
              </a:cxn>
              <a:cxn ang="0">
                <a:pos x="182" y="83"/>
              </a:cxn>
              <a:cxn ang="0">
                <a:pos x="144" y="94"/>
              </a:cxn>
              <a:cxn ang="0">
                <a:pos x="107" y="104"/>
              </a:cxn>
              <a:cxn ang="0">
                <a:pos x="69" y="113"/>
              </a:cxn>
              <a:cxn ang="0">
                <a:pos x="62" y="80"/>
              </a:cxn>
              <a:cxn ang="0">
                <a:pos x="29" y="109"/>
              </a:cxn>
              <a:cxn ang="0">
                <a:pos x="0" y="132"/>
              </a:cxn>
              <a:cxn ang="0">
                <a:pos x="12" y="182"/>
              </a:cxn>
              <a:cxn ang="0">
                <a:pos x="31" y="260"/>
              </a:cxn>
              <a:cxn ang="0">
                <a:pos x="40" y="300"/>
              </a:cxn>
              <a:cxn ang="0">
                <a:pos x="50" y="343"/>
              </a:cxn>
              <a:cxn ang="0">
                <a:pos x="62" y="400"/>
              </a:cxn>
              <a:cxn ang="0">
                <a:pos x="90" y="409"/>
              </a:cxn>
              <a:cxn ang="0">
                <a:pos x="128" y="400"/>
              </a:cxn>
              <a:cxn ang="0">
                <a:pos x="163" y="390"/>
              </a:cxn>
              <a:cxn ang="0">
                <a:pos x="230" y="374"/>
              </a:cxn>
              <a:cxn ang="0">
                <a:pos x="293" y="355"/>
              </a:cxn>
              <a:cxn ang="0">
                <a:pos x="360" y="338"/>
              </a:cxn>
              <a:cxn ang="0">
                <a:pos x="424" y="319"/>
              </a:cxn>
              <a:cxn ang="0">
                <a:pos x="487" y="300"/>
              </a:cxn>
              <a:cxn ang="0">
                <a:pos x="516" y="277"/>
              </a:cxn>
              <a:cxn ang="0">
                <a:pos x="539" y="272"/>
              </a:cxn>
              <a:cxn ang="0">
                <a:pos x="561" y="255"/>
              </a:cxn>
              <a:cxn ang="0">
                <a:pos x="577" y="225"/>
              </a:cxn>
            </a:cxnLst>
            <a:rect l="0" t="0" r="r" b="b"/>
            <a:pathLst>
              <a:path w="592" h="414">
                <a:moveTo>
                  <a:pt x="558" y="184"/>
                </a:moveTo>
                <a:lnTo>
                  <a:pt x="554" y="184"/>
                </a:lnTo>
                <a:lnTo>
                  <a:pt x="544" y="173"/>
                </a:lnTo>
                <a:lnTo>
                  <a:pt x="535" y="170"/>
                </a:lnTo>
                <a:lnTo>
                  <a:pt x="532" y="168"/>
                </a:lnTo>
                <a:lnTo>
                  <a:pt x="530" y="156"/>
                </a:lnTo>
                <a:lnTo>
                  <a:pt x="528" y="149"/>
                </a:lnTo>
                <a:lnTo>
                  <a:pt x="528" y="146"/>
                </a:lnTo>
                <a:lnTo>
                  <a:pt x="532" y="142"/>
                </a:lnTo>
                <a:lnTo>
                  <a:pt x="535" y="132"/>
                </a:lnTo>
                <a:lnTo>
                  <a:pt x="532" y="130"/>
                </a:lnTo>
                <a:lnTo>
                  <a:pt x="525" y="120"/>
                </a:lnTo>
                <a:lnTo>
                  <a:pt x="525" y="116"/>
                </a:lnTo>
                <a:lnTo>
                  <a:pt x="530" y="109"/>
                </a:lnTo>
                <a:lnTo>
                  <a:pt x="537" y="92"/>
                </a:lnTo>
                <a:lnTo>
                  <a:pt x="539" y="75"/>
                </a:lnTo>
                <a:lnTo>
                  <a:pt x="542" y="71"/>
                </a:lnTo>
                <a:lnTo>
                  <a:pt x="544" y="66"/>
                </a:lnTo>
                <a:lnTo>
                  <a:pt x="549" y="61"/>
                </a:lnTo>
                <a:lnTo>
                  <a:pt x="547" y="57"/>
                </a:lnTo>
                <a:lnTo>
                  <a:pt x="542" y="54"/>
                </a:lnTo>
                <a:lnTo>
                  <a:pt x="523" y="52"/>
                </a:lnTo>
                <a:lnTo>
                  <a:pt x="518" y="49"/>
                </a:lnTo>
                <a:lnTo>
                  <a:pt x="513" y="45"/>
                </a:lnTo>
                <a:lnTo>
                  <a:pt x="509" y="40"/>
                </a:lnTo>
                <a:lnTo>
                  <a:pt x="504" y="33"/>
                </a:lnTo>
                <a:lnTo>
                  <a:pt x="502" y="28"/>
                </a:lnTo>
                <a:lnTo>
                  <a:pt x="502" y="21"/>
                </a:lnTo>
                <a:lnTo>
                  <a:pt x="497" y="16"/>
                </a:lnTo>
                <a:lnTo>
                  <a:pt x="497" y="14"/>
                </a:lnTo>
                <a:lnTo>
                  <a:pt x="492" y="12"/>
                </a:lnTo>
                <a:lnTo>
                  <a:pt x="480" y="9"/>
                </a:lnTo>
                <a:lnTo>
                  <a:pt x="476" y="4"/>
                </a:lnTo>
                <a:lnTo>
                  <a:pt x="466" y="0"/>
                </a:lnTo>
                <a:lnTo>
                  <a:pt x="454" y="4"/>
                </a:lnTo>
                <a:lnTo>
                  <a:pt x="442" y="7"/>
                </a:lnTo>
                <a:lnTo>
                  <a:pt x="431" y="12"/>
                </a:lnTo>
                <a:lnTo>
                  <a:pt x="416" y="16"/>
                </a:lnTo>
                <a:lnTo>
                  <a:pt x="405" y="19"/>
                </a:lnTo>
                <a:lnTo>
                  <a:pt x="393" y="23"/>
                </a:lnTo>
                <a:lnTo>
                  <a:pt x="381" y="26"/>
                </a:lnTo>
                <a:lnTo>
                  <a:pt x="369" y="30"/>
                </a:lnTo>
                <a:lnTo>
                  <a:pt x="355" y="35"/>
                </a:lnTo>
                <a:lnTo>
                  <a:pt x="343" y="38"/>
                </a:lnTo>
                <a:lnTo>
                  <a:pt x="331" y="42"/>
                </a:lnTo>
                <a:lnTo>
                  <a:pt x="320" y="45"/>
                </a:lnTo>
                <a:lnTo>
                  <a:pt x="305" y="49"/>
                </a:lnTo>
                <a:lnTo>
                  <a:pt x="293" y="52"/>
                </a:lnTo>
                <a:lnTo>
                  <a:pt x="282" y="57"/>
                </a:lnTo>
                <a:lnTo>
                  <a:pt x="270" y="59"/>
                </a:lnTo>
                <a:lnTo>
                  <a:pt x="256" y="64"/>
                </a:lnTo>
                <a:lnTo>
                  <a:pt x="244" y="66"/>
                </a:lnTo>
                <a:lnTo>
                  <a:pt x="232" y="71"/>
                </a:lnTo>
                <a:lnTo>
                  <a:pt x="220" y="73"/>
                </a:lnTo>
                <a:lnTo>
                  <a:pt x="206" y="78"/>
                </a:lnTo>
                <a:lnTo>
                  <a:pt x="194" y="80"/>
                </a:lnTo>
                <a:lnTo>
                  <a:pt x="182" y="83"/>
                </a:lnTo>
                <a:lnTo>
                  <a:pt x="168" y="87"/>
                </a:lnTo>
                <a:lnTo>
                  <a:pt x="156" y="90"/>
                </a:lnTo>
                <a:lnTo>
                  <a:pt x="144" y="94"/>
                </a:lnTo>
                <a:lnTo>
                  <a:pt x="133" y="97"/>
                </a:lnTo>
                <a:lnTo>
                  <a:pt x="118" y="101"/>
                </a:lnTo>
                <a:lnTo>
                  <a:pt x="107" y="104"/>
                </a:lnTo>
                <a:lnTo>
                  <a:pt x="95" y="106"/>
                </a:lnTo>
                <a:lnTo>
                  <a:pt x="81" y="111"/>
                </a:lnTo>
                <a:lnTo>
                  <a:pt x="69" y="113"/>
                </a:lnTo>
                <a:lnTo>
                  <a:pt x="64" y="97"/>
                </a:lnTo>
                <a:lnTo>
                  <a:pt x="62" y="80"/>
                </a:lnTo>
                <a:lnTo>
                  <a:pt x="62" y="80"/>
                </a:lnTo>
                <a:lnTo>
                  <a:pt x="36" y="101"/>
                </a:lnTo>
                <a:lnTo>
                  <a:pt x="33" y="106"/>
                </a:lnTo>
                <a:lnTo>
                  <a:pt x="29" y="109"/>
                </a:lnTo>
                <a:lnTo>
                  <a:pt x="21" y="116"/>
                </a:lnTo>
                <a:lnTo>
                  <a:pt x="17" y="120"/>
                </a:lnTo>
                <a:lnTo>
                  <a:pt x="0" y="132"/>
                </a:lnTo>
                <a:lnTo>
                  <a:pt x="3" y="142"/>
                </a:lnTo>
                <a:lnTo>
                  <a:pt x="10" y="168"/>
                </a:lnTo>
                <a:lnTo>
                  <a:pt x="12" y="182"/>
                </a:lnTo>
                <a:lnTo>
                  <a:pt x="14" y="194"/>
                </a:lnTo>
                <a:lnTo>
                  <a:pt x="21" y="220"/>
                </a:lnTo>
                <a:lnTo>
                  <a:pt x="31" y="260"/>
                </a:lnTo>
                <a:lnTo>
                  <a:pt x="33" y="274"/>
                </a:lnTo>
                <a:lnTo>
                  <a:pt x="36" y="286"/>
                </a:lnTo>
                <a:lnTo>
                  <a:pt x="40" y="300"/>
                </a:lnTo>
                <a:lnTo>
                  <a:pt x="43" y="315"/>
                </a:lnTo>
                <a:lnTo>
                  <a:pt x="45" y="329"/>
                </a:lnTo>
                <a:lnTo>
                  <a:pt x="50" y="343"/>
                </a:lnTo>
                <a:lnTo>
                  <a:pt x="57" y="371"/>
                </a:lnTo>
                <a:lnTo>
                  <a:pt x="59" y="386"/>
                </a:lnTo>
                <a:lnTo>
                  <a:pt x="62" y="400"/>
                </a:lnTo>
                <a:lnTo>
                  <a:pt x="66" y="414"/>
                </a:lnTo>
                <a:lnTo>
                  <a:pt x="78" y="412"/>
                </a:lnTo>
                <a:lnTo>
                  <a:pt x="90" y="409"/>
                </a:lnTo>
                <a:lnTo>
                  <a:pt x="102" y="407"/>
                </a:lnTo>
                <a:lnTo>
                  <a:pt x="116" y="402"/>
                </a:lnTo>
                <a:lnTo>
                  <a:pt x="128" y="400"/>
                </a:lnTo>
                <a:lnTo>
                  <a:pt x="140" y="397"/>
                </a:lnTo>
                <a:lnTo>
                  <a:pt x="152" y="393"/>
                </a:lnTo>
                <a:lnTo>
                  <a:pt x="163" y="390"/>
                </a:lnTo>
                <a:lnTo>
                  <a:pt x="185" y="386"/>
                </a:lnTo>
                <a:lnTo>
                  <a:pt x="208" y="378"/>
                </a:lnTo>
                <a:lnTo>
                  <a:pt x="230" y="374"/>
                </a:lnTo>
                <a:lnTo>
                  <a:pt x="251" y="367"/>
                </a:lnTo>
                <a:lnTo>
                  <a:pt x="272" y="362"/>
                </a:lnTo>
                <a:lnTo>
                  <a:pt x="293" y="355"/>
                </a:lnTo>
                <a:lnTo>
                  <a:pt x="315" y="350"/>
                </a:lnTo>
                <a:lnTo>
                  <a:pt x="338" y="343"/>
                </a:lnTo>
                <a:lnTo>
                  <a:pt x="360" y="338"/>
                </a:lnTo>
                <a:lnTo>
                  <a:pt x="381" y="331"/>
                </a:lnTo>
                <a:lnTo>
                  <a:pt x="402" y="324"/>
                </a:lnTo>
                <a:lnTo>
                  <a:pt x="424" y="319"/>
                </a:lnTo>
                <a:lnTo>
                  <a:pt x="445" y="312"/>
                </a:lnTo>
                <a:lnTo>
                  <a:pt x="466" y="305"/>
                </a:lnTo>
                <a:lnTo>
                  <a:pt x="487" y="300"/>
                </a:lnTo>
                <a:lnTo>
                  <a:pt x="509" y="293"/>
                </a:lnTo>
                <a:lnTo>
                  <a:pt x="513" y="281"/>
                </a:lnTo>
                <a:lnTo>
                  <a:pt x="516" y="277"/>
                </a:lnTo>
                <a:lnTo>
                  <a:pt x="518" y="274"/>
                </a:lnTo>
                <a:lnTo>
                  <a:pt x="530" y="270"/>
                </a:lnTo>
                <a:lnTo>
                  <a:pt x="539" y="272"/>
                </a:lnTo>
                <a:lnTo>
                  <a:pt x="542" y="270"/>
                </a:lnTo>
                <a:lnTo>
                  <a:pt x="547" y="262"/>
                </a:lnTo>
                <a:lnTo>
                  <a:pt x="561" y="255"/>
                </a:lnTo>
                <a:lnTo>
                  <a:pt x="565" y="241"/>
                </a:lnTo>
                <a:lnTo>
                  <a:pt x="570" y="234"/>
                </a:lnTo>
                <a:lnTo>
                  <a:pt x="577" y="225"/>
                </a:lnTo>
                <a:lnTo>
                  <a:pt x="592" y="210"/>
                </a:lnTo>
                <a:lnTo>
                  <a:pt x="558" y="184"/>
                </a:lnTo>
                <a:close/>
              </a:path>
            </a:pathLst>
          </a:custGeom>
          <a:solidFill>
            <a:srgbClr val="A5D7F5"/>
          </a:solidFill>
          <a:ln w="6350">
            <a:solidFill>
              <a:srgbClr val="00A0DC"/>
            </a:solidFill>
            <a:round/>
            <a:headEnd/>
            <a:tailEnd/>
          </a:ln>
        </p:spPr>
        <p:txBody>
          <a:bodyPr lIns="0" tIns="0" rIns="18283" bIns="91416"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2" name="Oklahoma">
            <a:extLst>
              <a:ext uri="{FF2B5EF4-FFF2-40B4-BE49-F238E27FC236}">
                <a16:creationId xmlns:a16="http://schemas.microsoft.com/office/drawing/2014/main" id="{CF92A399-9C18-1B42-9D8B-802B808E3084}"/>
              </a:ext>
            </a:extLst>
          </p:cNvPr>
          <p:cNvSpPr>
            <a:spLocks noChangeAspect="1"/>
          </p:cNvSpPr>
          <p:nvPr/>
        </p:nvSpPr>
        <p:spPr bwMode="gray">
          <a:xfrm>
            <a:off x="6482173" y="4160267"/>
            <a:ext cx="1277831" cy="645636"/>
          </a:xfrm>
          <a:custGeom>
            <a:avLst/>
            <a:gdLst/>
            <a:ahLst/>
            <a:cxnLst>
              <a:cxn ang="0">
                <a:pos x="865" y="97"/>
              </a:cxn>
              <a:cxn ang="0">
                <a:pos x="879" y="168"/>
              </a:cxn>
              <a:cxn ang="0">
                <a:pos x="886" y="230"/>
              </a:cxn>
              <a:cxn ang="0">
                <a:pos x="889" y="284"/>
              </a:cxn>
              <a:cxn ang="0">
                <a:pos x="891" y="341"/>
              </a:cxn>
              <a:cxn ang="0">
                <a:pos x="894" y="395"/>
              </a:cxn>
              <a:cxn ang="0">
                <a:pos x="863" y="414"/>
              </a:cxn>
              <a:cxn ang="0">
                <a:pos x="816" y="388"/>
              </a:cxn>
              <a:cxn ang="0">
                <a:pos x="792" y="400"/>
              </a:cxn>
              <a:cxn ang="0">
                <a:pos x="775" y="393"/>
              </a:cxn>
              <a:cxn ang="0">
                <a:pos x="747" y="405"/>
              </a:cxn>
              <a:cxn ang="0">
                <a:pos x="702" y="419"/>
              </a:cxn>
              <a:cxn ang="0">
                <a:pos x="681" y="417"/>
              </a:cxn>
              <a:cxn ang="0">
                <a:pos x="666" y="402"/>
              </a:cxn>
              <a:cxn ang="0">
                <a:pos x="652" y="410"/>
              </a:cxn>
              <a:cxn ang="0">
                <a:pos x="633" y="398"/>
              </a:cxn>
              <a:cxn ang="0">
                <a:pos x="619" y="410"/>
              </a:cxn>
              <a:cxn ang="0">
                <a:pos x="612" y="426"/>
              </a:cxn>
              <a:cxn ang="0">
                <a:pos x="607" y="410"/>
              </a:cxn>
              <a:cxn ang="0">
                <a:pos x="593" y="410"/>
              </a:cxn>
              <a:cxn ang="0">
                <a:pos x="574" y="407"/>
              </a:cxn>
              <a:cxn ang="0">
                <a:pos x="558" y="395"/>
              </a:cxn>
              <a:cxn ang="0">
                <a:pos x="536" y="410"/>
              </a:cxn>
              <a:cxn ang="0">
                <a:pos x="525" y="398"/>
              </a:cxn>
              <a:cxn ang="0">
                <a:pos x="508" y="376"/>
              </a:cxn>
              <a:cxn ang="0">
                <a:pos x="473" y="386"/>
              </a:cxn>
              <a:cxn ang="0">
                <a:pos x="435" y="376"/>
              </a:cxn>
              <a:cxn ang="0">
                <a:pos x="394" y="367"/>
              </a:cxn>
              <a:cxn ang="0">
                <a:pos x="376" y="339"/>
              </a:cxn>
              <a:cxn ang="0">
                <a:pos x="368" y="348"/>
              </a:cxn>
              <a:cxn ang="0">
                <a:pos x="321" y="329"/>
              </a:cxn>
              <a:cxn ang="0">
                <a:pos x="307" y="294"/>
              </a:cxn>
              <a:cxn ang="0">
                <a:pos x="307" y="232"/>
              </a:cxn>
              <a:cxn ang="0">
                <a:pos x="307" y="170"/>
              </a:cxn>
              <a:cxn ang="0">
                <a:pos x="307" y="111"/>
              </a:cxn>
              <a:cxn ang="0">
                <a:pos x="269" y="80"/>
              </a:cxn>
              <a:cxn ang="0">
                <a:pos x="191" y="78"/>
              </a:cxn>
              <a:cxn ang="0">
                <a:pos x="115" y="78"/>
              </a:cxn>
              <a:cxn ang="0">
                <a:pos x="40" y="76"/>
              </a:cxn>
              <a:cxn ang="0">
                <a:pos x="2" y="43"/>
              </a:cxn>
              <a:cxn ang="0">
                <a:pos x="52" y="12"/>
              </a:cxn>
              <a:cxn ang="0">
                <a:pos x="151" y="14"/>
              </a:cxn>
              <a:cxn ang="0">
                <a:pos x="243" y="17"/>
              </a:cxn>
              <a:cxn ang="0">
                <a:pos x="338" y="17"/>
              </a:cxn>
              <a:cxn ang="0">
                <a:pos x="432" y="17"/>
              </a:cxn>
              <a:cxn ang="0">
                <a:pos x="527" y="14"/>
              </a:cxn>
              <a:cxn ang="0">
                <a:pos x="622" y="12"/>
              </a:cxn>
              <a:cxn ang="0">
                <a:pos x="714" y="7"/>
              </a:cxn>
              <a:cxn ang="0">
                <a:pos x="808" y="2"/>
              </a:cxn>
              <a:cxn ang="0">
                <a:pos x="858" y="31"/>
              </a:cxn>
            </a:cxnLst>
            <a:rect l="0" t="0" r="r" b="b"/>
            <a:pathLst>
              <a:path w="894" h="426">
                <a:moveTo>
                  <a:pt x="858" y="47"/>
                </a:moveTo>
                <a:lnTo>
                  <a:pt x="858" y="62"/>
                </a:lnTo>
                <a:lnTo>
                  <a:pt x="863" y="80"/>
                </a:lnTo>
                <a:lnTo>
                  <a:pt x="865" y="97"/>
                </a:lnTo>
                <a:lnTo>
                  <a:pt x="870" y="116"/>
                </a:lnTo>
                <a:lnTo>
                  <a:pt x="872" y="133"/>
                </a:lnTo>
                <a:lnTo>
                  <a:pt x="875" y="149"/>
                </a:lnTo>
                <a:lnTo>
                  <a:pt x="879" y="168"/>
                </a:lnTo>
                <a:lnTo>
                  <a:pt x="882" y="185"/>
                </a:lnTo>
                <a:lnTo>
                  <a:pt x="886" y="201"/>
                </a:lnTo>
                <a:lnTo>
                  <a:pt x="886" y="215"/>
                </a:lnTo>
                <a:lnTo>
                  <a:pt x="886" y="230"/>
                </a:lnTo>
                <a:lnTo>
                  <a:pt x="886" y="244"/>
                </a:lnTo>
                <a:lnTo>
                  <a:pt x="889" y="258"/>
                </a:lnTo>
                <a:lnTo>
                  <a:pt x="889" y="272"/>
                </a:lnTo>
                <a:lnTo>
                  <a:pt x="889" y="284"/>
                </a:lnTo>
                <a:lnTo>
                  <a:pt x="889" y="298"/>
                </a:lnTo>
                <a:lnTo>
                  <a:pt x="891" y="312"/>
                </a:lnTo>
                <a:lnTo>
                  <a:pt x="891" y="327"/>
                </a:lnTo>
                <a:lnTo>
                  <a:pt x="891" y="341"/>
                </a:lnTo>
                <a:lnTo>
                  <a:pt x="891" y="355"/>
                </a:lnTo>
                <a:lnTo>
                  <a:pt x="891" y="367"/>
                </a:lnTo>
                <a:lnTo>
                  <a:pt x="894" y="381"/>
                </a:lnTo>
                <a:lnTo>
                  <a:pt x="894" y="395"/>
                </a:lnTo>
                <a:lnTo>
                  <a:pt x="894" y="410"/>
                </a:lnTo>
                <a:lnTo>
                  <a:pt x="894" y="424"/>
                </a:lnTo>
                <a:lnTo>
                  <a:pt x="870" y="419"/>
                </a:lnTo>
                <a:lnTo>
                  <a:pt x="863" y="414"/>
                </a:lnTo>
                <a:lnTo>
                  <a:pt x="853" y="410"/>
                </a:lnTo>
                <a:lnTo>
                  <a:pt x="842" y="400"/>
                </a:lnTo>
                <a:lnTo>
                  <a:pt x="823" y="391"/>
                </a:lnTo>
                <a:lnTo>
                  <a:pt x="816" y="388"/>
                </a:lnTo>
                <a:lnTo>
                  <a:pt x="813" y="388"/>
                </a:lnTo>
                <a:lnTo>
                  <a:pt x="808" y="395"/>
                </a:lnTo>
                <a:lnTo>
                  <a:pt x="799" y="400"/>
                </a:lnTo>
                <a:lnTo>
                  <a:pt x="792" y="400"/>
                </a:lnTo>
                <a:lnTo>
                  <a:pt x="782" y="400"/>
                </a:lnTo>
                <a:lnTo>
                  <a:pt x="780" y="398"/>
                </a:lnTo>
                <a:lnTo>
                  <a:pt x="778" y="395"/>
                </a:lnTo>
                <a:lnTo>
                  <a:pt x="775" y="393"/>
                </a:lnTo>
                <a:lnTo>
                  <a:pt x="771" y="393"/>
                </a:lnTo>
                <a:lnTo>
                  <a:pt x="756" y="400"/>
                </a:lnTo>
                <a:lnTo>
                  <a:pt x="754" y="402"/>
                </a:lnTo>
                <a:lnTo>
                  <a:pt x="747" y="405"/>
                </a:lnTo>
                <a:lnTo>
                  <a:pt x="737" y="402"/>
                </a:lnTo>
                <a:lnTo>
                  <a:pt x="719" y="410"/>
                </a:lnTo>
                <a:lnTo>
                  <a:pt x="711" y="417"/>
                </a:lnTo>
                <a:lnTo>
                  <a:pt x="702" y="419"/>
                </a:lnTo>
                <a:lnTo>
                  <a:pt x="700" y="426"/>
                </a:lnTo>
                <a:lnTo>
                  <a:pt x="697" y="424"/>
                </a:lnTo>
                <a:lnTo>
                  <a:pt x="688" y="417"/>
                </a:lnTo>
                <a:lnTo>
                  <a:pt x="681" y="417"/>
                </a:lnTo>
                <a:lnTo>
                  <a:pt x="669" y="410"/>
                </a:lnTo>
                <a:lnTo>
                  <a:pt x="669" y="402"/>
                </a:lnTo>
                <a:lnTo>
                  <a:pt x="666" y="402"/>
                </a:lnTo>
                <a:lnTo>
                  <a:pt x="666" y="402"/>
                </a:lnTo>
                <a:lnTo>
                  <a:pt x="664" y="402"/>
                </a:lnTo>
                <a:lnTo>
                  <a:pt x="659" y="407"/>
                </a:lnTo>
                <a:lnTo>
                  <a:pt x="655" y="410"/>
                </a:lnTo>
                <a:lnTo>
                  <a:pt x="652" y="410"/>
                </a:lnTo>
                <a:lnTo>
                  <a:pt x="643" y="405"/>
                </a:lnTo>
                <a:lnTo>
                  <a:pt x="638" y="400"/>
                </a:lnTo>
                <a:lnTo>
                  <a:pt x="636" y="398"/>
                </a:lnTo>
                <a:lnTo>
                  <a:pt x="633" y="398"/>
                </a:lnTo>
                <a:lnTo>
                  <a:pt x="629" y="400"/>
                </a:lnTo>
                <a:lnTo>
                  <a:pt x="626" y="407"/>
                </a:lnTo>
                <a:lnTo>
                  <a:pt x="624" y="410"/>
                </a:lnTo>
                <a:lnTo>
                  <a:pt x="619" y="410"/>
                </a:lnTo>
                <a:lnTo>
                  <a:pt x="619" y="414"/>
                </a:lnTo>
                <a:lnTo>
                  <a:pt x="617" y="424"/>
                </a:lnTo>
                <a:lnTo>
                  <a:pt x="614" y="426"/>
                </a:lnTo>
                <a:lnTo>
                  <a:pt x="612" y="426"/>
                </a:lnTo>
                <a:lnTo>
                  <a:pt x="607" y="424"/>
                </a:lnTo>
                <a:lnTo>
                  <a:pt x="605" y="419"/>
                </a:lnTo>
                <a:lnTo>
                  <a:pt x="605" y="417"/>
                </a:lnTo>
                <a:lnTo>
                  <a:pt x="607" y="410"/>
                </a:lnTo>
                <a:lnTo>
                  <a:pt x="605" y="407"/>
                </a:lnTo>
                <a:lnTo>
                  <a:pt x="603" y="405"/>
                </a:lnTo>
                <a:lnTo>
                  <a:pt x="598" y="410"/>
                </a:lnTo>
                <a:lnTo>
                  <a:pt x="593" y="410"/>
                </a:lnTo>
                <a:lnTo>
                  <a:pt x="588" y="414"/>
                </a:lnTo>
                <a:lnTo>
                  <a:pt x="584" y="414"/>
                </a:lnTo>
                <a:lnTo>
                  <a:pt x="581" y="414"/>
                </a:lnTo>
                <a:lnTo>
                  <a:pt x="574" y="407"/>
                </a:lnTo>
                <a:lnTo>
                  <a:pt x="565" y="405"/>
                </a:lnTo>
                <a:lnTo>
                  <a:pt x="562" y="398"/>
                </a:lnTo>
                <a:lnTo>
                  <a:pt x="560" y="395"/>
                </a:lnTo>
                <a:lnTo>
                  <a:pt x="558" y="395"/>
                </a:lnTo>
                <a:lnTo>
                  <a:pt x="555" y="395"/>
                </a:lnTo>
                <a:lnTo>
                  <a:pt x="553" y="398"/>
                </a:lnTo>
                <a:lnTo>
                  <a:pt x="541" y="407"/>
                </a:lnTo>
                <a:lnTo>
                  <a:pt x="536" y="410"/>
                </a:lnTo>
                <a:lnTo>
                  <a:pt x="532" y="412"/>
                </a:lnTo>
                <a:lnTo>
                  <a:pt x="529" y="410"/>
                </a:lnTo>
                <a:lnTo>
                  <a:pt x="525" y="407"/>
                </a:lnTo>
                <a:lnTo>
                  <a:pt x="525" y="398"/>
                </a:lnTo>
                <a:lnTo>
                  <a:pt x="522" y="395"/>
                </a:lnTo>
                <a:lnTo>
                  <a:pt x="513" y="391"/>
                </a:lnTo>
                <a:lnTo>
                  <a:pt x="510" y="383"/>
                </a:lnTo>
                <a:lnTo>
                  <a:pt x="508" y="376"/>
                </a:lnTo>
                <a:lnTo>
                  <a:pt x="496" y="379"/>
                </a:lnTo>
                <a:lnTo>
                  <a:pt x="482" y="379"/>
                </a:lnTo>
                <a:lnTo>
                  <a:pt x="475" y="383"/>
                </a:lnTo>
                <a:lnTo>
                  <a:pt x="473" y="386"/>
                </a:lnTo>
                <a:lnTo>
                  <a:pt x="468" y="383"/>
                </a:lnTo>
                <a:lnTo>
                  <a:pt x="456" y="376"/>
                </a:lnTo>
                <a:lnTo>
                  <a:pt x="442" y="379"/>
                </a:lnTo>
                <a:lnTo>
                  <a:pt x="435" y="376"/>
                </a:lnTo>
                <a:lnTo>
                  <a:pt x="416" y="369"/>
                </a:lnTo>
                <a:lnTo>
                  <a:pt x="402" y="369"/>
                </a:lnTo>
                <a:lnTo>
                  <a:pt x="397" y="369"/>
                </a:lnTo>
                <a:lnTo>
                  <a:pt x="394" y="367"/>
                </a:lnTo>
                <a:lnTo>
                  <a:pt x="392" y="357"/>
                </a:lnTo>
                <a:lnTo>
                  <a:pt x="387" y="348"/>
                </a:lnTo>
                <a:lnTo>
                  <a:pt x="385" y="346"/>
                </a:lnTo>
                <a:lnTo>
                  <a:pt x="376" y="339"/>
                </a:lnTo>
                <a:lnTo>
                  <a:pt x="373" y="339"/>
                </a:lnTo>
                <a:lnTo>
                  <a:pt x="373" y="341"/>
                </a:lnTo>
                <a:lnTo>
                  <a:pt x="371" y="348"/>
                </a:lnTo>
                <a:lnTo>
                  <a:pt x="368" y="348"/>
                </a:lnTo>
                <a:lnTo>
                  <a:pt x="357" y="346"/>
                </a:lnTo>
                <a:lnTo>
                  <a:pt x="347" y="348"/>
                </a:lnTo>
                <a:lnTo>
                  <a:pt x="340" y="346"/>
                </a:lnTo>
                <a:lnTo>
                  <a:pt x="321" y="329"/>
                </a:lnTo>
                <a:lnTo>
                  <a:pt x="314" y="324"/>
                </a:lnTo>
                <a:lnTo>
                  <a:pt x="307" y="322"/>
                </a:lnTo>
                <a:lnTo>
                  <a:pt x="307" y="308"/>
                </a:lnTo>
                <a:lnTo>
                  <a:pt x="307" y="294"/>
                </a:lnTo>
                <a:lnTo>
                  <a:pt x="307" y="277"/>
                </a:lnTo>
                <a:lnTo>
                  <a:pt x="307" y="263"/>
                </a:lnTo>
                <a:lnTo>
                  <a:pt x="307" y="246"/>
                </a:lnTo>
                <a:lnTo>
                  <a:pt x="307" y="232"/>
                </a:lnTo>
                <a:lnTo>
                  <a:pt x="307" y="218"/>
                </a:lnTo>
                <a:lnTo>
                  <a:pt x="307" y="201"/>
                </a:lnTo>
                <a:lnTo>
                  <a:pt x="307" y="187"/>
                </a:lnTo>
                <a:lnTo>
                  <a:pt x="307" y="170"/>
                </a:lnTo>
                <a:lnTo>
                  <a:pt x="307" y="156"/>
                </a:lnTo>
                <a:lnTo>
                  <a:pt x="307" y="140"/>
                </a:lnTo>
                <a:lnTo>
                  <a:pt x="307" y="125"/>
                </a:lnTo>
                <a:lnTo>
                  <a:pt x="307" y="111"/>
                </a:lnTo>
                <a:lnTo>
                  <a:pt x="307" y="95"/>
                </a:lnTo>
                <a:lnTo>
                  <a:pt x="307" y="80"/>
                </a:lnTo>
                <a:lnTo>
                  <a:pt x="288" y="80"/>
                </a:lnTo>
                <a:lnTo>
                  <a:pt x="269" y="80"/>
                </a:lnTo>
                <a:lnTo>
                  <a:pt x="250" y="80"/>
                </a:lnTo>
                <a:lnTo>
                  <a:pt x="231" y="80"/>
                </a:lnTo>
                <a:lnTo>
                  <a:pt x="212" y="80"/>
                </a:lnTo>
                <a:lnTo>
                  <a:pt x="191" y="78"/>
                </a:lnTo>
                <a:lnTo>
                  <a:pt x="172" y="78"/>
                </a:lnTo>
                <a:lnTo>
                  <a:pt x="153" y="78"/>
                </a:lnTo>
                <a:lnTo>
                  <a:pt x="134" y="78"/>
                </a:lnTo>
                <a:lnTo>
                  <a:pt x="115" y="78"/>
                </a:lnTo>
                <a:lnTo>
                  <a:pt x="96" y="78"/>
                </a:lnTo>
                <a:lnTo>
                  <a:pt x="78" y="76"/>
                </a:lnTo>
                <a:lnTo>
                  <a:pt x="59" y="76"/>
                </a:lnTo>
                <a:lnTo>
                  <a:pt x="40" y="76"/>
                </a:lnTo>
                <a:lnTo>
                  <a:pt x="18" y="76"/>
                </a:lnTo>
                <a:lnTo>
                  <a:pt x="0" y="73"/>
                </a:lnTo>
                <a:lnTo>
                  <a:pt x="2" y="59"/>
                </a:lnTo>
                <a:lnTo>
                  <a:pt x="2" y="43"/>
                </a:lnTo>
                <a:lnTo>
                  <a:pt x="2" y="26"/>
                </a:lnTo>
                <a:lnTo>
                  <a:pt x="2" y="12"/>
                </a:lnTo>
                <a:lnTo>
                  <a:pt x="28" y="12"/>
                </a:lnTo>
                <a:lnTo>
                  <a:pt x="52" y="12"/>
                </a:lnTo>
                <a:lnTo>
                  <a:pt x="78" y="14"/>
                </a:lnTo>
                <a:lnTo>
                  <a:pt x="104" y="14"/>
                </a:lnTo>
                <a:lnTo>
                  <a:pt x="127" y="14"/>
                </a:lnTo>
                <a:lnTo>
                  <a:pt x="151" y="14"/>
                </a:lnTo>
                <a:lnTo>
                  <a:pt x="175" y="17"/>
                </a:lnTo>
                <a:lnTo>
                  <a:pt x="196" y="17"/>
                </a:lnTo>
                <a:lnTo>
                  <a:pt x="219" y="17"/>
                </a:lnTo>
                <a:lnTo>
                  <a:pt x="243" y="17"/>
                </a:lnTo>
                <a:lnTo>
                  <a:pt x="267" y="17"/>
                </a:lnTo>
                <a:lnTo>
                  <a:pt x="290" y="17"/>
                </a:lnTo>
                <a:lnTo>
                  <a:pt x="314" y="17"/>
                </a:lnTo>
                <a:lnTo>
                  <a:pt x="338" y="17"/>
                </a:lnTo>
                <a:lnTo>
                  <a:pt x="361" y="17"/>
                </a:lnTo>
                <a:lnTo>
                  <a:pt x="385" y="17"/>
                </a:lnTo>
                <a:lnTo>
                  <a:pt x="409" y="17"/>
                </a:lnTo>
                <a:lnTo>
                  <a:pt x="432" y="17"/>
                </a:lnTo>
                <a:lnTo>
                  <a:pt x="456" y="14"/>
                </a:lnTo>
                <a:lnTo>
                  <a:pt x="480" y="14"/>
                </a:lnTo>
                <a:lnTo>
                  <a:pt x="503" y="14"/>
                </a:lnTo>
                <a:lnTo>
                  <a:pt x="527" y="14"/>
                </a:lnTo>
                <a:lnTo>
                  <a:pt x="551" y="14"/>
                </a:lnTo>
                <a:lnTo>
                  <a:pt x="574" y="12"/>
                </a:lnTo>
                <a:lnTo>
                  <a:pt x="598" y="12"/>
                </a:lnTo>
                <a:lnTo>
                  <a:pt x="622" y="12"/>
                </a:lnTo>
                <a:lnTo>
                  <a:pt x="643" y="9"/>
                </a:lnTo>
                <a:lnTo>
                  <a:pt x="666" y="9"/>
                </a:lnTo>
                <a:lnTo>
                  <a:pt x="690" y="7"/>
                </a:lnTo>
                <a:lnTo>
                  <a:pt x="714" y="7"/>
                </a:lnTo>
                <a:lnTo>
                  <a:pt x="737" y="5"/>
                </a:lnTo>
                <a:lnTo>
                  <a:pt x="761" y="5"/>
                </a:lnTo>
                <a:lnTo>
                  <a:pt x="785" y="2"/>
                </a:lnTo>
                <a:lnTo>
                  <a:pt x="808" y="2"/>
                </a:lnTo>
                <a:lnTo>
                  <a:pt x="832" y="0"/>
                </a:lnTo>
                <a:lnTo>
                  <a:pt x="856" y="0"/>
                </a:lnTo>
                <a:lnTo>
                  <a:pt x="856" y="14"/>
                </a:lnTo>
                <a:lnTo>
                  <a:pt x="858" y="31"/>
                </a:lnTo>
                <a:lnTo>
                  <a:pt x="858" y="47"/>
                </a:lnTo>
                <a:close/>
              </a:path>
            </a:pathLst>
          </a:custGeom>
          <a:solidFill>
            <a:srgbClr val="5FC0EB"/>
          </a:solidFill>
          <a:ln w="6350">
            <a:solidFill>
              <a:srgbClr val="00A0DC"/>
            </a:solidFill>
            <a:round/>
            <a:headEnd/>
            <a:tailEnd/>
          </a:ln>
        </p:spPr>
        <p:txBody>
          <a:bodyPr lIns="521072" bIns="182832"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3" name="Ohio">
            <a:extLst>
              <a:ext uri="{FF2B5EF4-FFF2-40B4-BE49-F238E27FC236}">
                <a16:creationId xmlns:a16="http://schemas.microsoft.com/office/drawing/2014/main" id="{81C4D6AF-8F12-C04D-AFC1-F5648477BC43}"/>
              </a:ext>
            </a:extLst>
          </p:cNvPr>
          <p:cNvSpPr>
            <a:spLocks noChangeAspect="1"/>
          </p:cNvSpPr>
          <p:nvPr/>
        </p:nvSpPr>
        <p:spPr bwMode="gray">
          <a:xfrm>
            <a:off x="8973513" y="2893243"/>
            <a:ext cx="607469" cy="742633"/>
          </a:xfrm>
          <a:custGeom>
            <a:avLst/>
            <a:gdLst/>
            <a:ahLst/>
            <a:cxnLst>
              <a:cxn ang="0">
                <a:pos x="414" y="175"/>
              </a:cxn>
              <a:cxn ang="0">
                <a:pos x="418" y="142"/>
              </a:cxn>
              <a:cxn ang="0">
                <a:pos x="399" y="62"/>
              </a:cxn>
              <a:cxn ang="0">
                <a:pos x="388" y="10"/>
              </a:cxn>
              <a:cxn ang="0">
                <a:pos x="326" y="43"/>
              </a:cxn>
              <a:cxn ang="0">
                <a:pos x="288" y="86"/>
              </a:cxn>
              <a:cxn ang="0">
                <a:pos x="253" y="97"/>
              </a:cxn>
              <a:cxn ang="0">
                <a:pos x="224" y="114"/>
              </a:cxn>
              <a:cxn ang="0">
                <a:pos x="205" y="109"/>
              </a:cxn>
              <a:cxn ang="0">
                <a:pos x="196" y="112"/>
              </a:cxn>
              <a:cxn ang="0">
                <a:pos x="175" y="121"/>
              </a:cxn>
              <a:cxn ang="0">
                <a:pos x="198" y="104"/>
              </a:cxn>
              <a:cxn ang="0">
                <a:pos x="184" y="100"/>
              </a:cxn>
              <a:cxn ang="0">
                <a:pos x="177" y="107"/>
              </a:cxn>
              <a:cxn ang="0">
                <a:pos x="161" y="102"/>
              </a:cxn>
              <a:cxn ang="0">
                <a:pos x="132" y="93"/>
              </a:cxn>
              <a:cxn ang="0">
                <a:pos x="123" y="90"/>
              </a:cxn>
              <a:cxn ang="0">
                <a:pos x="61" y="107"/>
              </a:cxn>
              <a:cxn ang="0">
                <a:pos x="7" y="161"/>
              </a:cxn>
              <a:cxn ang="0">
                <a:pos x="28" y="284"/>
              </a:cxn>
              <a:cxn ang="0">
                <a:pos x="47" y="407"/>
              </a:cxn>
              <a:cxn ang="0">
                <a:pos x="66" y="443"/>
              </a:cxn>
              <a:cxn ang="0">
                <a:pos x="85" y="443"/>
              </a:cxn>
              <a:cxn ang="0">
                <a:pos x="108" y="455"/>
              </a:cxn>
              <a:cxn ang="0">
                <a:pos x="146" y="474"/>
              </a:cxn>
              <a:cxn ang="0">
                <a:pos x="175" y="483"/>
              </a:cxn>
              <a:cxn ang="0">
                <a:pos x="196" y="476"/>
              </a:cxn>
              <a:cxn ang="0">
                <a:pos x="241" y="462"/>
              </a:cxn>
              <a:cxn ang="0">
                <a:pos x="267" y="478"/>
              </a:cxn>
              <a:cxn ang="0">
                <a:pos x="295" y="490"/>
              </a:cxn>
              <a:cxn ang="0">
                <a:pos x="312" y="469"/>
              </a:cxn>
              <a:cxn ang="0">
                <a:pos x="321" y="455"/>
              </a:cxn>
              <a:cxn ang="0">
                <a:pos x="317" y="429"/>
              </a:cxn>
              <a:cxn ang="0">
                <a:pos x="333" y="405"/>
              </a:cxn>
              <a:cxn ang="0">
                <a:pos x="343" y="417"/>
              </a:cxn>
              <a:cxn ang="0">
                <a:pos x="350" y="407"/>
              </a:cxn>
              <a:cxn ang="0">
                <a:pos x="352" y="405"/>
              </a:cxn>
              <a:cxn ang="0">
                <a:pos x="350" y="389"/>
              </a:cxn>
              <a:cxn ang="0">
                <a:pos x="354" y="365"/>
              </a:cxn>
              <a:cxn ang="0">
                <a:pos x="369" y="348"/>
              </a:cxn>
              <a:cxn ang="0">
                <a:pos x="383" y="346"/>
              </a:cxn>
              <a:cxn ang="0">
                <a:pos x="414" y="313"/>
              </a:cxn>
              <a:cxn ang="0">
                <a:pos x="418" y="265"/>
              </a:cxn>
              <a:cxn ang="0">
                <a:pos x="423" y="194"/>
              </a:cxn>
            </a:cxnLst>
            <a:rect l="0" t="0" r="r" b="b"/>
            <a:pathLst>
              <a:path w="425" h="490">
                <a:moveTo>
                  <a:pt x="418" y="187"/>
                </a:moveTo>
                <a:lnTo>
                  <a:pt x="414" y="180"/>
                </a:lnTo>
                <a:lnTo>
                  <a:pt x="414" y="175"/>
                </a:lnTo>
                <a:lnTo>
                  <a:pt x="425" y="168"/>
                </a:lnTo>
                <a:lnTo>
                  <a:pt x="421" y="154"/>
                </a:lnTo>
                <a:lnTo>
                  <a:pt x="418" y="142"/>
                </a:lnTo>
                <a:lnTo>
                  <a:pt x="416" y="128"/>
                </a:lnTo>
                <a:lnTo>
                  <a:pt x="406" y="88"/>
                </a:lnTo>
                <a:lnTo>
                  <a:pt x="399" y="62"/>
                </a:lnTo>
                <a:lnTo>
                  <a:pt x="397" y="50"/>
                </a:lnTo>
                <a:lnTo>
                  <a:pt x="395" y="36"/>
                </a:lnTo>
                <a:lnTo>
                  <a:pt x="388" y="10"/>
                </a:lnTo>
                <a:lnTo>
                  <a:pt x="385" y="0"/>
                </a:lnTo>
                <a:lnTo>
                  <a:pt x="357" y="19"/>
                </a:lnTo>
                <a:lnTo>
                  <a:pt x="326" y="43"/>
                </a:lnTo>
                <a:lnTo>
                  <a:pt x="310" y="59"/>
                </a:lnTo>
                <a:lnTo>
                  <a:pt x="295" y="78"/>
                </a:lnTo>
                <a:lnTo>
                  <a:pt x="288" y="86"/>
                </a:lnTo>
                <a:lnTo>
                  <a:pt x="281" y="90"/>
                </a:lnTo>
                <a:lnTo>
                  <a:pt x="267" y="90"/>
                </a:lnTo>
                <a:lnTo>
                  <a:pt x="253" y="97"/>
                </a:lnTo>
                <a:lnTo>
                  <a:pt x="239" y="104"/>
                </a:lnTo>
                <a:lnTo>
                  <a:pt x="229" y="109"/>
                </a:lnTo>
                <a:lnTo>
                  <a:pt x="224" y="114"/>
                </a:lnTo>
                <a:lnTo>
                  <a:pt x="222" y="116"/>
                </a:lnTo>
                <a:lnTo>
                  <a:pt x="217" y="116"/>
                </a:lnTo>
                <a:lnTo>
                  <a:pt x="205" y="109"/>
                </a:lnTo>
                <a:lnTo>
                  <a:pt x="203" y="112"/>
                </a:lnTo>
                <a:lnTo>
                  <a:pt x="203" y="112"/>
                </a:lnTo>
                <a:lnTo>
                  <a:pt x="196" y="112"/>
                </a:lnTo>
                <a:lnTo>
                  <a:pt x="189" y="114"/>
                </a:lnTo>
                <a:lnTo>
                  <a:pt x="182" y="119"/>
                </a:lnTo>
                <a:lnTo>
                  <a:pt x="175" y="121"/>
                </a:lnTo>
                <a:lnTo>
                  <a:pt x="170" y="119"/>
                </a:lnTo>
                <a:lnTo>
                  <a:pt x="175" y="116"/>
                </a:lnTo>
                <a:lnTo>
                  <a:pt x="198" y="104"/>
                </a:lnTo>
                <a:lnTo>
                  <a:pt x="198" y="104"/>
                </a:lnTo>
                <a:lnTo>
                  <a:pt x="187" y="102"/>
                </a:lnTo>
                <a:lnTo>
                  <a:pt x="184" y="100"/>
                </a:lnTo>
                <a:lnTo>
                  <a:pt x="182" y="100"/>
                </a:lnTo>
                <a:lnTo>
                  <a:pt x="182" y="104"/>
                </a:lnTo>
                <a:lnTo>
                  <a:pt x="177" y="107"/>
                </a:lnTo>
                <a:lnTo>
                  <a:pt x="172" y="107"/>
                </a:lnTo>
                <a:lnTo>
                  <a:pt x="168" y="107"/>
                </a:lnTo>
                <a:lnTo>
                  <a:pt x="161" y="102"/>
                </a:lnTo>
                <a:lnTo>
                  <a:pt x="144" y="97"/>
                </a:lnTo>
                <a:lnTo>
                  <a:pt x="139" y="95"/>
                </a:lnTo>
                <a:lnTo>
                  <a:pt x="132" y="93"/>
                </a:lnTo>
                <a:lnTo>
                  <a:pt x="125" y="93"/>
                </a:lnTo>
                <a:lnTo>
                  <a:pt x="123" y="93"/>
                </a:lnTo>
                <a:lnTo>
                  <a:pt x="123" y="90"/>
                </a:lnTo>
                <a:lnTo>
                  <a:pt x="123" y="93"/>
                </a:lnTo>
                <a:lnTo>
                  <a:pt x="92" y="100"/>
                </a:lnTo>
                <a:lnTo>
                  <a:pt x="61" y="107"/>
                </a:lnTo>
                <a:lnTo>
                  <a:pt x="30" y="114"/>
                </a:lnTo>
                <a:lnTo>
                  <a:pt x="0" y="121"/>
                </a:lnTo>
                <a:lnTo>
                  <a:pt x="7" y="161"/>
                </a:lnTo>
                <a:lnTo>
                  <a:pt x="14" y="204"/>
                </a:lnTo>
                <a:lnTo>
                  <a:pt x="21" y="244"/>
                </a:lnTo>
                <a:lnTo>
                  <a:pt x="28" y="284"/>
                </a:lnTo>
                <a:lnTo>
                  <a:pt x="33" y="327"/>
                </a:lnTo>
                <a:lnTo>
                  <a:pt x="40" y="367"/>
                </a:lnTo>
                <a:lnTo>
                  <a:pt x="47" y="407"/>
                </a:lnTo>
                <a:lnTo>
                  <a:pt x="54" y="450"/>
                </a:lnTo>
                <a:lnTo>
                  <a:pt x="59" y="445"/>
                </a:lnTo>
                <a:lnTo>
                  <a:pt x="66" y="443"/>
                </a:lnTo>
                <a:lnTo>
                  <a:pt x="71" y="448"/>
                </a:lnTo>
                <a:lnTo>
                  <a:pt x="78" y="448"/>
                </a:lnTo>
                <a:lnTo>
                  <a:pt x="85" y="443"/>
                </a:lnTo>
                <a:lnTo>
                  <a:pt x="92" y="443"/>
                </a:lnTo>
                <a:lnTo>
                  <a:pt x="101" y="448"/>
                </a:lnTo>
                <a:lnTo>
                  <a:pt x="108" y="455"/>
                </a:lnTo>
                <a:lnTo>
                  <a:pt x="118" y="467"/>
                </a:lnTo>
                <a:lnTo>
                  <a:pt x="130" y="474"/>
                </a:lnTo>
                <a:lnTo>
                  <a:pt x="146" y="474"/>
                </a:lnTo>
                <a:lnTo>
                  <a:pt x="158" y="476"/>
                </a:lnTo>
                <a:lnTo>
                  <a:pt x="168" y="483"/>
                </a:lnTo>
                <a:lnTo>
                  <a:pt x="175" y="483"/>
                </a:lnTo>
                <a:lnTo>
                  <a:pt x="182" y="478"/>
                </a:lnTo>
                <a:lnTo>
                  <a:pt x="189" y="476"/>
                </a:lnTo>
                <a:lnTo>
                  <a:pt x="196" y="476"/>
                </a:lnTo>
                <a:lnTo>
                  <a:pt x="208" y="481"/>
                </a:lnTo>
                <a:lnTo>
                  <a:pt x="222" y="476"/>
                </a:lnTo>
                <a:lnTo>
                  <a:pt x="241" y="462"/>
                </a:lnTo>
                <a:lnTo>
                  <a:pt x="253" y="460"/>
                </a:lnTo>
                <a:lnTo>
                  <a:pt x="257" y="469"/>
                </a:lnTo>
                <a:lnTo>
                  <a:pt x="267" y="478"/>
                </a:lnTo>
                <a:lnTo>
                  <a:pt x="283" y="488"/>
                </a:lnTo>
                <a:lnTo>
                  <a:pt x="283" y="488"/>
                </a:lnTo>
                <a:lnTo>
                  <a:pt x="295" y="490"/>
                </a:lnTo>
                <a:lnTo>
                  <a:pt x="307" y="486"/>
                </a:lnTo>
                <a:lnTo>
                  <a:pt x="312" y="478"/>
                </a:lnTo>
                <a:lnTo>
                  <a:pt x="312" y="469"/>
                </a:lnTo>
                <a:lnTo>
                  <a:pt x="314" y="462"/>
                </a:lnTo>
                <a:lnTo>
                  <a:pt x="319" y="460"/>
                </a:lnTo>
                <a:lnTo>
                  <a:pt x="321" y="455"/>
                </a:lnTo>
                <a:lnTo>
                  <a:pt x="319" y="445"/>
                </a:lnTo>
                <a:lnTo>
                  <a:pt x="317" y="438"/>
                </a:lnTo>
                <a:lnTo>
                  <a:pt x="317" y="429"/>
                </a:lnTo>
                <a:lnTo>
                  <a:pt x="324" y="412"/>
                </a:lnTo>
                <a:lnTo>
                  <a:pt x="328" y="405"/>
                </a:lnTo>
                <a:lnTo>
                  <a:pt x="333" y="405"/>
                </a:lnTo>
                <a:lnTo>
                  <a:pt x="338" y="410"/>
                </a:lnTo>
                <a:lnTo>
                  <a:pt x="340" y="417"/>
                </a:lnTo>
                <a:lnTo>
                  <a:pt x="343" y="417"/>
                </a:lnTo>
                <a:lnTo>
                  <a:pt x="343" y="417"/>
                </a:lnTo>
                <a:lnTo>
                  <a:pt x="345" y="410"/>
                </a:lnTo>
                <a:lnTo>
                  <a:pt x="350" y="407"/>
                </a:lnTo>
                <a:lnTo>
                  <a:pt x="350" y="407"/>
                </a:lnTo>
                <a:lnTo>
                  <a:pt x="352" y="407"/>
                </a:lnTo>
                <a:lnTo>
                  <a:pt x="352" y="405"/>
                </a:lnTo>
                <a:lnTo>
                  <a:pt x="347" y="396"/>
                </a:lnTo>
                <a:lnTo>
                  <a:pt x="345" y="391"/>
                </a:lnTo>
                <a:lnTo>
                  <a:pt x="350" y="389"/>
                </a:lnTo>
                <a:lnTo>
                  <a:pt x="350" y="381"/>
                </a:lnTo>
                <a:lnTo>
                  <a:pt x="352" y="370"/>
                </a:lnTo>
                <a:lnTo>
                  <a:pt x="354" y="365"/>
                </a:lnTo>
                <a:lnTo>
                  <a:pt x="359" y="362"/>
                </a:lnTo>
                <a:lnTo>
                  <a:pt x="364" y="358"/>
                </a:lnTo>
                <a:lnTo>
                  <a:pt x="369" y="348"/>
                </a:lnTo>
                <a:lnTo>
                  <a:pt x="373" y="344"/>
                </a:lnTo>
                <a:lnTo>
                  <a:pt x="378" y="346"/>
                </a:lnTo>
                <a:lnTo>
                  <a:pt x="383" y="346"/>
                </a:lnTo>
                <a:lnTo>
                  <a:pt x="390" y="341"/>
                </a:lnTo>
                <a:lnTo>
                  <a:pt x="399" y="329"/>
                </a:lnTo>
                <a:lnTo>
                  <a:pt x="414" y="313"/>
                </a:lnTo>
                <a:lnTo>
                  <a:pt x="418" y="299"/>
                </a:lnTo>
                <a:lnTo>
                  <a:pt x="416" y="289"/>
                </a:lnTo>
                <a:lnTo>
                  <a:pt x="418" y="265"/>
                </a:lnTo>
                <a:lnTo>
                  <a:pt x="423" y="228"/>
                </a:lnTo>
                <a:lnTo>
                  <a:pt x="425" y="204"/>
                </a:lnTo>
                <a:lnTo>
                  <a:pt x="423" y="194"/>
                </a:lnTo>
                <a:lnTo>
                  <a:pt x="418" y="187"/>
                </a:lnTo>
                <a:close/>
              </a:path>
            </a:pathLst>
          </a:custGeom>
          <a:solidFill>
            <a:srgbClr val="A5D7F5"/>
          </a:solidFill>
          <a:ln w="6350">
            <a:solidFill>
              <a:srgbClr val="00A0DC"/>
            </a:solidFill>
            <a:round/>
            <a:headEnd/>
            <a:tailEnd/>
          </a:ln>
        </p:spPr>
        <p:txBody>
          <a:bodyPr lIns="127983" tIns="0" bIns="2742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4" name="Arkansas">
            <a:extLst>
              <a:ext uri="{FF2B5EF4-FFF2-40B4-BE49-F238E27FC236}">
                <a16:creationId xmlns:a16="http://schemas.microsoft.com/office/drawing/2014/main" id="{C86E9583-CE9D-FF40-9E61-844E72A8BE06}"/>
              </a:ext>
            </a:extLst>
          </p:cNvPr>
          <p:cNvSpPr>
            <a:spLocks noChangeAspect="1"/>
          </p:cNvSpPr>
          <p:nvPr/>
        </p:nvSpPr>
        <p:spPr bwMode="gray">
          <a:xfrm>
            <a:off x="7708546" y="4192096"/>
            <a:ext cx="730394" cy="725963"/>
          </a:xfrm>
          <a:custGeom>
            <a:avLst/>
            <a:gdLst/>
            <a:ahLst/>
            <a:cxnLst>
              <a:cxn ang="0">
                <a:pos x="457" y="64"/>
              </a:cxn>
              <a:cxn ang="0">
                <a:pos x="509" y="57"/>
              </a:cxn>
              <a:cxn ang="0">
                <a:pos x="511" y="67"/>
              </a:cxn>
              <a:cxn ang="0">
                <a:pos x="504" y="74"/>
              </a:cxn>
              <a:cxn ang="0">
                <a:pos x="504" y="78"/>
              </a:cxn>
              <a:cxn ang="0">
                <a:pos x="492" y="93"/>
              </a:cxn>
              <a:cxn ang="0">
                <a:pos x="490" y="123"/>
              </a:cxn>
              <a:cxn ang="0">
                <a:pos x="480" y="164"/>
              </a:cxn>
              <a:cxn ang="0">
                <a:pos x="461" y="190"/>
              </a:cxn>
              <a:cxn ang="0">
                <a:pos x="464" y="199"/>
              </a:cxn>
              <a:cxn ang="0">
                <a:pos x="447" y="218"/>
              </a:cxn>
              <a:cxn ang="0">
                <a:pos x="440" y="228"/>
              </a:cxn>
              <a:cxn ang="0">
                <a:pos x="435" y="270"/>
              </a:cxn>
              <a:cxn ang="0">
                <a:pos x="421" y="284"/>
              </a:cxn>
              <a:cxn ang="0">
                <a:pos x="405" y="308"/>
              </a:cxn>
              <a:cxn ang="0">
                <a:pos x="407" y="322"/>
              </a:cxn>
              <a:cxn ang="0">
                <a:pos x="395" y="329"/>
              </a:cxn>
              <a:cxn ang="0">
                <a:pos x="397" y="348"/>
              </a:cxn>
              <a:cxn ang="0">
                <a:pos x="386" y="365"/>
              </a:cxn>
              <a:cxn ang="0">
                <a:pos x="388" y="377"/>
              </a:cxn>
              <a:cxn ang="0">
                <a:pos x="386" y="389"/>
              </a:cxn>
              <a:cxn ang="0">
                <a:pos x="390" y="407"/>
              </a:cxn>
              <a:cxn ang="0">
                <a:pos x="400" y="426"/>
              </a:cxn>
              <a:cxn ang="0">
                <a:pos x="376" y="455"/>
              </a:cxn>
              <a:cxn ang="0">
                <a:pos x="319" y="460"/>
              </a:cxn>
              <a:cxn ang="0">
                <a:pos x="260" y="464"/>
              </a:cxn>
              <a:cxn ang="0">
                <a:pos x="203" y="469"/>
              </a:cxn>
              <a:cxn ang="0">
                <a:pos x="147" y="474"/>
              </a:cxn>
              <a:cxn ang="0">
                <a:pos x="88" y="479"/>
              </a:cxn>
              <a:cxn ang="0">
                <a:pos x="85" y="429"/>
              </a:cxn>
              <a:cxn ang="0">
                <a:pos x="69" y="407"/>
              </a:cxn>
              <a:cxn ang="0">
                <a:pos x="52" y="412"/>
              </a:cxn>
              <a:cxn ang="0">
                <a:pos x="47" y="410"/>
              </a:cxn>
              <a:cxn ang="0">
                <a:pos x="36" y="389"/>
              </a:cxn>
              <a:cxn ang="0">
                <a:pos x="33" y="346"/>
              </a:cxn>
              <a:cxn ang="0">
                <a:pos x="33" y="306"/>
              </a:cxn>
              <a:cxn ang="0">
                <a:pos x="31" y="263"/>
              </a:cxn>
              <a:cxn ang="0">
                <a:pos x="28" y="223"/>
              </a:cxn>
              <a:cxn ang="0">
                <a:pos x="28" y="180"/>
              </a:cxn>
              <a:cxn ang="0">
                <a:pos x="17" y="128"/>
              </a:cxn>
              <a:cxn ang="0">
                <a:pos x="7" y="76"/>
              </a:cxn>
              <a:cxn ang="0">
                <a:pos x="28" y="41"/>
              </a:cxn>
              <a:cxn ang="0">
                <a:pos x="116" y="33"/>
              </a:cxn>
              <a:cxn ang="0">
                <a:pos x="201" y="26"/>
              </a:cxn>
              <a:cxn ang="0">
                <a:pos x="286" y="19"/>
              </a:cxn>
              <a:cxn ang="0">
                <a:pos x="371" y="10"/>
              </a:cxn>
              <a:cxn ang="0">
                <a:pos x="457" y="0"/>
              </a:cxn>
              <a:cxn ang="0">
                <a:pos x="468" y="19"/>
              </a:cxn>
              <a:cxn ang="0">
                <a:pos x="454" y="41"/>
              </a:cxn>
            </a:cxnLst>
            <a:rect l="0" t="0" r="r" b="b"/>
            <a:pathLst>
              <a:path w="511" h="479">
                <a:moveTo>
                  <a:pt x="447" y="52"/>
                </a:moveTo>
                <a:lnTo>
                  <a:pt x="440" y="67"/>
                </a:lnTo>
                <a:lnTo>
                  <a:pt x="457" y="64"/>
                </a:lnTo>
                <a:lnTo>
                  <a:pt x="473" y="62"/>
                </a:lnTo>
                <a:lnTo>
                  <a:pt x="490" y="59"/>
                </a:lnTo>
                <a:lnTo>
                  <a:pt x="509" y="57"/>
                </a:lnTo>
                <a:lnTo>
                  <a:pt x="509" y="59"/>
                </a:lnTo>
                <a:lnTo>
                  <a:pt x="511" y="64"/>
                </a:lnTo>
                <a:lnTo>
                  <a:pt x="511" y="67"/>
                </a:lnTo>
                <a:lnTo>
                  <a:pt x="511" y="69"/>
                </a:lnTo>
                <a:lnTo>
                  <a:pt x="506" y="71"/>
                </a:lnTo>
                <a:lnTo>
                  <a:pt x="504" y="74"/>
                </a:lnTo>
                <a:lnTo>
                  <a:pt x="504" y="74"/>
                </a:lnTo>
                <a:lnTo>
                  <a:pt x="504" y="76"/>
                </a:lnTo>
                <a:lnTo>
                  <a:pt x="504" y="78"/>
                </a:lnTo>
                <a:lnTo>
                  <a:pt x="506" y="81"/>
                </a:lnTo>
                <a:lnTo>
                  <a:pt x="504" y="83"/>
                </a:lnTo>
                <a:lnTo>
                  <a:pt x="492" y="93"/>
                </a:lnTo>
                <a:lnTo>
                  <a:pt x="490" y="102"/>
                </a:lnTo>
                <a:lnTo>
                  <a:pt x="492" y="112"/>
                </a:lnTo>
                <a:lnTo>
                  <a:pt x="490" y="123"/>
                </a:lnTo>
                <a:lnTo>
                  <a:pt x="480" y="135"/>
                </a:lnTo>
                <a:lnTo>
                  <a:pt x="478" y="149"/>
                </a:lnTo>
                <a:lnTo>
                  <a:pt x="480" y="164"/>
                </a:lnTo>
                <a:lnTo>
                  <a:pt x="475" y="175"/>
                </a:lnTo>
                <a:lnTo>
                  <a:pt x="466" y="185"/>
                </a:lnTo>
                <a:lnTo>
                  <a:pt x="461" y="190"/>
                </a:lnTo>
                <a:lnTo>
                  <a:pt x="461" y="192"/>
                </a:lnTo>
                <a:lnTo>
                  <a:pt x="464" y="194"/>
                </a:lnTo>
                <a:lnTo>
                  <a:pt x="464" y="199"/>
                </a:lnTo>
                <a:lnTo>
                  <a:pt x="461" y="204"/>
                </a:lnTo>
                <a:lnTo>
                  <a:pt x="452" y="211"/>
                </a:lnTo>
                <a:lnTo>
                  <a:pt x="447" y="218"/>
                </a:lnTo>
                <a:lnTo>
                  <a:pt x="447" y="223"/>
                </a:lnTo>
                <a:lnTo>
                  <a:pt x="445" y="228"/>
                </a:lnTo>
                <a:lnTo>
                  <a:pt x="440" y="228"/>
                </a:lnTo>
                <a:lnTo>
                  <a:pt x="438" y="237"/>
                </a:lnTo>
                <a:lnTo>
                  <a:pt x="438" y="258"/>
                </a:lnTo>
                <a:lnTo>
                  <a:pt x="435" y="270"/>
                </a:lnTo>
                <a:lnTo>
                  <a:pt x="426" y="273"/>
                </a:lnTo>
                <a:lnTo>
                  <a:pt x="421" y="277"/>
                </a:lnTo>
                <a:lnTo>
                  <a:pt x="421" y="284"/>
                </a:lnTo>
                <a:lnTo>
                  <a:pt x="416" y="291"/>
                </a:lnTo>
                <a:lnTo>
                  <a:pt x="409" y="301"/>
                </a:lnTo>
                <a:lnTo>
                  <a:pt x="405" y="308"/>
                </a:lnTo>
                <a:lnTo>
                  <a:pt x="409" y="315"/>
                </a:lnTo>
                <a:lnTo>
                  <a:pt x="409" y="318"/>
                </a:lnTo>
                <a:lnTo>
                  <a:pt x="407" y="322"/>
                </a:lnTo>
                <a:lnTo>
                  <a:pt x="397" y="327"/>
                </a:lnTo>
                <a:lnTo>
                  <a:pt x="395" y="327"/>
                </a:lnTo>
                <a:lnTo>
                  <a:pt x="395" y="329"/>
                </a:lnTo>
                <a:lnTo>
                  <a:pt x="397" y="334"/>
                </a:lnTo>
                <a:lnTo>
                  <a:pt x="397" y="339"/>
                </a:lnTo>
                <a:lnTo>
                  <a:pt x="397" y="348"/>
                </a:lnTo>
                <a:lnTo>
                  <a:pt x="395" y="353"/>
                </a:lnTo>
                <a:lnTo>
                  <a:pt x="393" y="355"/>
                </a:lnTo>
                <a:lnTo>
                  <a:pt x="386" y="365"/>
                </a:lnTo>
                <a:lnTo>
                  <a:pt x="383" y="370"/>
                </a:lnTo>
                <a:lnTo>
                  <a:pt x="388" y="372"/>
                </a:lnTo>
                <a:lnTo>
                  <a:pt x="388" y="377"/>
                </a:lnTo>
                <a:lnTo>
                  <a:pt x="383" y="381"/>
                </a:lnTo>
                <a:lnTo>
                  <a:pt x="386" y="386"/>
                </a:lnTo>
                <a:lnTo>
                  <a:pt x="386" y="389"/>
                </a:lnTo>
                <a:lnTo>
                  <a:pt x="390" y="391"/>
                </a:lnTo>
                <a:lnTo>
                  <a:pt x="393" y="398"/>
                </a:lnTo>
                <a:lnTo>
                  <a:pt x="390" y="407"/>
                </a:lnTo>
                <a:lnTo>
                  <a:pt x="393" y="417"/>
                </a:lnTo>
                <a:lnTo>
                  <a:pt x="397" y="424"/>
                </a:lnTo>
                <a:lnTo>
                  <a:pt x="400" y="426"/>
                </a:lnTo>
                <a:lnTo>
                  <a:pt x="395" y="448"/>
                </a:lnTo>
                <a:lnTo>
                  <a:pt x="397" y="452"/>
                </a:lnTo>
                <a:lnTo>
                  <a:pt x="376" y="455"/>
                </a:lnTo>
                <a:lnTo>
                  <a:pt x="357" y="455"/>
                </a:lnTo>
                <a:lnTo>
                  <a:pt x="338" y="457"/>
                </a:lnTo>
                <a:lnTo>
                  <a:pt x="319" y="460"/>
                </a:lnTo>
                <a:lnTo>
                  <a:pt x="298" y="462"/>
                </a:lnTo>
                <a:lnTo>
                  <a:pt x="279" y="464"/>
                </a:lnTo>
                <a:lnTo>
                  <a:pt x="260" y="464"/>
                </a:lnTo>
                <a:lnTo>
                  <a:pt x="241" y="467"/>
                </a:lnTo>
                <a:lnTo>
                  <a:pt x="222" y="469"/>
                </a:lnTo>
                <a:lnTo>
                  <a:pt x="203" y="469"/>
                </a:lnTo>
                <a:lnTo>
                  <a:pt x="185" y="471"/>
                </a:lnTo>
                <a:lnTo>
                  <a:pt x="166" y="474"/>
                </a:lnTo>
                <a:lnTo>
                  <a:pt x="147" y="474"/>
                </a:lnTo>
                <a:lnTo>
                  <a:pt x="125" y="476"/>
                </a:lnTo>
                <a:lnTo>
                  <a:pt x="107" y="479"/>
                </a:lnTo>
                <a:lnTo>
                  <a:pt x="88" y="479"/>
                </a:lnTo>
                <a:lnTo>
                  <a:pt x="88" y="462"/>
                </a:lnTo>
                <a:lnTo>
                  <a:pt x="85" y="445"/>
                </a:lnTo>
                <a:lnTo>
                  <a:pt x="85" y="429"/>
                </a:lnTo>
                <a:lnTo>
                  <a:pt x="83" y="410"/>
                </a:lnTo>
                <a:lnTo>
                  <a:pt x="78" y="407"/>
                </a:lnTo>
                <a:lnTo>
                  <a:pt x="69" y="407"/>
                </a:lnTo>
                <a:lnTo>
                  <a:pt x="62" y="407"/>
                </a:lnTo>
                <a:lnTo>
                  <a:pt x="57" y="407"/>
                </a:lnTo>
                <a:lnTo>
                  <a:pt x="52" y="412"/>
                </a:lnTo>
                <a:lnTo>
                  <a:pt x="50" y="412"/>
                </a:lnTo>
                <a:lnTo>
                  <a:pt x="47" y="412"/>
                </a:lnTo>
                <a:lnTo>
                  <a:pt x="47" y="410"/>
                </a:lnTo>
                <a:lnTo>
                  <a:pt x="43" y="407"/>
                </a:lnTo>
                <a:lnTo>
                  <a:pt x="36" y="403"/>
                </a:lnTo>
                <a:lnTo>
                  <a:pt x="36" y="389"/>
                </a:lnTo>
                <a:lnTo>
                  <a:pt x="36" y="374"/>
                </a:lnTo>
                <a:lnTo>
                  <a:pt x="36" y="360"/>
                </a:lnTo>
                <a:lnTo>
                  <a:pt x="33" y="346"/>
                </a:lnTo>
                <a:lnTo>
                  <a:pt x="33" y="334"/>
                </a:lnTo>
                <a:lnTo>
                  <a:pt x="33" y="320"/>
                </a:lnTo>
                <a:lnTo>
                  <a:pt x="33" y="306"/>
                </a:lnTo>
                <a:lnTo>
                  <a:pt x="33" y="291"/>
                </a:lnTo>
                <a:lnTo>
                  <a:pt x="31" y="277"/>
                </a:lnTo>
                <a:lnTo>
                  <a:pt x="31" y="263"/>
                </a:lnTo>
                <a:lnTo>
                  <a:pt x="31" y="251"/>
                </a:lnTo>
                <a:lnTo>
                  <a:pt x="31" y="237"/>
                </a:lnTo>
                <a:lnTo>
                  <a:pt x="28" y="223"/>
                </a:lnTo>
                <a:lnTo>
                  <a:pt x="28" y="209"/>
                </a:lnTo>
                <a:lnTo>
                  <a:pt x="28" y="194"/>
                </a:lnTo>
                <a:lnTo>
                  <a:pt x="28" y="180"/>
                </a:lnTo>
                <a:lnTo>
                  <a:pt x="24" y="164"/>
                </a:lnTo>
                <a:lnTo>
                  <a:pt x="21" y="147"/>
                </a:lnTo>
                <a:lnTo>
                  <a:pt x="17" y="128"/>
                </a:lnTo>
                <a:lnTo>
                  <a:pt x="14" y="112"/>
                </a:lnTo>
                <a:lnTo>
                  <a:pt x="12" y="95"/>
                </a:lnTo>
                <a:lnTo>
                  <a:pt x="7" y="76"/>
                </a:lnTo>
                <a:lnTo>
                  <a:pt x="5" y="59"/>
                </a:lnTo>
                <a:lnTo>
                  <a:pt x="0" y="41"/>
                </a:lnTo>
                <a:lnTo>
                  <a:pt x="28" y="41"/>
                </a:lnTo>
                <a:lnTo>
                  <a:pt x="57" y="38"/>
                </a:lnTo>
                <a:lnTo>
                  <a:pt x="88" y="36"/>
                </a:lnTo>
                <a:lnTo>
                  <a:pt x="116" y="33"/>
                </a:lnTo>
                <a:lnTo>
                  <a:pt x="144" y="31"/>
                </a:lnTo>
                <a:lnTo>
                  <a:pt x="173" y="29"/>
                </a:lnTo>
                <a:lnTo>
                  <a:pt x="201" y="26"/>
                </a:lnTo>
                <a:lnTo>
                  <a:pt x="230" y="24"/>
                </a:lnTo>
                <a:lnTo>
                  <a:pt x="258" y="22"/>
                </a:lnTo>
                <a:lnTo>
                  <a:pt x="286" y="19"/>
                </a:lnTo>
                <a:lnTo>
                  <a:pt x="315" y="14"/>
                </a:lnTo>
                <a:lnTo>
                  <a:pt x="343" y="12"/>
                </a:lnTo>
                <a:lnTo>
                  <a:pt x="371" y="10"/>
                </a:lnTo>
                <a:lnTo>
                  <a:pt x="400" y="7"/>
                </a:lnTo>
                <a:lnTo>
                  <a:pt x="428" y="3"/>
                </a:lnTo>
                <a:lnTo>
                  <a:pt x="457" y="0"/>
                </a:lnTo>
                <a:lnTo>
                  <a:pt x="461" y="10"/>
                </a:lnTo>
                <a:lnTo>
                  <a:pt x="466" y="14"/>
                </a:lnTo>
                <a:lnTo>
                  <a:pt x="468" y="19"/>
                </a:lnTo>
                <a:lnTo>
                  <a:pt x="466" y="24"/>
                </a:lnTo>
                <a:lnTo>
                  <a:pt x="461" y="36"/>
                </a:lnTo>
                <a:lnTo>
                  <a:pt x="454" y="41"/>
                </a:lnTo>
                <a:lnTo>
                  <a:pt x="452" y="48"/>
                </a:lnTo>
                <a:lnTo>
                  <a:pt x="447" y="52"/>
                </a:lnTo>
                <a:close/>
              </a:path>
            </a:pathLst>
          </a:custGeom>
          <a:solidFill>
            <a:srgbClr val="5FC0EB"/>
          </a:solidFill>
          <a:ln w="6350">
            <a:solidFill>
              <a:srgbClr val="00A0DC"/>
            </a:solidFill>
            <a:round/>
            <a:headEnd/>
            <a:tailEnd/>
          </a:ln>
        </p:spPr>
        <p:txBody>
          <a:bodyPr lIns="82275" rIns="137124"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5" name="New Mexico">
            <a:extLst>
              <a:ext uri="{FF2B5EF4-FFF2-40B4-BE49-F238E27FC236}">
                <a16:creationId xmlns:a16="http://schemas.microsoft.com/office/drawing/2014/main" id="{0F971629-F4DC-534F-87C8-BEFB79D4D8E7}"/>
              </a:ext>
            </a:extLst>
          </p:cNvPr>
          <p:cNvSpPr>
            <a:spLocks noChangeAspect="1"/>
          </p:cNvSpPr>
          <p:nvPr/>
        </p:nvSpPr>
        <p:spPr bwMode="gray">
          <a:xfrm>
            <a:off x="5511654" y="4110257"/>
            <a:ext cx="973381" cy="1097279"/>
          </a:xfrm>
          <a:custGeom>
            <a:avLst/>
            <a:gdLst/>
            <a:ahLst/>
            <a:cxnLst>
              <a:cxn ang="0">
                <a:pos x="286" y="686"/>
              </a:cxn>
              <a:cxn ang="0">
                <a:pos x="262" y="684"/>
              </a:cxn>
              <a:cxn ang="0">
                <a:pos x="213" y="679"/>
              </a:cxn>
              <a:cxn ang="0">
                <a:pos x="165" y="675"/>
              </a:cxn>
              <a:cxn ang="0">
                <a:pos x="118" y="672"/>
              </a:cxn>
              <a:cxn ang="0">
                <a:pos x="94" y="684"/>
              </a:cxn>
              <a:cxn ang="0">
                <a:pos x="92" y="710"/>
              </a:cxn>
              <a:cxn ang="0">
                <a:pos x="52" y="722"/>
              </a:cxn>
              <a:cxn ang="0">
                <a:pos x="0" y="717"/>
              </a:cxn>
              <a:cxn ang="0">
                <a:pos x="7" y="627"/>
              </a:cxn>
              <a:cxn ang="0">
                <a:pos x="16" y="537"/>
              </a:cxn>
              <a:cxn ang="0">
                <a:pos x="23" y="447"/>
              </a:cxn>
              <a:cxn ang="0">
                <a:pos x="33" y="357"/>
              </a:cxn>
              <a:cxn ang="0">
                <a:pos x="42" y="270"/>
              </a:cxn>
              <a:cxn ang="0">
                <a:pos x="49" y="180"/>
              </a:cxn>
              <a:cxn ang="0">
                <a:pos x="59" y="90"/>
              </a:cxn>
              <a:cxn ang="0">
                <a:pos x="68" y="0"/>
              </a:cxn>
              <a:cxn ang="0">
                <a:pos x="144" y="7"/>
              </a:cxn>
              <a:cxn ang="0">
                <a:pos x="220" y="14"/>
              </a:cxn>
              <a:cxn ang="0">
                <a:pos x="298" y="21"/>
              </a:cxn>
              <a:cxn ang="0">
                <a:pos x="373" y="28"/>
              </a:cxn>
              <a:cxn ang="0">
                <a:pos x="451" y="33"/>
              </a:cxn>
              <a:cxn ang="0">
                <a:pos x="527" y="38"/>
              </a:cxn>
              <a:cxn ang="0">
                <a:pos x="605" y="40"/>
              </a:cxn>
              <a:cxn ang="0">
                <a:pos x="681" y="45"/>
              </a:cxn>
              <a:cxn ang="0">
                <a:pos x="681" y="76"/>
              </a:cxn>
              <a:cxn ang="0">
                <a:pos x="679" y="106"/>
              </a:cxn>
              <a:cxn ang="0">
                <a:pos x="674" y="144"/>
              </a:cxn>
              <a:cxn ang="0">
                <a:pos x="671" y="215"/>
              </a:cxn>
              <a:cxn ang="0">
                <a:pos x="669" y="286"/>
              </a:cxn>
              <a:cxn ang="0">
                <a:pos x="667" y="357"/>
              </a:cxn>
              <a:cxn ang="0">
                <a:pos x="662" y="428"/>
              </a:cxn>
              <a:cxn ang="0">
                <a:pos x="660" y="499"/>
              </a:cxn>
              <a:cxn ang="0">
                <a:pos x="657" y="570"/>
              </a:cxn>
              <a:cxn ang="0">
                <a:pos x="655" y="641"/>
              </a:cxn>
              <a:cxn ang="0">
                <a:pos x="629" y="677"/>
              </a:cxn>
              <a:cxn ang="0">
                <a:pos x="582" y="675"/>
              </a:cxn>
              <a:cxn ang="0">
                <a:pos x="532" y="672"/>
              </a:cxn>
              <a:cxn ang="0">
                <a:pos x="485" y="670"/>
              </a:cxn>
              <a:cxn ang="0">
                <a:pos x="435" y="667"/>
              </a:cxn>
              <a:cxn ang="0">
                <a:pos x="385" y="663"/>
              </a:cxn>
              <a:cxn ang="0">
                <a:pos x="338" y="660"/>
              </a:cxn>
              <a:cxn ang="0">
                <a:pos x="288" y="658"/>
              </a:cxn>
              <a:cxn ang="0">
                <a:pos x="265" y="656"/>
              </a:cxn>
              <a:cxn ang="0">
                <a:pos x="274" y="679"/>
              </a:cxn>
            </a:cxnLst>
            <a:rect l="0" t="0" r="r" b="b"/>
            <a:pathLst>
              <a:path w="681" h="724">
                <a:moveTo>
                  <a:pt x="274" y="679"/>
                </a:moveTo>
                <a:lnTo>
                  <a:pt x="286" y="686"/>
                </a:lnTo>
                <a:lnTo>
                  <a:pt x="286" y="686"/>
                </a:lnTo>
                <a:lnTo>
                  <a:pt x="262" y="684"/>
                </a:lnTo>
                <a:lnTo>
                  <a:pt x="239" y="682"/>
                </a:lnTo>
                <a:lnTo>
                  <a:pt x="213" y="679"/>
                </a:lnTo>
                <a:lnTo>
                  <a:pt x="189" y="677"/>
                </a:lnTo>
                <a:lnTo>
                  <a:pt x="165" y="675"/>
                </a:lnTo>
                <a:lnTo>
                  <a:pt x="142" y="675"/>
                </a:lnTo>
                <a:lnTo>
                  <a:pt x="118" y="672"/>
                </a:lnTo>
                <a:lnTo>
                  <a:pt x="94" y="670"/>
                </a:lnTo>
                <a:lnTo>
                  <a:pt x="94" y="684"/>
                </a:lnTo>
                <a:lnTo>
                  <a:pt x="92" y="696"/>
                </a:lnTo>
                <a:lnTo>
                  <a:pt x="92" y="710"/>
                </a:lnTo>
                <a:lnTo>
                  <a:pt x="90" y="724"/>
                </a:lnTo>
                <a:lnTo>
                  <a:pt x="52" y="722"/>
                </a:lnTo>
                <a:lnTo>
                  <a:pt x="12" y="717"/>
                </a:lnTo>
                <a:lnTo>
                  <a:pt x="0" y="717"/>
                </a:lnTo>
                <a:lnTo>
                  <a:pt x="2" y="672"/>
                </a:lnTo>
                <a:lnTo>
                  <a:pt x="7" y="627"/>
                </a:lnTo>
                <a:lnTo>
                  <a:pt x="12" y="582"/>
                </a:lnTo>
                <a:lnTo>
                  <a:pt x="16" y="537"/>
                </a:lnTo>
                <a:lnTo>
                  <a:pt x="19" y="492"/>
                </a:lnTo>
                <a:lnTo>
                  <a:pt x="23" y="447"/>
                </a:lnTo>
                <a:lnTo>
                  <a:pt x="28" y="402"/>
                </a:lnTo>
                <a:lnTo>
                  <a:pt x="33" y="357"/>
                </a:lnTo>
                <a:lnTo>
                  <a:pt x="38" y="315"/>
                </a:lnTo>
                <a:lnTo>
                  <a:pt x="42" y="270"/>
                </a:lnTo>
                <a:lnTo>
                  <a:pt x="45" y="225"/>
                </a:lnTo>
                <a:lnTo>
                  <a:pt x="49" y="180"/>
                </a:lnTo>
                <a:lnTo>
                  <a:pt x="54" y="135"/>
                </a:lnTo>
                <a:lnTo>
                  <a:pt x="59" y="90"/>
                </a:lnTo>
                <a:lnTo>
                  <a:pt x="64" y="45"/>
                </a:lnTo>
                <a:lnTo>
                  <a:pt x="68" y="0"/>
                </a:lnTo>
                <a:lnTo>
                  <a:pt x="106" y="5"/>
                </a:lnTo>
                <a:lnTo>
                  <a:pt x="144" y="7"/>
                </a:lnTo>
                <a:lnTo>
                  <a:pt x="182" y="12"/>
                </a:lnTo>
                <a:lnTo>
                  <a:pt x="220" y="14"/>
                </a:lnTo>
                <a:lnTo>
                  <a:pt x="260" y="19"/>
                </a:lnTo>
                <a:lnTo>
                  <a:pt x="298" y="21"/>
                </a:lnTo>
                <a:lnTo>
                  <a:pt x="336" y="24"/>
                </a:lnTo>
                <a:lnTo>
                  <a:pt x="373" y="28"/>
                </a:lnTo>
                <a:lnTo>
                  <a:pt x="411" y="31"/>
                </a:lnTo>
                <a:lnTo>
                  <a:pt x="451" y="33"/>
                </a:lnTo>
                <a:lnTo>
                  <a:pt x="489" y="35"/>
                </a:lnTo>
                <a:lnTo>
                  <a:pt x="527" y="38"/>
                </a:lnTo>
                <a:lnTo>
                  <a:pt x="565" y="40"/>
                </a:lnTo>
                <a:lnTo>
                  <a:pt x="605" y="40"/>
                </a:lnTo>
                <a:lnTo>
                  <a:pt x="643" y="42"/>
                </a:lnTo>
                <a:lnTo>
                  <a:pt x="681" y="45"/>
                </a:lnTo>
                <a:lnTo>
                  <a:pt x="681" y="59"/>
                </a:lnTo>
                <a:lnTo>
                  <a:pt x="681" y="76"/>
                </a:lnTo>
                <a:lnTo>
                  <a:pt x="681" y="92"/>
                </a:lnTo>
                <a:lnTo>
                  <a:pt x="679" y="106"/>
                </a:lnTo>
                <a:lnTo>
                  <a:pt x="674" y="106"/>
                </a:lnTo>
                <a:lnTo>
                  <a:pt x="674" y="144"/>
                </a:lnTo>
                <a:lnTo>
                  <a:pt x="671" y="180"/>
                </a:lnTo>
                <a:lnTo>
                  <a:pt x="671" y="215"/>
                </a:lnTo>
                <a:lnTo>
                  <a:pt x="669" y="251"/>
                </a:lnTo>
                <a:lnTo>
                  <a:pt x="669" y="286"/>
                </a:lnTo>
                <a:lnTo>
                  <a:pt x="667" y="322"/>
                </a:lnTo>
                <a:lnTo>
                  <a:pt x="667" y="357"/>
                </a:lnTo>
                <a:lnTo>
                  <a:pt x="664" y="393"/>
                </a:lnTo>
                <a:lnTo>
                  <a:pt x="662" y="428"/>
                </a:lnTo>
                <a:lnTo>
                  <a:pt x="662" y="464"/>
                </a:lnTo>
                <a:lnTo>
                  <a:pt x="660" y="499"/>
                </a:lnTo>
                <a:lnTo>
                  <a:pt x="660" y="535"/>
                </a:lnTo>
                <a:lnTo>
                  <a:pt x="657" y="570"/>
                </a:lnTo>
                <a:lnTo>
                  <a:pt x="657" y="606"/>
                </a:lnTo>
                <a:lnTo>
                  <a:pt x="655" y="641"/>
                </a:lnTo>
                <a:lnTo>
                  <a:pt x="655" y="677"/>
                </a:lnTo>
                <a:lnTo>
                  <a:pt x="629" y="677"/>
                </a:lnTo>
                <a:lnTo>
                  <a:pt x="605" y="675"/>
                </a:lnTo>
                <a:lnTo>
                  <a:pt x="582" y="675"/>
                </a:lnTo>
                <a:lnTo>
                  <a:pt x="556" y="672"/>
                </a:lnTo>
                <a:lnTo>
                  <a:pt x="532" y="672"/>
                </a:lnTo>
                <a:lnTo>
                  <a:pt x="508" y="670"/>
                </a:lnTo>
                <a:lnTo>
                  <a:pt x="485" y="670"/>
                </a:lnTo>
                <a:lnTo>
                  <a:pt x="459" y="667"/>
                </a:lnTo>
                <a:lnTo>
                  <a:pt x="435" y="667"/>
                </a:lnTo>
                <a:lnTo>
                  <a:pt x="411" y="665"/>
                </a:lnTo>
                <a:lnTo>
                  <a:pt x="385" y="663"/>
                </a:lnTo>
                <a:lnTo>
                  <a:pt x="362" y="663"/>
                </a:lnTo>
                <a:lnTo>
                  <a:pt x="338" y="660"/>
                </a:lnTo>
                <a:lnTo>
                  <a:pt x="312" y="658"/>
                </a:lnTo>
                <a:lnTo>
                  <a:pt x="288" y="658"/>
                </a:lnTo>
                <a:lnTo>
                  <a:pt x="265" y="656"/>
                </a:lnTo>
                <a:lnTo>
                  <a:pt x="265" y="656"/>
                </a:lnTo>
                <a:lnTo>
                  <a:pt x="274" y="679"/>
                </a:lnTo>
                <a:lnTo>
                  <a:pt x="274" y="679"/>
                </a:lnTo>
                <a:close/>
              </a:path>
            </a:pathLst>
          </a:custGeom>
          <a:solidFill>
            <a:srgbClr val="5FC0EB"/>
          </a:solidFill>
          <a:ln w="6350">
            <a:solidFill>
              <a:srgbClr val="00A0DC"/>
            </a:solidFill>
            <a:round/>
            <a:headEnd/>
            <a:tailEnd/>
          </a:ln>
        </p:spPr>
        <p:txBody>
          <a:bodyPr lIns="0" rIns="0" bIns="137124"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6" name="North Dakota">
            <a:extLst>
              <a:ext uri="{FF2B5EF4-FFF2-40B4-BE49-F238E27FC236}">
                <a16:creationId xmlns:a16="http://schemas.microsoft.com/office/drawing/2014/main" id="{F36627BB-D0D2-0645-BFA0-D6E73086AB96}"/>
              </a:ext>
            </a:extLst>
          </p:cNvPr>
          <p:cNvSpPr>
            <a:spLocks noChangeAspect="1"/>
          </p:cNvSpPr>
          <p:nvPr/>
        </p:nvSpPr>
        <p:spPr bwMode="gray">
          <a:xfrm>
            <a:off x="6413566" y="1859618"/>
            <a:ext cx="943365" cy="600168"/>
          </a:xfrm>
          <a:custGeom>
            <a:avLst/>
            <a:gdLst/>
            <a:ahLst/>
            <a:cxnLst>
              <a:cxn ang="0">
                <a:pos x="660" y="391"/>
              </a:cxn>
              <a:cxn ang="0">
                <a:pos x="620" y="391"/>
              </a:cxn>
              <a:cxn ang="0">
                <a:pos x="577" y="393"/>
              </a:cxn>
              <a:cxn ang="0">
                <a:pos x="537" y="396"/>
              </a:cxn>
              <a:cxn ang="0">
                <a:pos x="495" y="396"/>
              </a:cxn>
              <a:cxn ang="0">
                <a:pos x="454" y="396"/>
              </a:cxn>
              <a:cxn ang="0">
                <a:pos x="414" y="396"/>
              </a:cxn>
              <a:cxn ang="0">
                <a:pos x="372" y="396"/>
              </a:cxn>
              <a:cxn ang="0">
                <a:pos x="331" y="396"/>
              </a:cxn>
              <a:cxn ang="0">
                <a:pos x="289" y="396"/>
              </a:cxn>
              <a:cxn ang="0">
                <a:pos x="249" y="396"/>
              </a:cxn>
              <a:cxn ang="0">
                <a:pos x="206" y="396"/>
              </a:cxn>
              <a:cxn ang="0">
                <a:pos x="166" y="393"/>
              </a:cxn>
              <a:cxn ang="0">
                <a:pos x="126" y="393"/>
              </a:cxn>
              <a:cxn ang="0">
                <a:pos x="83" y="391"/>
              </a:cxn>
              <a:cxn ang="0">
                <a:pos x="43" y="391"/>
              </a:cxn>
              <a:cxn ang="0">
                <a:pos x="0" y="389"/>
              </a:cxn>
              <a:cxn ang="0">
                <a:pos x="3" y="339"/>
              </a:cxn>
              <a:cxn ang="0">
                <a:pos x="5" y="292"/>
              </a:cxn>
              <a:cxn ang="0">
                <a:pos x="7" y="242"/>
              </a:cxn>
              <a:cxn ang="0">
                <a:pos x="10" y="195"/>
              </a:cxn>
              <a:cxn ang="0">
                <a:pos x="12" y="145"/>
              </a:cxn>
              <a:cxn ang="0">
                <a:pos x="14" y="98"/>
              </a:cxn>
              <a:cxn ang="0">
                <a:pos x="17" y="48"/>
              </a:cxn>
              <a:cxn ang="0">
                <a:pos x="19" y="0"/>
              </a:cxn>
              <a:cxn ang="0">
                <a:pos x="64" y="3"/>
              </a:cxn>
              <a:cxn ang="0">
                <a:pos x="135" y="5"/>
              </a:cxn>
              <a:cxn ang="0">
                <a:pos x="206" y="8"/>
              </a:cxn>
              <a:cxn ang="0">
                <a:pos x="277" y="8"/>
              </a:cxn>
              <a:cxn ang="0">
                <a:pos x="348" y="8"/>
              </a:cxn>
              <a:cxn ang="0">
                <a:pos x="419" y="8"/>
              </a:cxn>
              <a:cxn ang="0">
                <a:pos x="490" y="8"/>
              </a:cxn>
              <a:cxn ang="0">
                <a:pos x="563" y="5"/>
              </a:cxn>
              <a:cxn ang="0">
                <a:pos x="596" y="43"/>
              </a:cxn>
              <a:cxn ang="0">
                <a:pos x="596" y="62"/>
              </a:cxn>
              <a:cxn ang="0">
                <a:pos x="599" y="83"/>
              </a:cxn>
              <a:cxn ang="0">
                <a:pos x="599" y="109"/>
              </a:cxn>
              <a:cxn ang="0">
                <a:pos x="610" y="140"/>
              </a:cxn>
              <a:cxn ang="0">
                <a:pos x="613" y="152"/>
              </a:cxn>
              <a:cxn ang="0">
                <a:pos x="625" y="183"/>
              </a:cxn>
              <a:cxn ang="0">
                <a:pos x="627" y="209"/>
              </a:cxn>
              <a:cxn ang="0">
                <a:pos x="632" y="261"/>
              </a:cxn>
              <a:cxn ang="0">
                <a:pos x="634" y="277"/>
              </a:cxn>
              <a:cxn ang="0">
                <a:pos x="636" y="301"/>
              </a:cxn>
              <a:cxn ang="0">
                <a:pos x="641" y="325"/>
              </a:cxn>
              <a:cxn ang="0">
                <a:pos x="655" y="348"/>
              </a:cxn>
              <a:cxn ang="0">
                <a:pos x="658" y="365"/>
              </a:cxn>
            </a:cxnLst>
            <a:rect l="0" t="0" r="r" b="b"/>
            <a:pathLst>
              <a:path w="660" h="396">
                <a:moveTo>
                  <a:pt x="658" y="382"/>
                </a:moveTo>
                <a:lnTo>
                  <a:pt x="660" y="391"/>
                </a:lnTo>
                <a:lnTo>
                  <a:pt x="639" y="391"/>
                </a:lnTo>
                <a:lnTo>
                  <a:pt x="620" y="391"/>
                </a:lnTo>
                <a:lnTo>
                  <a:pt x="599" y="393"/>
                </a:lnTo>
                <a:lnTo>
                  <a:pt x="577" y="393"/>
                </a:lnTo>
                <a:lnTo>
                  <a:pt x="558" y="393"/>
                </a:lnTo>
                <a:lnTo>
                  <a:pt x="537" y="396"/>
                </a:lnTo>
                <a:lnTo>
                  <a:pt x="516" y="396"/>
                </a:lnTo>
                <a:lnTo>
                  <a:pt x="495" y="396"/>
                </a:lnTo>
                <a:lnTo>
                  <a:pt x="476" y="396"/>
                </a:lnTo>
                <a:lnTo>
                  <a:pt x="454" y="396"/>
                </a:lnTo>
                <a:lnTo>
                  <a:pt x="433" y="396"/>
                </a:lnTo>
                <a:lnTo>
                  <a:pt x="414" y="396"/>
                </a:lnTo>
                <a:lnTo>
                  <a:pt x="393" y="396"/>
                </a:lnTo>
                <a:lnTo>
                  <a:pt x="372" y="396"/>
                </a:lnTo>
                <a:lnTo>
                  <a:pt x="350" y="396"/>
                </a:lnTo>
                <a:lnTo>
                  <a:pt x="331" y="396"/>
                </a:lnTo>
                <a:lnTo>
                  <a:pt x="310" y="396"/>
                </a:lnTo>
                <a:lnTo>
                  <a:pt x="289" y="396"/>
                </a:lnTo>
                <a:lnTo>
                  <a:pt x="270" y="396"/>
                </a:lnTo>
                <a:lnTo>
                  <a:pt x="249" y="396"/>
                </a:lnTo>
                <a:lnTo>
                  <a:pt x="227" y="396"/>
                </a:lnTo>
                <a:lnTo>
                  <a:pt x="206" y="396"/>
                </a:lnTo>
                <a:lnTo>
                  <a:pt x="187" y="396"/>
                </a:lnTo>
                <a:lnTo>
                  <a:pt x="166" y="393"/>
                </a:lnTo>
                <a:lnTo>
                  <a:pt x="144" y="393"/>
                </a:lnTo>
                <a:lnTo>
                  <a:pt x="126" y="393"/>
                </a:lnTo>
                <a:lnTo>
                  <a:pt x="104" y="393"/>
                </a:lnTo>
                <a:lnTo>
                  <a:pt x="83" y="391"/>
                </a:lnTo>
                <a:lnTo>
                  <a:pt x="64" y="391"/>
                </a:lnTo>
                <a:lnTo>
                  <a:pt x="43" y="391"/>
                </a:lnTo>
                <a:lnTo>
                  <a:pt x="21" y="389"/>
                </a:lnTo>
                <a:lnTo>
                  <a:pt x="0" y="389"/>
                </a:lnTo>
                <a:lnTo>
                  <a:pt x="3" y="363"/>
                </a:lnTo>
                <a:lnTo>
                  <a:pt x="3" y="339"/>
                </a:lnTo>
                <a:lnTo>
                  <a:pt x="5" y="315"/>
                </a:lnTo>
                <a:lnTo>
                  <a:pt x="5" y="292"/>
                </a:lnTo>
                <a:lnTo>
                  <a:pt x="7" y="268"/>
                </a:lnTo>
                <a:lnTo>
                  <a:pt x="7" y="242"/>
                </a:lnTo>
                <a:lnTo>
                  <a:pt x="10" y="218"/>
                </a:lnTo>
                <a:lnTo>
                  <a:pt x="10" y="195"/>
                </a:lnTo>
                <a:lnTo>
                  <a:pt x="12" y="171"/>
                </a:lnTo>
                <a:lnTo>
                  <a:pt x="12" y="145"/>
                </a:lnTo>
                <a:lnTo>
                  <a:pt x="14" y="121"/>
                </a:lnTo>
                <a:lnTo>
                  <a:pt x="14" y="98"/>
                </a:lnTo>
                <a:lnTo>
                  <a:pt x="17" y="74"/>
                </a:lnTo>
                <a:lnTo>
                  <a:pt x="17" y="48"/>
                </a:lnTo>
                <a:lnTo>
                  <a:pt x="19" y="24"/>
                </a:lnTo>
                <a:lnTo>
                  <a:pt x="19" y="0"/>
                </a:lnTo>
                <a:lnTo>
                  <a:pt x="29" y="0"/>
                </a:lnTo>
                <a:lnTo>
                  <a:pt x="64" y="3"/>
                </a:lnTo>
                <a:lnTo>
                  <a:pt x="100" y="3"/>
                </a:lnTo>
                <a:lnTo>
                  <a:pt x="135" y="5"/>
                </a:lnTo>
                <a:lnTo>
                  <a:pt x="171" y="5"/>
                </a:lnTo>
                <a:lnTo>
                  <a:pt x="206" y="8"/>
                </a:lnTo>
                <a:lnTo>
                  <a:pt x="241" y="8"/>
                </a:lnTo>
                <a:lnTo>
                  <a:pt x="277" y="8"/>
                </a:lnTo>
                <a:lnTo>
                  <a:pt x="312" y="8"/>
                </a:lnTo>
                <a:lnTo>
                  <a:pt x="348" y="8"/>
                </a:lnTo>
                <a:lnTo>
                  <a:pt x="383" y="8"/>
                </a:lnTo>
                <a:lnTo>
                  <a:pt x="419" y="8"/>
                </a:lnTo>
                <a:lnTo>
                  <a:pt x="454" y="8"/>
                </a:lnTo>
                <a:lnTo>
                  <a:pt x="490" y="8"/>
                </a:lnTo>
                <a:lnTo>
                  <a:pt x="525" y="8"/>
                </a:lnTo>
                <a:lnTo>
                  <a:pt x="563" y="5"/>
                </a:lnTo>
                <a:lnTo>
                  <a:pt x="587" y="5"/>
                </a:lnTo>
                <a:lnTo>
                  <a:pt x="596" y="43"/>
                </a:lnTo>
                <a:lnTo>
                  <a:pt x="596" y="55"/>
                </a:lnTo>
                <a:lnTo>
                  <a:pt x="596" y="62"/>
                </a:lnTo>
                <a:lnTo>
                  <a:pt x="599" y="76"/>
                </a:lnTo>
                <a:lnTo>
                  <a:pt x="599" y="83"/>
                </a:lnTo>
                <a:lnTo>
                  <a:pt x="599" y="95"/>
                </a:lnTo>
                <a:lnTo>
                  <a:pt x="599" y="109"/>
                </a:lnTo>
                <a:lnTo>
                  <a:pt x="603" y="126"/>
                </a:lnTo>
                <a:lnTo>
                  <a:pt x="610" y="140"/>
                </a:lnTo>
                <a:lnTo>
                  <a:pt x="610" y="145"/>
                </a:lnTo>
                <a:lnTo>
                  <a:pt x="613" y="152"/>
                </a:lnTo>
                <a:lnTo>
                  <a:pt x="618" y="161"/>
                </a:lnTo>
                <a:lnTo>
                  <a:pt x="625" y="183"/>
                </a:lnTo>
                <a:lnTo>
                  <a:pt x="625" y="204"/>
                </a:lnTo>
                <a:lnTo>
                  <a:pt x="627" y="209"/>
                </a:lnTo>
                <a:lnTo>
                  <a:pt x="632" y="254"/>
                </a:lnTo>
                <a:lnTo>
                  <a:pt x="632" y="261"/>
                </a:lnTo>
                <a:lnTo>
                  <a:pt x="636" y="268"/>
                </a:lnTo>
                <a:lnTo>
                  <a:pt x="634" y="277"/>
                </a:lnTo>
                <a:lnTo>
                  <a:pt x="634" y="282"/>
                </a:lnTo>
                <a:lnTo>
                  <a:pt x="636" y="301"/>
                </a:lnTo>
                <a:lnTo>
                  <a:pt x="639" y="308"/>
                </a:lnTo>
                <a:lnTo>
                  <a:pt x="641" y="325"/>
                </a:lnTo>
                <a:lnTo>
                  <a:pt x="653" y="341"/>
                </a:lnTo>
                <a:lnTo>
                  <a:pt x="655" y="348"/>
                </a:lnTo>
                <a:lnTo>
                  <a:pt x="655" y="353"/>
                </a:lnTo>
                <a:lnTo>
                  <a:pt x="658" y="365"/>
                </a:lnTo>
                <a:lnTo>
                  <a:pt x="658" y="382"/>
                </a:lnTo>
                <a:close/>
              </a:path>
            </a:pathLst>
          </a:custGeom>
          <a:solidFill>
            <a:srgbClr val="A5D7F5"/>
          </a:solidFill>
          <a:ln w="6350">
            <a:solidFill>
              <a:srgbClr val="00A0DC"/>
            </a:solidFill>
            <a:round/>
            <a:headEnd/>
            <a:tailEnd/>
          </a:ln>
        </p:spPr>
        <p:txBody>
          <a:bodyPr lIns="63991" bIns="91416"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7" name="North Carolina">
            <a:extLst>
              <a:ext uri="{FF2B5EF4-FFF2-40B4-BE49-F238E27FC236}">
                <a16:creationId xmlns:a16="http://schemas.microsoft.com/office/drawing/2014/main" id="{CA753B2C-26E4-0A4C-A927-19E27DA2119F}"/>
              </a:ext>
            </a:extLst>
          </p:cNvPr>
          <p:cNvSpPr>
            <a:spLocks noChangeAspect="1" noEditPoints="1"/>
          </p:cNvSpPr>
          <p:nvPr/>
        </p:nvSpPr>
        <p:spPr bwMode="gray">
          <a:xfrm>
            <a:off x="9246515" y="3732875"/>
            <a:ext cx="1260678" cy="621389"/>
          </a:xfrm>
          <a:custGeom>
            <a:avLst/>
            <a:gdLst/>
            <a:ahLst/>
            <a:cxnLst>
              <a:cxn ang="0">
                <a:pos x="800" y="256"/>
              </a:cxn>
              <a:cxn ang="0">
                <a:pos x="804" y="256"/>
              </a:cxn>
              <a:cxn ang="0">
                <a:pos x="842" y="95"/>
              </a:cxn>
              <a:cxn ang="0">
                <a:pos x="816" y="85"/>
              </a:cxn>
              <a:cxn ang="0">
                <a:pos x="807" y="90"/>
              </a:cxn>
              <a:cxn ang="0">
                <a:pos x="762" y="93"/>
              </a:cxn>
              <a:cxn ang="0">
                <a:pos x="731" y="67"/>
              </a:cxn>
              <a:cxn ang="0">
                <a:pos x="767" y="78"/>
              </a:cxn>
              <a:cxn ang="0">
                <a:pos x="783" y="59"/>
              </a:cxn>
              <a:cxn ang="0">
                <a:pos x="807" y="45"/>
              </a:cxn>
              <a:cxn ang="0">
                <a:pos x="797" y="19"/>
              </a:cxn>
              <a:cxn ang="0">
                <a:pos x="700" y="31"/>
              </a:cxn>
              <a:cxn ang="0">
                <a:pos x="523" y="78"/>
              </a:cxn>
              <a:cxn ang="0">
                <a:pos x="343" y="121"/>
              </a:cxn>
              <a:cxn ang="0">
                <a:pos x="230" y="154"/>
              </a:cxn>
              <a:cxn ang="0">
                <a:pos x="220" y="183"/>
              </a:cxn>
              <a:cxn ang="0">
                <a:pos x="182" y="218"/>
              </a:cxn>
              <a:cxn ang="0">
                <a:pos x="156" y="244"/>
              </a:cxn>
              <a:cxn ang="0">
                <a:pos x="142" y="239"/>
              </a:cxn>
              <a:cxn ang="0">
                <a:pos x="126" y="263"/>
              </a:cxn>
              <a:cxn ang="0">
                <a:pos x="71" y="310"/>
              </a:cxn>
              <a:cxn ang="0">
                <a:pos x="22" y="360"/>
              </a:cxn>
              <a:cxn ang="0">
                <a:pos x="3" y="403"/>
              </a:cxn>
              <a:cxn ang="0">
                <a:pos x="128" y="377"/>
              </a:cxn>
              <a:cxn ang="0">
                <a:pos x="187" y="341"/>
              </a:cxn>
              <a:cxn ang="0">
                <a:pos x="246" y="327"/>
              </a:cxn>
              <a:cxn ang="0">
                <a:pos x="327" y="313"/>
              </a:cxn>
              <a:cxn ang="0">
                <a:pos x="343" y="315"/>
              </a:cxn>
              <a:cxn ang="0">
                <a:pos x="381" y="344"/>
              </a:cxn>
              <a:cxn ang="0">
                <a:pos x="454" y="329"/>
              </a:cxn>
              <a:cxn ang="0">
                <a:pos x="532" y="355"/>
              </a:cxn>
              <a:cxn ang="0">
                <a:pos x="618" y="410"/>
              </a:cxn>
              <a:cxn ang="0">
                <a:pos x="677" y="367"/>
              </a:cxn>
              <a:cxn ang="0">
                <a:pos x="689" y="336"/>
              </a:cxn>
              <a:cxn ang="0">
                <a:pos x="717" y="294"/>
              </a:cxn>
              <a:cxn ang="0">
                <a:pos x="726" y="284"/>
              </a:cxn>
              <a:cxn ang="0">
                <a:pos x="771" y="258"/>
              </a:cxn>
              <a:cxn ang="0">
                <a:pos x="804" y="230"/>
              </a:cxn>
              <a:cxn ang="0">
                <a:pos x="745" y="223"/>
              </a:cxn>
              <a:cxn ang="0">
                <a:pos x="778" y="201"/>
              </a:cxn>
              <a:cxn ang="0">
                <a:pos x="774" y="173"/>
              </a:cxn>
              <a:cxn ang="0">
                <a:pos x="764" y="159"/>
              </a:cxn>
              <a:cxn ang="0">
                <a:pos x="781" y="164"/>
              </a:cxn>
              <a:cxn ang="0">
                <a:pos x="819" y="154"/>
              </a:cxn>
              <a:cxn ang="0">
                <a:pos x="804" y="0"/>
              </a:cxn>
              <a:cxn ang="0">
                <a:pos x="861" y="83"/>
              </a:cxn>
              <a:cxn ang="0">
                <a:pos x="871" y="93"/>
              </a:cxn>
              <a:cxn ang="0">
                <a:pos x="880" y="149"/>
              </a:cxn>
              <a:cxn ang="0">
                <a:pos x="880" y="126"/>
              </a:cxn>
              <a:cxn ang="0">
                <a:pos x="849" y="83"/>
              </a:cxn>
              <a:cxn ang="0">
                <a:pos x="849" y="171"/>
              </a:cxn>
            </a:cxnLst>
            <a:rect l="0" t="0" r="r" b="b"/>
            <a:pathLst>
              <a:path w="882" h="410">
                <a:moveTo>
                  <a:pt x="786" y="254"/>
                </a:moveTo>
                <a:lnTo>
                  <a:pt x="786" y="256"/>
                </a:lnTo>
                <a:lnTo>
                  <a:pt x="793" y="256"/>
                </a:lnTo>
                <a:lnTo>
                  <a:pt x="797" y="256"/>
                </a:lnTo>
                <a:lnTo>
                  <a:pt x="800" y="256"/>
                </a:lnTo>
                <a:lnTo>
                  <a:pt x="790" y="254"/>
                </a:lnTo>
                <a:lnTo>
                  <a:pt x="786" y="254"/>
                </a:lnTo>
                <a:close/>
                <a:moveTo>
                  <a:pt x="807" y="239"/>
                </a:moveTo>
                <a:lnTo>
                  <a:pt x="802" y="258"/>
                </a:lnTo>
                <a:lnTo>
                  <a:pt x="804" y="256"/>
                </a:lnTo>
                <a:lnTo>
                  <a:pt x="814" y="232"/>
                </a:lnTo>
                <a:lnTo>
                  <a:pt x="823" y="211"/>
                </a:lnTo>
                <a:lnTo>
                  <a:pt x="819" y="216"/>
                </a:lnTo>
                <a:lnTo>
                  <a:pt x="807" y="239"/>
                </a:lnTo>
                <a:close/>
                <a:moveTo>
                  <a:pt x="842" y="95"/>
                </a:moveTo>
                <a:lnTo>
                  <a:pt x="838" y="85"/>
                </a:lnTo>
                <a:lnTo>
                  <a:pt x="835" y="78"/>
                </a:lnTo>
                <a:lnTo>
                  <a:pt x="830" y="74"/>
                </a:lnTo>
                <a:lnTo>
                  <a:pt x="826" y="74"/>
                </a:lnTo>
                <a:lnTo>
                  <a:pt x="816" y="85"/>
                </a:lnTo>
                <a:lnTo>
                  <a:pt x="819" y="109"/>
                </a:lnTo>
                <a:lnTo>
                  <a:pt x="816" y="114"/>
                </a:lnTo>
                <a:lnTo>
                  <a:pt x="812" y="114"/>
                </a:lnTo>
                <a:lnTo>
                  <a:pt x="809" y="102"/>
                </a:lnTo>
                <a:lnTo>
                  <a:pt x="807" y="90"/>
                </a:lnTo>
                <a:lnTo>
                  <a:pt x="804" y="78"/>
                </a:lnTo>
                <a:lnTo>
                  <a:pt x="790" y="81"/>
                </a:lnTo>
                <a:lnTo>
                  <a:pt x="786" y="85"/>
                </a:lnTo>
                <a:lnTo>
                  <a:pt x="776" y="90"/>
                </a:lnTo>
                <a:lnTo>
                  <a:pt x="762" y="93"/>
                </a:lnTo>
                <a:lnTo>
                  <a:pt x="752" y="97"/>
                </a:lnTo>
                <a:lnTo>
                  <a:pt x="741" y="100"/>
                </a:lnTo>
                <a:lnTo>
                  <a:pt x="738" y="90"/>
                </a:lnTo>
                <a:lnTo>
                  <a:pt x="733" y="78"/>
                </a:lnTo>
                <a:lnTo>
                  <a:pt x="731" y="67"/>
                </a:lnTo>
                <a:lnTo>
                  <a:pt x="733" y="76"/>
                </a:lnTo>
                <a:lnTo>
                  <a:pt x="741" y="83"/>
                </a:lnTo>
                <a:lnTo>
                  <a:pt x="755" y="88"/>
                </a:lnTo>
                <a:lnTo>
                  <a:pt x="762" y="83"/>
                </a:lnTo>
                <a:lnTo>
                  <a:pt x="767" y="78"/>
                </a:lnTo>
                <a:lnTo>
                  <a:pt x="767" y="69"/>
                </a:lnTo>
                <a:lnTo>
                  <a:pt x="774" y="67"/>
                </a:lnTo>
                <a:lnTo>
                  <a:pt x="783" y="67"/>
                </a:lnTo>
                <a:lnTo>
                  <a:pt x="776" y="57"/>
                </a:lnTo>
                <a:lnTo>
                  <a:pt x="783" y="59"/>
                </a:lnTo>
                <a:lnTo>
                  <a:pt x="790" y="59"/>
                </a:lnTo>
                <a:lnTo>
                  <a:pt x="788" y="50"/>
                </a:lnTo>
                <a:lnTo>
                  <a:pt x="786" y="43"/>
                </a:lnTo>
                <a:lnTo>
                  <a:pt x="797" y="45"/>
                </a:lnTo>
                <a:lnTo>
                  <a:pt x="807" y="45"/>
                </a:lnTo>
                <a:lnTo>
                  <a:pt x="816" y="48"/>
                </a:lnTo>
                <a:lnTo>
                  <a:pt x="823" y="55"/>
                </a:lnTo>
                <a:lnTo>
                  <a:pt x="814" y="36"/>
                </a:lnTo>
                <a:lnTo>
                  <a:pt x="804" y="24"/>
                </a:lnTo>
                <a:lnTo>
                  <a:pt x="797" y="19"/>
                </a:lnTo>
                <a:lnTo>
                  <a:pt x="795" y="14"/>
                </a:lnTo>
                <a:lnTo>
                  <a:pt x="795" y="5"/>
                </a:lnTo>
                <a:lnTo>
                  <a:pt x="771" y="12"/>
                </a:lnTo>
                <a:lnTo>
                  <a:pt x="736" y="22"/>
                </a:lnTo>
                <a:lnTo>
                  <a:pt x="700" y="31"/>
                </a:lnTo>
                <a:lnTo>
                  <a:pt x="665" y="40"/>
                </a:lnTo>
                <a:lnTo>
                  <a:pt x="629" y="50"/>
                </a:lnTo>
                <a:lnTo>
                  <a:pt x="594" y="59"/>
                </a:lnTo>
                <a:lnTo>
                  <a:pt x="558" y="69"/>
                </a:lnTo>
                <a:lnTo>
                  <a:pt x="523" y="78"/>
                </a:lnTo>
                <a:lnTo>
                  <a:pt x="485" y="88"/>
                </a:lnTo>
                <a:lnTo>
                  <a:pt x="450" y="95"/>
                </a:lnTo>
                <a:lnTo>
                  <a:pt x="414" y="104"/>
                </a:lnTo>
                <a:lnTo>
                  <a:pt x="379" y="114"/>
                </a:lnTo>
                <a:lnTo>
                  <a:pt x="343" y="121"/>
                </a:lnTo>
                <a:lnTo>
                  <a:pt x="308" y="128"/>
                </a:lnTo>
                <a:lnTo>
                  <a:pt x="272" y="138"/>
                </a:lnTo>
                <a:lnTo>
                  <a:pt x="234" y="145"/>
                </a:lnTo>
                <a:lnTo>
                  <a:pt x="232" y="142"/>
                </a:lnTo>
                <a:lnTo>
                  <a:pt x="230" y="154"/>
                </a:lnTo>
                <a:lnTo>
                  <a:pt x="232" y="161"/>
                </a:lnTo>
                <a:lnTo>
                  <a:pt x="230" y="171"/>
                </a:lnTo>
                <a:lnTo>
                  <a:pt x="232" y="178"/>
                </a:lnTo>
                <a:lnTo>
                  <a:pt x="225" y="180"/>
                </a:lnTo>
                <a:lnTo>
                  <a:pt x="220" y="183"/>
                </a:lnTo>
                <a:lnTo>
                  <a:pt x="215" y="187"/>
                </a:lnTo>
                <a:lnTo>
                  <a:pt x="206" y="213"/>
                </a:lnTo>
                <a:lnTo>
                  <a:pt x="201" y="216"/>
                </a:lnTo>
                <a:lnTo>
                  <a:pt x="192" y="213"/>
                </a:lnTo>
                <a:lnTo>
                  <a:pt x="182" y="218"/>
                </a:lnTo>
                <a:lnTo>
                  <a:pt x="175" y="223"/>
                </a:lnTo>
                <a:lnTo>
                  <a:pt x="166" y="237"/>
                </a:lnTo>
                <a:lnTo>
                  <a:pt x="163" y="242"/>
                </a:lnTo>
                <a:lnTo>
                  <a:pt x="159" y="244"/>
                </a:lnTo>
                <a:lnTo>
                  <a:pt x="156" y="244"/>
                </a:lnTo>
                <a:lnTo>
                  <a:pt x="156" y="242"/>
                </a:lnTo>
                <a:lnTo>
                  <a:pt x="154" y="237"/>
                </a:lnTo>
                <a:lnTo>
                  <a:pt x="152" y="235"/>
                </a:lnTo>
                <a:lnTo>
                  <a:pt x="149" y="235"/>
                </a:lnTo>
                <a:lnTo>
                  <a:pt x="142" y="239"/>
                </a:lnTo>
                <a:lnTo>
                  <a:pt x="137" y="244"/>
                </a:lnTo>
                <a:lnTo>
                  <a:pt x="133" y="251"/>
                </a:lnTo>
                <a:lnTo>
                  <a:pt x="126" y="254"/>
                </a:lnTo>
                <a:lnTo>
                  <a:pt x="126" y="254"/>
                </a:lnTo>
                <a:lnTo>
                  <a:pt x="126" y="263"/>
                </a:lnTo>
                <a:lnTo>
                  <a:pt x="123" y="268"/>
                </a:lnTo>
                <a:lnTo>
                  <a:pt x="119" y="273"/>
                </a:lnTo>
                <a:lnTo>
                  <a:pt x="107" y="280"/>
                </a:lnTo>
                <a:lnTo>
                  <a:pt x="92" y="294"/>
                </a:lnTo>
                <a:lnTo>
                  <a:pt x="71" y="310"/>
                </a:lnTo>
                <a:lnTo>
                  <a:pt x="50" y="320"/>
                </a:lnTo>
                <a:lnTo>
                  <a:pt x="43" y="322"/>
                </a:lnTo>
                <a:lnTo>
                  <a:pt x="36" y="327"/>
                </a:lnTo>
                <a:lnTo>
                  <a:pt x="26" y="344"/>
                </a:lnTo>
                <a:lnTo>
                  <a:pt x="22" y="360"/>
                </a:lnTo>
                <a:lnTo>
                  <a:pt x="17" y="365"/>
                </a:lnTo>
                <a:lnTo>
                  <a:pt x="5" y="367"/>
                </a:lnTo>
                <a:lnTo>
                  <a:pt x="3" y="367"/>
                </a:lnTo>
                <a:lnTo>
                  <a:pt x="0" y="374"/>
                </a:lnTo>
                <a:lnTo>
                  <a:pt x="3" y="403"/>
                </a:lnTo>
                <a:lnTo>
                  <a:pt x="33" y="396"/>
                </a:lnTo>
                <a:lnTo>
                  <a:pt x="64" y="389"/>
                </a:lnTo>
                <a:lnTo>
                  <a:pt x="95" y="384"/>
                </a:lnTo>
                <a:lnTo>
                  <a:pt x="126" y="377"/>
                </a:lnTo>
                <a:lnTo>
                  <a:pt x="128" y="377"/>
                </a:lnTo>
                <a:lnTo>
                  <a:pt x="142" y="367"/>
                </a:lnTo>
                <a:lnTo>
                  <a:pt x="159" y="358"/>
                </a:lnTo>
                <a:lnTo>
                  <a:pt x="161" y="358"/>
                </a:lnTo>
                <a:lnTo>
                  <a:pt x="171" y="351"/>
                </a:lnTo>
                <a:lnTo>
                  <a:pt x="187" y="341"/>
                </a:lnTo>
                <a:lnTo>
                  <a:pt x="194" y="334"/>
                </a:lnTo>
                <a:lnTo>
                  <a:pt x="199" y="334"/>
                </a:lnTo>
                <a:lnTo>
                  <a:pt x="213" y="332"/>
                </a:lnTo>
                <a:lnTo>
                  <a:pt x="230" y="329"/>
                </a:lnTo>
                <a:lnTo>
                  <a:pt x="246" y="327"/>
                </a:lnTo>
                <a:lnTo>
                  <a:pt x="263" y="325"/>
                </a:lnTo>
                <a:lnTo>
                  <a:pt x="279" y="322"/>
                </a:lnTo>
                <a:lnTo>
                  <a:pt x="296" y="317"/>
                </a:lnTo>
                <a:lnTo>
                  <a:pt x="312" y="315"/>
                </a:lnTo>
                <a:lnTo>
                  <a:pt x="327" y="313"/>
                </a:lnTo>
                <a:lnTo>
                  <a:pt x="331" y="313"/>
                </a:lnTo>
                <a:lnTo>
                  <a:pt x="331" y="315"/>
                </a:lnTo>
                <a:lnTo>
                  <a:pt x="334" y="320"/>
                </a:lnTo>
                <a:lnTo>
                  <a:pt x="334" y="322"/>
                </a:lnTo>
                <a:lnTo>
                  <a:pt x="343" y="315"/>
                </a:lnTo>
                <a:lnTo>
                  <a:pt x="350" y="320"/>
                </a:lnTo>
                <a:lnTo>
                  <a:pt x="362" y="329"/>
                </a:lnTo>
                <a:lnTo>
                  <a:pt x="364" y="336"/>
                </a:lnTo>
                <a:lnTo>
                  <a:pt x="367" y="346"/>
                </a:lnTo>
                <a:lnTo>
                  <a:pt x="381" y="344"/>
                </a:lnTo>
                <a:lnTo>
                  <a:pt x="395" y="341"/>
                </a:lnTo>
                <a:lnTo>
                  <a:pt x="409" y="336"/>
                </a:lnTo>
                <a:lnTo>
                  <a:pt x="424" y="334"/>
                </a:lnTo>
                <a:lnTo>
                  <a:pt x="438" y="332"/>
                </a:lnTo>
                <a:lnTo>
                  <a:pt x="454" y="329"/>
                </a:lnTo>
                <a:lnTo>
                  <a:pt x="469" y="325"/>
                </a:lnTo>
                <a:lnTo>
                  <a:pt x="483" y="322"/>
                </a:lnTo>
                <a:lnTo>
                  <a:pt x="499" y="334"/>
                </a:lnTo>
                <a:lnTo>
                  <a:pt x="516" y="344"/>
                </a:lnTo>
                <a:lnTo>
                  <a:pt x="532" y="355"/>
                </a:lnTo>
                <a:lnTo>
                  <a:pt x="549" y="365"/>
                </a:lnTo>
                <a:lnTo>
                  <a:pt x="566" y="377"/>
                </a:lnTo>
                <a:lnTo>
                  <a:pt x="584" y="386"/>
                </a:lnTo>
                <a:lnTo>
                  <a:pt x="601" y="398"/>
                </a:lnTo>
                <a:lnTo>
                  <a:pt x="618" y="410"/>
                </a:lnTo>
                <a:lnTo>
                  <a:pt x="634" y="400"/>
                </a:lnTo>
                <a:lnTo>
                  <a:pt x="674" y="389"/>
                </a:lnTo>
                <a:lnTo>
                  <a:pt x="674" y="379"/>
                </a:lnTo>
                <a:lnTo>
                  <a:pt x="672" y="355"/>
                </a:lnTo>
                <a:lnTo>
                  <a:pt x="677" y="367"/>
                </a:lnTo>
                <a:lnTo>
                  <a:pt x="679" y="377"/>
                </a:lnTo>
                <a:lnTo>
                  <a:pt x="681" y="384"/>
                </a:lnTo>
                <a:lnTo>
                  <a:pt x="681" y="370"/>
                </a:lnTo>
                <a:lnTo>
                  <a:pt x="681" y="355"/>
                </a:lnTo>
                <a:lnTo>
                  <a:pt x="689" y="336"/>
                </a:lnTo>
                <a:lnTo>
                  <a:pt x="693" y="329"/>
                </a:lnTo>
                <a:lnTo>
                  <a:pt x="698" y="325"/>
                </a:lnTo>
                <a:lnTo>
                  <a:pt x="707" y="308"/>
                </a:lnTo>
                <a:lnTo>
                  <a:pt x="719" y="296"/>
                </a:lnTo>
                <a:lnTo>
                  <a:pt x="717" y="294"/>
                </a:lnTo>
                <a:lnTo>
                  <a:pt x="715" y="289"/>
                </a:lnTo>
                <a:lnTo>
                  <a:pt x="710" y="270"/>
                </a:lnTo>
                <a:lnTo>
                  <a:pt x="715" y="275"/>
                </a:lnTo>
                <a:lnTo>
                  <a:pt x="719" y="284"/>
                </a:lnTo>
                <a:lnTo>
                  <a:pt x="726" y="284"/>
                </a:lnTo>
                <a:lnTo>
                  <a:pt x="729" y="282"/>
                </a:lnTo>
                <a:lnTo>
                  <a:pt x="738" y="265"/>
                </a:lnTo>
                <a:lnTo>
                  <a:pt x="748" y="265"/>
                </a:lnTo>
                <a:lnTo>
                  <a:pt x="762" y="261"/>
                </a:lnTo>
                <a:lnTo>
                  <a:pt x="771" y="258"/>
                </a:lnTo>
                <a:lnTo>
                  <a:pt x="778" y="256"/>
                </a:lnTo>
                <a:lnTo>
                  <a:pt x="781" y="249"/>
                </a:lnTo>
                <a:lnTo>
                  <a:pt x="788" y="244"/>
                </a:lnTo>
                <a:lnTo>
                  <a:pt x="797" y="239"/>
                </a:lnTo>
                <a:lnTo>
                  <a:pt x="804" y="230"/>
                </a:lnTo>
                <a:lnTo>
                  <a:pt x="809" y="216"/>
                </a:lnTo>
                <a:lnTo>
                  <a:pt x="797" y="211"/>
                </a:lnTo>
                <a:lnTo>
                  <a:pt x="769" y="228"/>
                </a:lnTo>
                <a:lnTo>
                  <a:pt x="755" y="228"/>
                </a:lnTo>
                <a:lnTo>
                  <a:pt x="745" y="223"/>
                </a:lnTo>
                <a:lnTo>
                  <a:pt x="731" y="209"/>
                </a:lnTo>
                <a:lnTo>
                  <a:pt x="757" y="223"/>
                </a:lnTo>
                <a:lnTo>
                  <a:pt x="764" y="220"/>
                </a:lnTo>
                <a:lnTo>
                  <a:pt x="778" y="206"/>
                </a:lnTo>
                <a:lnTo>
                  <a:pt x="778" y="201"/>
                </a:lnTo>
                <a:lnTo>
                  <a:pt x="776" y="197"/>
                </a:lnTo>
                <a:lnTo>
                  <a:pt x="778" y="187"/>
                </a:lnTo>
                <a:lnTo>
                  <a:pt x="783" y="178"/>
                </a:lnTo>
                <a:lnTo>
                  <a:pt x="778" y="175"/>
                </a:lnTo>
                <a:lnTo>
                  <a:pt x="774" y="173"/>
                </a:lnTo>
                <a:lnTo>
                  <a:pt x="731" y="168"/>
                </a:lnTo>
                <a:lnTo>
                  <a:pt x="722" y="161"/>
                </a:lnTo>
                <a:lnTo>
                  <a:pt x="741" y="166"/>
                </a:lnTo>
                <a:lnTo>
                  <a:pt x="755" y="166"/>
                </a:lnTo>
                <a:lnTo>
                  <a:pt x="764" y="159"/>
                </a:lnTo>
                <a:lnTo>
                  <a:pt x="764" y="149"/>
                </a:lnTo>
                <a:lnTo>
                  <a:pt x="769" y="149"/>
                </a:lnTo>
                <a:lnTo>
                  <a:pt x="774" y="149"/>
                </a:lnTo>
                <a:lnTo>
                  <a:pt x="776" y="159"/>
                </a:lnTo>
                <a:lnTo>
                  <a:pt x="781" y="164"/>
                </a:lnTo>
                <a:lnTo>
                  <a:pt x="786" y="159"/>
                </a:lnTo>
                <a:lnTo>
                  <a:pt x="790" y="159"/>
                </a:lnTo>
                <a:lnTo>
                  <a:pt x="802" y="159"/>
                </a:lnTo>
                <a:lnTo>
                  <a:pt x="814" y="159"/>
                </a:lnTo>
                <a:lnTo>
                  <a:pt x="819" y="154"/>
                </a:lnTo>
                <a:lnTo>
                  <a:pt x="828" y="133"/>
                </a:lnTo>
                <a:lnTo>
                  <a:pt x="845" y="112"/>
                </a:lnTo>
                <a:lnTo>
                  <a:pt x="842" y="95"/>
                </a:lnTo>
                <a:close/>
                <a:moveTo>
                  <a:pt x="826" y="38"/>
                </a:moveTo>
                <a:lnTo>
                  <a:pt x="804" y="0"/>
                </a:lnTo>
                <a:lnTo>
                  <a:pt x="802" y="3"/>
                </a:lnTo>
                <a:lnTo>
                  <a:pt x="819" y="33"/>
                </a:lnTo>
                <a:lnTo>
                  <a:pt x="833" y="52"/>
                </a:lnTo>
                <a:lnTo>
                  <a:pt x="854" y="76"/>
                </a:lnTo>
                <a:lnTo>
                  <a:pt x="861" y="83"/>
                </a:lnTo>
                <a:lnTo>
                  <a:pt x="856" y="76"/>
                </a:lnTo>
                <a:lnTo>
                  <a:pt x="826" y="38"/>
                </a:lnTo>
                <a:close/>
                <a:moveTo>
                  <a:pt x="880" y="126"/>
                </a:moveTo>
                <a:lnTo>
                  <a:pt x="878" y="112"/>
                </a:lnTo>
                <a:lnTo>
                  <a:pt x="871" y="93"/>
                </a:lnTo>
                <a:lnTo>
                  <a:pt x="866" y="88"/>
                </a:lnTo>
                <a:lnTo>
                  <a:pt x="866" y="93"/>
                </a:lnTo>
                <a:lnTo>
                  <a:pt x="875" y="112"/>
                </a:lnTo>
                <a:lnTo>
                  <a:pt x="878" y="123"/>
                </a:lnTo>
                <a:lnTo>
                  <a:pt x="880" y="149"/>
                </a:lnTo>
                <a:lnTo>
                  <a:pt x="866" y="161"/>
                </a:lnTo>
                <a:lnTo>
                  <a:pt x="868" y="161"/>
                </a:lnTo>
                <a:lnTo>
                  <a:pt x="880" y="154"/>
                </a:lnTo>
                <a:lnTo>
                  <a:pt x="882" y="147"/>
                </a:lnTo>
                <a:lnTo>
                  <a:pt x="880" y="126"/>
                </a:lnTo>
                <a:close/>
                <a:moveTo>
                  <a:pt x="849" y="81"/>
                </a:moveTo>
                <a:lnTo>
                  <a:pt x="849" y="78"/>
                </a:lnTo>
                <a:lnTo>
                  <a:pt x="847" y="74"/>
                </a:lnTo>
                <a:lnTo>
                  <a:pt x="840" y="71"/>
                </a:lnTo>
                <a:lnTo>
                  <a:pt x="849" y="83"/>
                </a:lnTo>
                <a:lnTo>
                  <a:pt x="849" y="81"/>
                </a:lnTo>
                <a:close/>
                <a:moveTo>
                  <a:pt x="840" y="183"/>
                </a:moveTo>
                <a:lnTo>
                  <a:pt x="842" y="183"/>
                </a:lnTo>
                <a:lnTo>
                  <a:pt x="859" y="168"/>
                </a:lnTo>
                <a:lnTo>
                  <a:pt x="849" y="171"/>
                </a:lnTo>
                <a:lnTo>
                  <a:pt x="840" y="183"/>
                </a:lnTo>
                <a:close/>
              </a:path>
            </a:pathLst>
          </a:custGeom>
          <a:solidFill>
            <a:srgbClr val="5FC0EB"/>
          </a:solidFill>
          <a:ln w="6350">
            <a:solidFill>
              <a:srgbClr val="00A0DC"/>
            </a:solidFill>
            <a:round/>
            <a:headEnd/>
            <a:tailEnd/>
          </a:ln>
        </p:spPr>
        <p:txBody>
          <a:bodyPr lIns="182832" r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8" name="District of Columbia">
            <a:extLst>
              <a:ext uri="{FF2B5EF4-FFF2-40B4-BE49-F238E27FC236}">
                <a16:creationId xmlns:a16="http://schemas.microsoft.com/office/drawing/2014/main" id="{3F1F7860-4B5C-B54F-98BC-CFDB5052F5CB}"/>
              </a:ext>
            </a:extLst>
          </p:cNvPr>
          <p:cNvSpPr>
            <a:spLocks/>
          </p:cNvSpPr>
          <p:nvPr/>
        </p:nvSpPr>
        <p:spPr bwMode="gray">
          <a:xfrm>
            <a:off x="10112698" y="3323669"/>
            <a:ext cx="27157" cy="36375"/>
          </a:xfrm>
          <a:custGeom>
            <a:avLst/>
            <a:gdLst/>
            <a:ahLst/>
            <a:cxnLst>
              <a:cxn ang="0">
                <a:pos x="19" y="12"/>
              </a:cxn>
              <a:cxn ang="0">
                <a:pos x="14" y="24"/>
              </a:cxn>
              <a:cxn ang="0">
                <a:pos x="9" y="15"/>
              </a:cxn>
              <a:cxn ang="0">
                <a:pos x="7" y="12"/>
              </a:cxn>
              <a:cxn ang="0">
                <a:pos x="0" y="12"/>
              </a:cxn>
              <a:cxn ang="0">
                <a:pos x="0" y="10"/>
              </a:cxn>
              <a:cxn ang="0">
                <a:pos x="4" y="0"/>
              </a:cxn>
              <a:cxn ang="0">
                <a:pos x="12" y="5"/>
              </a:cxn>
              <a:cxn ang="0">
                <a:pos x="19" y="12"/>
              </a:cxn>
            </a:cxnLst>
            <a:rect l="0" t="0" r="r" b="b"/>
            <a:pathLst>
              <a:path w="19" h="24">
                <a:moveTo>
                  <a:pt x="19" y="12"/>
                </a:moveTo>
                <a:lnTo>
                  <a:pt x="14" y="24"/>
                </a:lnTo>
                <a:lnTo>
                  <a:pt x="9" y="15"/>
                </a:lnTo>
                <a:lnTo>
                  <a:pt x="7" y="12"/>
                </a:lnTo>
                <a:lnTo>
                  <a:pt x="0" y="12"/>
                </a:lnTo>
                <a:lnTo>
                  <a:pt x="0" y="10"/>
                </a:lnTo>
                <a:lnTo>
                  <a:pt x="4" y="0"/>
                </a:lnTo>
                <a:lnTo>
                  <a:pt x="12" y="5"/>
                </a:lnTo>
                <a:lnTo>
                  <a:pt x="19" y="12"/>
                </a:lnTo>
                <a:close/>
              </a:path>
            </a:pathLst>
          </a:custGeom>
          <a:solidFill>
            <a:srgbClr val="00A0DC"/>
          </a:solidFill>
          <a:ln w="6350">
            <a:solidFill>
              <a:schemeClr val="bg1"/>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0" name="Maine">
            <a:extLst>
              <a:ext uri="{FF2B5EF4-FFF2-40B4-BE49-F238E27FC236}">
                <a16:creationId xmlns:a16="http://schemas.microsoft.com/office/drawing/2014/main" id="{80DD553D-B60C-8F42-A00D-6219057CD888}"/>
              </a:ext>
            </a:extLst>
          </p:cNvPr>
          <p:cNvSpPr>
            <a:spLocks noChangeAspect="1" noEditPoints="1"/>
          </p:cNvSpPr>
          <p:nvPr/>
        </p:nvSpPr>
        <p:spPr bwMode="gray">
          <a:xfrm>
            <a:off x="10521490" y="1371600"/>
            <a:ext cx="510277" cy="907832"/>
          </a:xfrm>
          <a:custGeom>
            <a:avLst/>
            <a:gdLst/>
            <a:ahLst/>
            <a:cxnLst>
              <a:cxn ang="0">
                <a:pos x="248" y="396"/>
              </a:cxn>
              <a:cxn ang="0">
                <a:pos x="246" y="386"/>
              </a:cxn>
              <a:cxn ang="0">
                <a:pos x="262" y="365"/>
              </a:cxn>
              <a:cxn ang="0">
                <a:pos x="277" y="372"/>
              </a:cxn>
              <a:cxn ang="0">
                <a:pos x="281" y="358"/>
              </a:cxn>
              <a:cxn ang="0">
                <a:pos x="343" y="256"/>
              </a:cxn>
              <a:cxn ang="0">
                <a:pos x="329" y="225"/>
              </a:cxn>
              <a:cxn ang="0">
                <a:pos x="317" y="223"/>
              </a:cxn>
              <a:cxn ang="0">
                <a:pos x="307" y="230"/>
              </a:cxn>
              <a:cxn ang="0">
                <a:pos x="293" y="218"/>
              </a:cxn>
              <a:cxn ang="0">
                <a:pos x="286" y="202"/>
              </a:cxn>
              <a:cxn ang="0">
                <a:pos x="286" y="190"/>
              </a:cxn>
              <a:cxn ang="0">
                <a:pos x="272" y="185"/>
              </a:cxn>
              <a:cxn ang="0">
                <a:pos x="253" y="183"/>
              </a:cxn>
              <a:cxn ang="0">
                <a:pos x="244" y="176"/>
              </a:cxn>
              <a:cxn ang="0">
                <a:pos x="241" y="164"/>
              </a:cxn>
              <a:cxn ang="0">
                <a:pos x="236" y="152"/>
              </a:cxn>
              <a:cxn ang="0">
                <a:pos x="208" y="88"/>
              </a:cxn>
              <a:cxn ang="0">
                <a:pos x="177" y="19"/>
              </a:cxn>
              <a:cxn ang="0">
                <a:pos x="123" y="3"/>
              </a:cxn>
              <a:cxn ang="0">
                <a:pos x="102" y="27"/>
              </a:cxn>
              <a:cxn ang="0">
                <a:pos x="76" y="41"/>
              </a:cxn>
              <a:cxn ang="0">
                <a:pos x="61" y="19"/>
              </a:cxn>
              <a:cxn ang="0">
                <a:pos x="43" y="38"/>
              </a:cxn>
              <a:cxn ang="0">
                <a:pos x="26" y="116"/>
              </a:cxn>
              <a:cxn ang="0">
                <a:pos x="26" y="185"/>
              </a:cxn>
              <a:cxn ang="0">
                <a:pos x="33" y="235"/>
              </a:cxn>
              <a:cxn ang="0">
                <a:pos x="33" y="259"/>
              </a:cxn>
              <a:cxn ang="0">
                <a:pos x="19" y="299"/>
              </a:cxn>
              <a:cxn ang="0">
                <a:pos x="26" y="315"/>
              </a:cxn>
              <a:cxn ang="0">
                <a:pos x="19" y="332"/>
              </a:cxn>
              <a:cxn ang="0">
                <a:pos x="9" y="332"/>
              </a:cxn>
              <a:cxn ang="0">
                <a:pos x="5" y="353"/>
              </a:cxn>
              <a:cxn ang="0">
                <a:pos x="33" y="420"/>
              </a:cxn>
              <a:cxn ang="0">
                <a:pos x="66" y="498"/>
              </a:cxn>
              <a:cxn ang="0">
                <a:pos x="92" y="559"/>
              </a:cxn>
              <a:cxn ang="0">
                <a:pos x="118" y="590"/>
              </a:cxn>
              <a:cxn ang="0">
                <a:pos x="135" y="559"/>
              </a:cxn>
              <a:cxn ang="0">
                <a:pos x="142" y="512"/>
              </a:cxn>
              <a:cxn ang="0">
                <a:pos x="158" y="483"/>
              </a:cxn>
              <a:cxn ang="0">
                <a:pos x="173" y="483"/>
              </a:cxn>
              <a:cxn ang="0">
                <a:pos x="170" y="467"/>
              </a:cxn>
              <a:cxn ang="0">
                <a:pos x="175" y="457"/>
              </a:cxn>
              <a:cxn ang="0">
                <a:pos x="189" y="462"/>
              </a:cxn>
              <a:cxn ang="0">
                <a:pos x="196" y="457"/>
              </a:cxn>
              <a:cxn ang="0">
                <a:pos x="220" y="429"/>
              </a:cxn>
              <a:cxn ang="0">
                <a:pos x="215" y="375"/>
              </a:cxn>
              <a:cxn ang="0">
                <a:pos x="227" y="360"/>
              </a:cxn>
              <a:cxn ang="0">
                <a:pos x="234" y="365"/>
              </a:cxn>
              <a:cxn ang="0">
                <a:pos x="251" y="377"/>
              </a:cxn>
              <a:cxn ang="0">
                <a:pos x="253" y="367"/>
              </a:cxn>
              <a:cxn ang="0">
                <a:pos x="262" y="353"/>
              </a:cxn>
              <a:cxn ang="0">
                <a:pos x="274" y="339"/>
              </a:cxn>
              <a:cxn ang="0">
                <a:pos x="291" y="351"/>
              </a:cxn>
              <a:cxn ang="0">
                <a:pos x="300" y="337"/>
              </a:cxn>
              <a:cxn ang="0">
                <a:pos x="317" y="313"/>
              </a:cxn>
              <a:cxn ang="0">
                <a:pos x="333" y="287"/>
              </a:cxn>
            </a:cxnLst>
            <a:rect l="0" t="0" r="r" b="b"/>
            <a:pathLst>
              <a:path w="357" h="599">
                <a:moveTo>
                  <a:pt x="246" y="386"/>
                </a:moveTo>
                <a:lnTo>
                  <a:pt x="246" y="389"/>
                </a:lnTo>
                <a:lnTo>
                  <a:pt x="246" y="391"/>
                </a:lnTo>
                <a:lnTo>
                  <a:pt x="248" y="396"/>
                </a:lnTo>
                <a:lnTo>
                  <a:pt x="253" y="396"/>
                </a:lnTo>
                <a:lnTo>
                  <a:pt x="253" y="391"/>
                </a:lnTo>
                <a:lnTo>
                  <a:pt x="248" y="389"/>
                </a:lnTo>
                <a:lnTo>
                  <a:pt x="246" y="386"/>
                </a:lnTo>
                <a:close/>
                <a:moveTo>
                  <a:pt x="274" y="348"/>
                </a:moveTo>
                <a:lnTo>
                  <a:pt x="267" y="348"/>
                </a:lnTo>
                <a:lnTo>
                  <a:pt x="265" y="353"/>
                </a:lnTo>
                <a:lnTo>
                  <a:pt x="262" y="365"/>
                </a:lnTo>
                <a:lnTo>
                  <a:pt x="267" y="372"/>
                </a:lnTo>
                <a:lnTo>
                  <a:pt x="270" y="375"/>
                </a:lnTo>
                <a:lnTo>
                  <a:pt x="277" y="375"/>
                </a:lnTo>
                <a:lnTo>
                  <a:pt x="277" y="372"/>
                </a:lnTo>
                <a:lnTo>
                  <a:pt x="274" y="365"/>
                </a:lnTo>
                <a:lnTo>
                  <a:pt x="279" y="365"/>
                </a:lnTo>
                <a:lnTo>
                  <a:pt x="284" y="360"/>
                </a:lnTo>
                <a:lnTo>
                  <a:pt x="281" y="358"/>
                </a:lnTo>
                <a:lnTo>
                  <a:pt x="274" y="348"/>
                </a:lnTo>
                <a:close/>
                <a:moveTo>
                  <a:pt x="355" y="256"/>
                </a:moveTo>
                <a:lnTo>
                  <a:pt x="352" y="254"/>
                </a:lnTo>
                <a:lnTo>
                  <a:pt x="343" y="256"/>
                </a:lnTo>
                <a:lnTo>
                  <a:pt x="341" y="249"/>
                </a:lnTo>
                <a:lnTo>
                  <a:pt x="341" y="242"/>
                </a:lnTo>
                <a:lnTo>
                  <a:pt x="333" y="232"/>
                </a:lnTo>
                <a:lnTo>
                  <a:pt x="329" y="225"/>
                </a:lnTo>
                <a:lnTo>
                  <a:pt x="329" y="223"/>
                </a:lnTo>
                <a:lnTo>
                  <a:pt x="324" y="223"/>
                </a:lnTo>
                <a:lnTo>
                  <a:pt x="319" y="223"/>
                </a:lnTo>
                <a:lnTo>
                  <a:pt x="317" y="223"/>
                </a:lnTo>
                <a:lnTo>
                  <a:pt x="315" y="225"/>
                </a:lnTo>
                <a:lnTo>
                  <a:pt x="315" y="228"/>
                </a:lnTo>
                <a:lnTo>
                  <a:pt x="315" y="232"/>
                </a:lnTo>
                <a:lnTo>
                  <a:pt x="307" y="230"/>
                </a:lnTo>
                <a:lnTo>
                  <a:pt x="303" y="228"/>
                </a:lnTo>
                <a:lnTo>
                  <a:pt x="298" y="225"/>
                </a:lnTo>
                <a:lnTo>
                  <a:pt x="296" y="223"/>
                </a:lnTo>
                <a:lnTo>
                  <a:pt x="293" y="218"/>
                </a:lnTo>
                <a:lnTo>
                  <a:pt x="293" y="214"/>
                </a:lnTo>
                <a:lnTo>
                  <a:pt x="293" y="209"/>
                </a:lnTo>
                <a:lnTo>
                  <a:pt x="288" y="204"/>
                </a:lnTo>
                <a:lnTo>
                  <a:pt x="286" y="202"/>
                </a:lnTo>
                <a:lnTo>
                  <a:pt x="284" y="199"/>
                </a:lnTo>
                <a:lnTo>
                  <a:pt x="281" y="197"/>
                </a:lnTo>
                <a:lnTo>
                  <a:pt x="284" y="192"/>
                </a:lnTo>
                <a:lnTo>
                  <a:pt x="286" y="190"/>
                </a:lnTo>
                <a:lnTo>
                  <a:pt x="284" y="185"/>
                </a:lnTo>
                <a:lnTo>
                  <a:pt x="281" y="183"/>
                </a:lnTo>
                <a:lnTo>
                  <a:pt x="277" y="183"/>
                </a:lnTo>
                <a:lnTo>
                  <a:pt x="272" y="185"/>
                </a:lnTo>
                <a:lnTo>
                  <a:pt x="267" y="185"/>
                </a:lnTo>
                <a:lnTo>
                  <a:pt x="260" y="185"/>
                </a:lnTo>
                <a:lnTo>
                  <a:pt x="255" y="183"/>
                </a:lnTo>
                <a:lnTo>
                  <a:pt x="253" y="183"/>
                </a:lnTo>
                <a:lnTo>
                  <a:pt x="251" y="183"/>
                </a:lnTo>
                <a:lnTo>
                  <a:pt x="248" y="183"/>
                </a:lnTo>
                <a:lnTo>
                  <a:pt x="246" y="180"/>
                </a:lnTo>
                <a:lnTo>
                  <a:pt x="244" y="176"/>
                </a:lnTo>
                <a:lnTo>
                  <a:pt x="244" y="171"/>
                </a:lnTo>
                <a:lnTo>
                  <a:pt x="244" y="169"/>
                </a:lnTo>
                <a:lnTo>
                  <a:pt x="241" y="166"/>
                </a:lnTo>
                <a:lnTo>
                  <a:pt x="241" y="164"/>
                </a:lnTo>
                <a:lnTo>
                  <a:pt x="239" y="161"/>
                </a:lnTo>
                <a:lnTo>
                  <a:pt x="239" y="159"/>
                </a:lnTo>
                <a:lnTo>
                  <a:pt x="239" y="154"/>
                </a:lnTo>
                <a:lnTo>
                  <a:pt x="236" y="152"/>
                </a:lnTo>
                <a:lnTo>
                  <a:pt x="232" y="143"/>
                </a:lnTo>
                <a:lnTo>
                  <a:pt x="222" y="121"/>
                </a:lnTo>
                <a:lnTo>
                  <a:pt x="215" y="107"/>
                </a:lnTo>
                <a:lnTo>
                  <a:pt x="208" y="88"/>
                </a:lnTo>
                <a:lnTo>
                  <a:pt x="201" y="74"/>
                </a:lnTo>
                <a:lnTo>
                  <a:pt x="192" y="55"/>
                </a:lnTo>
                <a:lnTo>
                  <a:pt x="184" y="36"/>
                </a:lnTo>
                <a:lnTo>
                  <a:pt x="177" y="19"/>
                </a:lnTo>
                <a:lnTo>
                  <a:pt x="163" y="12"/>
                </a:lnTo>
                <a:lnTo>
                  <a:pt x="144" y="5"/>
                </a:lnTo>
                <a:lnTo>
                  <a:pt x="130" y="0"/>
                </a:lnTo>
                <a:lnTo>
                  <a:pt x="123" y="3"/>
                </a:lnTo>
                <a:lnTo>
                  <a:pt x="121" y="5"/>
                </a:lnTo>
                <a:lnTo>
                  <a:pt x="121" y="10"/>
                </a:lnTo>
                <a:lnTo>
                  <a:pt x="113" y="17"/>
                </a:lnTo>
                <a:lnTo>
                  <a:pt x="102" y="27"/>
                </a:lnTo>
                <a:lnTo>
                  <a:pt x="90" y="38"/>
                </a:lnTo>
                <a:lnTo>
                  <a:pt x="85" y="41"/>
                </a:lnTo>
                <a:lnTo>
                  <a:pt x="83" y="41"/>
                </a:lnTo>
                <a:lnTo>
                  <a:pt x="76" y="41"/>
                </a:lnTo>
                <a:lnTo>
                  <a:pt x="71" y="38"/>
                </a:lnTo>
                <a:lnTo>
                  <a:pt x="69" y="36"/>
                </a:lnTo>
                <a:lnTo>
                  <a:pt x="66" y="31"/>
                </a:lnTo>
                <a:lnTo>
                  <a:pt x="61" y="19"/>
                </a:lnTo>
                <a:lnTo>
                  <a:pt x="54" y="19"/>
                </a:lnTo>
                <a:lnTo>
                  <a:pt x="45" y="22"/>
                </a:lnTo>
                <a:lnTo>
                  <a:pt x="45" y="31"/>
                </a:lnTo>
                <a:lnTo>
                  <a:pt x="43" y="38"/>
                </a:lnTo>
                <a:lnTo>
                  <a:pt x="38" y="55"/>
                </a:lnTo>
                <a:lnTo>
                  <a:pt x="33" y="79"/>
                </a:lnTo>
                <a:lnTo>
                  <a:pt x="31" y="93"/>
                </a:lnTo>
                <a:lnTo>
                  <a:pt x="26" y="116"/>
                </a:lnTo>
                <a:lnTo>
                  <a:pt x="21" y="135"/>
                </a:lnTo>
                <a:lnTo>
                  <a:pt x="26" y="154"/>
                </a:lnTo>
                <a:lnTo>
                  <a:pt x="28" y="171"/>
                </a:lnTo>
                <a:lnTo>
                  <a:pt x="26" y="185"/>
                </a:lnTo>
                <a:lnTo>
                  <a:pt x="24" y="199"/>
                </a:lnTo>
                <a:lnTo>
                  <a:pt x="26" y="211"/>
                </a:lnTo>
                <a:lnTo>
                  <a:pt x="28" y="225"/>
                </a:lnTo>
                <a:lnTo>
                  <a:pt x="33" y="235"/>
                </a:lnTo>
                <a:lnTo>
                  <a:pt x="35" y="237"/>
                </a:lnTo>
                <a:lnTo>
                  <a:pt x="35" y="242"/>
                </a:lnTo>
                <a:lnTo>
                  <a:pt x="35" y="249"/>
                </a:lnTo>
                <a:lnTo>
                  <a:pt x="33" y="259"/>
                </a:lnTo>
                <a:lnTo>
                  <a:pt x="33" y="266"/>
                </a:lnTo>
                <a:lnTo>
                  <a:pt x="31" y="273"/>
                </a:lnTo>
                <a:lnTo>
                  <a:pt x="24" y="285"/>
                </a:lnTo>
                <a:lnTo>
                  <a:pt x="19" y="299"/>
                </a:lnTo>
                <a:lnTo>
                  <a:pt x="21" y="304"/>
                </a:lnTo>
                <a:lnTo>
                  <a:pt x="24" y="311"/>
                </a:lnTo>
                <a:lnTo>
                  <a:pt x="26" y="313"/>
                </a:lnTo>
                <a:lnTo>
                  <a:pt x="26" y="315"/>
                </a:lnTo>
                <a:lnTo>
                  <a:pt x="21" y="318"/>
                </a:lnTo>
                <a:lnTo>
                  <a:pt x="19" y="320"/>
                </a:lnTo>
                <a:lnTo>
                  <a:pt x="16" y="325"/>
                </a:lnTo>
                <a:lnTo>
                  <a:pt x="19" y="332"/>
                </a:lnTo>
                <a:lnTo>
                  <a:pt x="19" y="337"/>
                </a:lnTo>
                <a:lnTo>
                  <a:pt x="16" y="339"/>
                </a:lnTo>
                <a:lnTo>
                  <a:pt x="14" y="337"/>
                </a:lnTo>
                <a:lnTo>
                  <a:pt x="9" y="332"/>
                </a:lnTo>
                <a:lnTo>
                  <a:pt x="5" y="334"/>
                </a:lnTo>
                <a:lnTo>
                  <a:pt x="2" y="339"/>
                </a:lnTo>
                <a:lnTo>
                  <a:pt x="0" y="341"/>
                </a:lnTo>
                <a:lnTo>
                  <a:pt x="5" y="353"/>
                </a:lnTo>
                <a:lnTo>
                  <a:pt x="16" y="379"/>
                </a:lnTo>
                <a:lnTo>
                  <a:pt x="21" y="393"/>
                </a:lnTo>
                <a:lnTo>
                  <a:pt x="28" y="405"/>
                </a:lnTo>
                <a:lnTo>
                  <a:pt x="33" y="420"/>
                </a:lnTo>
                <a:lnTo>
                  <a:pt x="38" y="431"/>
                </a:lnTo>
                <a:lnTo>
                  <a:pt x="54" y="472"/>
                </a:lnTo>
                <a:lnTo>
                  <a:pt x="61" y="486"/>
                </a:lnTo>
                <a:lnTo>
                  <a:pt x="66" y="498"/>
                </a:lnTo>
                <a:lnTo>
                  <a:pt x="71" y="512"/>
                </a:lnTo>
                <a:lnTo>
                  <a:pt x="83" y="538"/>
                </a:lnTo>
                <a:lnTo>
                  <a:pt x="90" y="552"/>
                </a:lnTo>
                <a:lnTo>
                  <a:pt x="92" y="559"/>
                </a:lnTo>
                <a:lnTo>
                  <a:pt x="95" y="569"/>
                </a:lnTo>
                <a:lnTo>
                  <a:pt x="102" y="573"/>
                </a:lnTo>
                <a:lnTo>
                  <a:pt x="113" y="583"/>
                </a:lnTo>
                <a:lnTo>
                  <a:pt x="118" y="590"/>
                </a:lnTo>
                <a:lnTo>
                  <a:pt x="128" y="599"/>
                </a:lnTo>
                <a:lnTo>
                  <a:pt x="130" y="592"/>
                </a:lnTo>
                <a:lnTo>
                  <a:pt x="135" y="590"/>
                </a:lnTo>
                <a:lnTo>
                  <a:pt x="135" y="559"/>
                </a:lnTo>
                <a:lnTo>
                  <a:pt x="142" y="538"/>
                </a:lnTo>
                <a:lnTo>
                  <a:pt x="149" y="514"/>
                </a:lnTo>
                <a:lnTo>
                  <a:pt x="144" y="512"/>
                </a:lnTo>
                <a:lnTo>
                  <a:pt x="142" y="512"/>
                </a:lnTo>
                <a:lnTo>
                  <a:pt x="144" y="498"/>
                </a:lnTo>
                <a:lnTo>
                  <a:pt x="151" y="486"/>
                </a:lnTo>
                <a:lnTo>
                  <a:pt x="158" y="479"/>
                </a:lnTo>
                <a:lnTo>
                  <a:pt x="158" y="483"/>
                </a:lnTo>
                <a:lnTo>
                  <a:pt x="161" y="488"/>
                </a:lnTo>
                <a:lnTo>
                  <a:pt x="165" y="486"/>
                </a:lnTo>
                <a:lnTo>
                  <a:pt x="168" y="481"/>
                </a:lnTo>
                <a:lnTo>
                  <a:pt x="173" y="483"/>
                </a:lnTo>
                <a:lnTo>
                  <a:pt x="175" y="483"/>
                </a:lnTo>
                <a:lnTo>
                  <a:pt x="175" y="479"/>
                </a:lnTo>
                <a:lnTo>
                  <a:pt x="170" y="472"/>
                </a:lnTo>
                <a:lnTo>
                  <a:pt x="170" y="467"/>
                </a:lnTo>
                <a:lnTo>
                  <a:pt x="173" y="467"/>
                </a:lnTo>
                <a:lnTo>
                  <a:pt x="175" y="472"/>
                </a:lnTo>
                <a:lnTo>
                  <a:pt x="177" y="472"/>
                </a:lnTo>
                <a:lnTo>
                  <a:pt x="175" y="457"/>
                </a:lnTo>
                <a:lnTo>
                  <a:pt x="177" y="453"/>
                </a:lnTo>
                <a:lnTo>
                  <a:pt x="182" y="457"/>
                </a:lnTo>
                <a:lnTo>
                  <a:pt x="187" y="465"/>
                </a:lnTo>
                <a:lnTo>
                  <a:pt x="189" y="462"/>
                </a:lnTo>
                <a:lnTo>
                  <a:pt x="187" y="450"/>
                </a:lnTo>
                <a:lnTo>
                  <a:pt x="189" y="453"/>
                </a:lnTo>
                <a:lnTo>
                  <a:pt x="194" y="460"/>
                </a:lnTo>
                <a:lnTo>
                  <a:pt x="196" y="457"/>
                </a:lnTo>
                <a:lnTo>
                  <a:pt x="199" y="448"/>
                </a:lnTo>
                <a:lnTo>
                  <a:pt x="203" y="441"/>
                </a:lnTo>
                <a:lnTo>
                  <a:pt x="215" y="438"/>
                </a:lnTo>
                <a:lnTo>
                  <a:pt x="220" y="429"/>
                </a:lnTo>
                <a:lnTo>
                  <a:pt x="222" y="420"/>
                </a:lnTo>
                <a:lnTo>
                  <a:pt x="220" y="410"/>
                </a:lnTo>
                <a:lnTo>
                  <a:pt x="220" y="386"/>
                </a:lnTo>
                <a:lnTo>
                  <a:pt x="215" y="375"/>
                </a:lnTo>
                <a:lnTo>
                  <a:pt x="222" y="365"/>
                </a:lnTo>
                <a:lnTo>
                  <a:pt x="222" y="356"/>
                </a:lnTo>
                <a:lnTo>
                  <a:pt x="225" y="351"/>
                </a:lnTo>
                <a:lnTo>
                  <a:pt x="227" y="360"/>
                </a:lnTo>
                <a:lnTo>
                  <a:pt x="227" y="367"/>
                </a:lnTo>
                <a:lnTo>
                  <a:pt x="229" y="367"/>
                </a:lnTo>
                <a:lnTo>
                  <a:pt x="232" y="365"/>
                </a:lnTo>
                <a:lnTo>
                  <a:pt x="234" y="365"/>
                </a:lnTo>
                <a:lnTo>
                  <a:pt x="232" y="377"/>
                </a:lnTo>
                <a:lnTo>
                  <a:pt x="232" y="382"/>
                </a:lnTo>
                <a:lnTo>
                  <a:pt x="239" y="377"/>
                </a:lnTo>
                <a:lnTo>
                  <a:pt x="251" y="377"/>
                </a:lnTo>
                <a:lnTo>
                  <a:pt x="255" y="382"/>
                </a:lnTo>
                <a:lnTo>
                  <a:pt x="258" y="382"/>
                </a:lnTo>
                <a:lnTo>
                  <a:pt x="258" y="375"/>
                </a:lnTo>
                <a:lnTo>
                  <a:pt x="253" y="367"/>
                </a:lnTo>
                <a:lnTo>
                  <a:pt x="253" y="358"/>
                </a:lnTo>
                <a:lnTo>
                  <a:pt x="253" y="348"/>
                </a:lnTo>
                <a:lnTo>
                  <a:pt x="258" y="353"/>
                </a:lnTo>
                <a:lnTo>
                  <a:pt x="262" y="353"/>
                </a:lnTo>
                <a:lnTo>
                  <a:pt x="265" y="348"/>
                </a:lnTo>
                <a:lnTo>
                  <a:pt x="267" y="344"/>
                </a:lnTo>
                <a:lnTo>
                  <a:pt x="270" y="341"/>
                </a:lnTo>
                <a:lnTo>
                  <a:pt x="274" y="339"/>
                </a:lnTo>
                <a:lnTo>
                  <a:pt x="279" y="339"/>
                </a:lnTo>
                <a:lnTo>
                  <a:pt x="281" y="339"/>
                </a:lnTo>
                <a:lnTo>
                  <a:pt x="286" y="344"/>
                </a:lnTo>
                <a:lnTo>
                  <a:pt x="291" y="351"/>
                </a:lnTo>
                <a:lnTo>
                  <a:pt x="293" y="346"/>
                </a:lnTo>
                <a:lnTo>
                  <a:pt x="296" y="344"/>
                </a:lnTo>
                <a:lnTo>
                  <a:pt x="296" y="337"/>
                </a:lnTo>
                <a:lnTo>
                  <a:pt x="300" y="337"/>
                </a:lnTo>
                <a:lnTo>
                  <a:pt x="300" y="320"/>
                </a:lnTo>
                <a:lnTo>
                  <a:pt x="303" y="315"/>
                </a:lnTo>
                <a:lnTo>
                  <a:pt x="310" y="315"/>
                </a:lnTo>
                <a:lnTo>
                  <a:pt x="317" y="313"/>
                </a:lnTo>
                <a:lnTo>
                  <a:pt x="319" y="311"/>
                </a:lnTo>
                <a:lnTo>
                  <a:pt x="319" y="301"/>
                </a:lnTo>
                <a:lnTo>
                  <a:pt x="326" y="296"/>
                </a:lnTo>
                <a:lnTo>
                  <a:pt x="333" y="287"/>
                </a:lnTo>
                <a:lnTo>
                  <a:pt x="348" y="285"/>
                </a:lnTo>
                <a:lnTo>
                  <a:pt x="357" y="259"/>
                </a:lnTo>
                <a:lnTo>
                  <a:pt x="355" y="256"/>
                </a:lnTo>
                <a:close/>
              </a:path>
            </a:pathLst>
          </a:custGeom>
          <a:solidFill>
            <a:srgbClr val="5FC0EB"/>
          </a:solidFill>
          <a:ln w="6350">
            <a:solidFill>
              <a:srgbClr val="00A0DC"/>
            </a:solidFill>
            <a:round/>
            <a:headEnd/>
            <a:tailEnd/>
          </a:ln>
        </p:spPr>
        <p:txBody>
          <a:bodyPr lIns="54850" bIns="25596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1" name="New Hampshire">
            <a:extLst>
              <a:ext uri="{FF2B5EF4-FFF2-40B4-BE49-F238E27FC236}">
                <a16:creationId xmlns:a16="http://schemas.microsoft.com/office/drawing/2014/main" id="{AC059B22-2B3C-5B4E-BB91-4DE857018EFA}"/>
              </a:ext>
            </a:extLst>
          </p:cNvPr>
          <p:cNvSpPr>
            <a:spLocks noChangeAspect="1"/>
          </p:cNvSpPr>
          <p:nvPr/>
        </p:nvSpPr>
        <p:spPr bwMode="gray">
          <a:xfrm>
            <a:off x="10470033" y="1888416"/>
            <a:ext cx="237271" cy="539546"/>
          </a:xfrm>
          <a:custGeom>
            <a:avLst/>
            <a:gdLst/>
            <a:ahLst/>
            <a:cxnLst>
              <a:cxn ang="0">
                <a:pos x="41" y="12"/>
              </a:cxn>
              <a:cxn ang="0">
                <a:pos x="52" y="38"/>
              </a:cxn>
              <a:cxn ang="0">
                <a:pos x="64" y="64"/>
              </a:cxn>
              <a:cxn ang="0">
                <a:pos x="74" y="90"/>
              </a:cxn>
              <a:cxn ang="0">
                <a:pos x="86" y="119"/>
              </a:cxn>
              <a:cxn ang="0">
                <a:pos x="97" y="145"/>
              </a:cxn>
              <a:cxn ang="0">
                <a:pos x="107" y="171"/>
              </a:cxn>
              <a:cxn ang="0">
                <a:pos x="119" y="197"/>
              </a:cxn>
              <a:cxn ang="0">
                <a:pos x="128" y="218"/>
              </a:cxn>
              <a:cxn ang="0">
                <a:pos x="138" y="232"/>
              </a:cxn>
              <a:cxn ang="0">
                <a:pos x="154" y="249"/>
              </a:cxn>
              <a:cxn ang="0">
                <a:pos x="166" y="275"/>
              </a:cxn>
              <a:cxn ang="0">
                <a:pos x="157" y="287"/>
              </a:cxn>
              <a:cxn ang="0">
                <a:pos x="147" y="299"/>
              </a:cxn>
              <a:cxn ang="0">
                <a:pos x="135" y="318"/>
              </a:cxn>
              <a:cxn ang="0">
                <a:pos x="116" y="327"/>
              </a:cxn>
              <a:cxn ang="0">
                <a:pos x="93" y="334"/>
              </a:cxn>
              <a:cxn ang="0">
                <a:pos x="67" y="344"/>
              </a:cxn>
              <a:cxn ang="0">
                <a:pos x="43" y="351"/>
              </a:cxn>
              <a:cxn ang="0">
                <a:pos x="26" y="351"/>
              </a:cxn>
              <a:cxn ang="0">
                <a:pos x="17" y="344"/>
              </a:cxn>
              <a:cxn ang="0">
                <a:pos x="15" y="329"/>
              </a:cxn>
              <a:cxn ang="0">
                <a:pos x="17" y="318"/>
              </a:cxn>
              <a:cxn ang="0">
                <a:pos x="10" y="280"/>
              </a:cxn>
              <a:cxn ang="0">
                <a:pos x="3" y="249"/>
              </a:cxn>
              <a:cxn ang="0">
                <a:pos x="3" y="230"/>
              </a:cxn>
              <a:cxn ang="0">
                <a:pos x="8" y="206"/>
              </a:cxn>
              <a:cxn ang="0">
                <a:pos x="8" y="187"/>
              </a:cxn>
              <a:cxn ang="0">
                <a:pos x="0" y="150"/>
              </a:cxn>
              <a:cxn ang="0">
                <a:pos x="12" y="140"/>
              </a:cxn>
              <a:cxn ang="0">
                <a:pos x="24" y="121"/>
              </a:cxn>
              <a:cxn ang="0">
                <a:pos x="26" y="112"/>
              </a:cxn>
              <a:cxn ang="0">
                <a:pos x="26" y="102"/>
              </a:cxn>
              <a:cxn ang="0">
                <a:pos x="17" y="86"/>
              </a:cxn>
              <a:cxn ang="0">
                <a:pos x="17" y="60"/>
              </a:cxn>
              <a:cxn ang="0">
                <a:pos x="12" y="48"/>
              </a:cxn>
              <a:cxn ang="0">
                <a:pos x="17" y="7"/>
              </a:cxn>
              <a:cxn ang="0">
                <a:pos x="34" y="5"/>
              </a:cxn>
            </a:cxnLst>
            <a:rect l="0" t="0" r="r" b="b"/>
            <a:pathLst>
              <a:path w="166" h="356">
                <a:moveTo>
                  <a:pt x="36" y="0"/>
                </a:moveTo>
                <a:lnTo>
                  <a:pt x="41" y="12"/>
                </a:lnTo>
                <a:lnTo>
                  <a:pt x="45" y="26"/>
                </a:lnTo>
                <a:lnTo>
                  <a:pt x="52" y="38"/>
                </a:lnTo>
                <a:lnTo>
                  <a:pt x="57" y="52"/>
                </a:lnTo>
                <a:lnTo>
                  <a:pt x="64" y="64"/>
                </a:lnTo>
                <a:lnTo>
                  <a:pt x="69" y="79"/>
                </a:lnTo>
                <a:lnTo>
                  <a:pt x="74" y="90"/>
                </a:lnTo>
                <a:lnTo>
                  <a:pt x="81" y="105"/>
                </a:lnTo>
                <a:lnTo>
                  <a:pt x="86" y="119"/>
                </a:lnTo>
                <a:lnTo>
                  <a:pt x="90" y="131"/>
                </a:lnTo>
                <a:lnTo>
                  <a:pt x="97" y="145"/>
                </a:lnTo>
                <a:lnTo>
                  <a:pt x="102" y="157"/>
                </a:lnTo>
                <a:lnTo>
                  <a:pt x="107" y="171"/>
                </a:lnTo>
                <a:lnTo>
                  <a:pt x="114" y="183"/>
                </a:lnTo>
                <a:lnTo>
                  <a:pt x="119" y="197"/>
                </a:lnTo>
                <a:lnTo>
                  <a:pt x="126" y="211"/>
                </a:lnTo>
                <a:lnTo>
                  <a:pt x="128" y="218"/>
                </a:lnTo>
                <a:lnTo>
                  <a:pt x="131" y="228"/>
                </a:lnTo>
                <a:lnTo>
                  <a:pt x="138" y="232"/>
                </a:lnTo>
                <a:lnTo>
                  <a:pt x="149" y="242"/>
                </a:lnTo>
                <a:lnTo>
                  <a:pt x="154" y="249"/>
                </a:lnTo>
                <a:lnTo>
                  <a:pt x="164" y="258"/>
                </a:lnTo>
                <a:lnTo>
                  <a:pt x="166" y="275"/>
                </a:lnTo>
                <a:lnTo>
                  <a:pt x="166" y="284"/>
                </a:lnTo>
                <a:lnTo>
                  <a:pt x="157" y="287"/>
                </a:lnTo>
                <a:lnTo>
                  <a:pt x="152" y="292"/>
                </a:lnTo>
                <a:lnTo>
                  <a:pt x="147" y="299"/>
                </a:lnTo>
                <a:lnTo>
                  <a:pt x="142" y="303"/>
                </a:lnTo>
                <a:lnTo>
                  <a:pt x="135" y="318"/>
                </a:lnTo>
                <a:lnTo>
                  <a:pt x="131" y="322"/>
                </a:lnTo>
                <a:lnTo>
                  <a:pt x="116" y="327"/>
                </a:lnTo>
                <a:lnTo>
                  <a:pt x="105" y="332"/>
                </a:lnTo>
                <a:lnTo>
                  <a:pt x="93" y="334"/>
                </a:lnTo>
                <a:lnTo>
                  <a:pt x="81" y="339"/>
                </a:lnTo>
                <a:lnTo>
                  <a:pt x="67" y="344"/>
                </a:lnTo>
                <a:lnTo>
                  <a:pt x="55" y="348"/>
                </a:lnTo>
                <a:lnTo>
                  <a:pt x="43" y="351"/>
                </a:lnTo>
                <a:lnTo>
                  <a:pt x="29" y="356"/>
                </a:lnTo>
                <a:lnTo>
                  <a:pt x="26" y="351"/>
                </a:lnTo>
                <a:lnTo>
                  <a:pt x="19" y="346"/>
                </a:lnTo>
                <a:lnTo>
                  <a:pt x="17" y="344"/>
                </a:lnTo>
                <a:lnTo>
                  <a:pt x="17" y="339"/>
                </a:lnTo>
                <a:lnTo>
                  <a:pt x="15" y="329"/>
                </a:lnTo>
                <a:lnTo>
                  <a:pt x="17" y="325"/>
                </a:lnTo>
                <a:lnTo>
                  <a:pt x="17" y="318"/>
                </a:lnTo>
                <a:lnTo>
                  <a:pt x="12" y="294"/>
                </a:lnTo>
                <a:lnTo>
                  <a:pt x="10" y="280"/>
                </a:lnTo>
                <a:lnTo>
                  <a:pt x="3" y="256"/>
                </a:lnTo>
                <a:lnTo>
                  <a:pt x="3" y="249"/>
                </a:lnTo>
                <a:lnTo>
                  <a:pt x="3" y="242"/>
                </a:lnTo>
                <a:lnTo>
                  <a:pt x="3" y="230"/>
                </a:lnTo>
                <a:lnTo>
                  <a:pt x="8" y="218"/>
                </a:lnTo>
                <a:lnTo>
                  <a:pt x="8" y="206"/>
                </a:lnTo>
                <a:lnTo>
                  <a:pt x="8" y="195"/>
                </a:lnTo>
                <a:lnTo>
                  <a:pt x="8" y="187"/>
                </a:lnTo>
                <a:lnTo>
                  <a:pt x="5" y="173"/>
                </a:lnTo>
                <a:lnTo>
                  <a:pt x="0" y="150"/>
                </a:lnTo>
                <a:lnTo>
                  <a:pt x="3" y="147"/>
                </a:lnTo>
                <a:lnTo>
                  <a:pt x="12" y="140"/>
                </a:lnTo>
                <a:lnTo>
                  <a:pt x="15" y="135"/>
                </a:lnTo>
                <a:lnTo>
                  <a:pt x="24" y="121"/>
                </a:lnTo>
                <a:lnTo>
                  <a:pt x="26" y="116"/>
                </a:lnTo>
                <a:lnTo>
                  <a:pt x="26" y="112"/>
                </a:lnTo>
                <a:lnTo>
                  <a:pt x="26" y="105"/>
                </a:lnTo>
                <a:lnTo>
                  <a:pt x="26" y="102"/>
                </a:lnTo>
                <a:lnTo>
                  <a:pt x="26" y="100"/>
                </a:lnTo>
                <a:lnTo>
                  <a:pt x="17" y="86"/>
                </a:lnTo>
                <a:lnTo>
                  <a:pt x="15" y="81"/>
                </a:lnTo>
                <a:lnTo>
                  <a:pt x="17" y="60"/>
                </a:lnTo>
                <a:lnTo>
                  <a:pt x="12" y="52"/>
                </a:lnTo>
                <a:lnTo>
                  <a:pt x="12" y="48"/>
                </a:lnTo>
                <a:lnTo>
                  <a:pt x="12" y="22"/>
                </a:lnTo>
                <a:lnTo>
                  <a:pt x="17" y="7"/>
                </a:lnTo>
                <a:lnTo>
                  <a:pt x="29" y="7"/>
                </a:lnTo>
                <a:lnTo>
                  <a:pt x="34" y="5"/>
                </a:lnTo>
                <a:lnTo>
                  <a:pt x="36" y="0"/>
                </a:lnTo>
                <a:close/>
              </a:path>
            </a:pathLst>
          </a:custGeom>
          <a:solidFill>
            <a:srgbClr val="5FC0EB"/>
          </a:solidFill>
          <a:ln w="6350">
            <a:solidFill>
              <a:srgbClr val="00A0DC"/>
            </a:solidFill>
            <a:round/>
            <a:headEnd/>
            <a:tailEnd/>
          </a:ln>
        </p:spPr>
        <p:txBody>
          <a:bodyPr wrap="none" lIns="54850" tIns="27424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3" name="Nebraska">
            <a:extLst>
              <a:ext uri="{FF2B5EF4-FFF2-40B4-BE49-F238E27FC236}">
                <a16:creationId xmlns:a16="http://schemas.microsoft.com/office/drawing/2014/main" id="{1E409A00-C7BB-C74D-97AB-A6E97E6CE04D}"/>
              </a:ext>
            </a:extLst>
          </p:cNvPr>
          <p:cNvSpPr>
            <a:spLocks noChangeAspect="1"/>
          </p:cNvSpPr>
          <p:nvPr/>
        </p:nvSpPr>
        <p:spPr bwMode="gray">
          <a:xfrm>
            <a:off x="6369254" y="3016004"/>
            <a:ext cx="1200646" cy="591076"/>
          </a:xfrm>
          <a:custGeom>
            <a:avLst/>
            <a:gdLst/>
            <a:ahLst/>
            <a:cxnLst>
              <a:cxn ang="0">
                <a:pos x="109" y="5"/>
              </a:cxn>
              <a:cxn ang="0">
                <a:pos x="173" y="5"/>
              </a:cxn>
              <a:cxn ang="0">
                <a:pos x="237" y="7"/>
              </a:cxn>
              <a:cxn ang="0">
                <a:pos x="301" y="7"/>
              </a:cxn>
              <a:cxn ang="0">
                <a:pos x="367" y="9"/>
              </a:cxn>
              <a:cxn ang="0">
                <a:pos x="431" y="9"/>
              </a:cxn>
              <a:cxn ang="0">
                <a:pos x="495" y="7"/>
              </a:cxn>
              <a:cxn ang="0">
                <a:pos x="561" y="26"/>
              </a:cxn>
              <a:cxn ang="0">
                <a:pos x="585" y="26"/>
              </a:cxn>
              <a:cxn ang="0">
                <a:pos x="627" y="21"/>
              </a:cxn>
              <a:cxn ang="0">
                <a:pos x="651" y="28"/>
              </a:cxn>
              <a:cxn ang="0">
                <a:pos x="686" y="40"/>
              </a:cxn>
              <a:cxn ang="0">
                <a:pos x="703" y="57"/>
              </a:cxn>
              <a:cxn ang="0">
                <a:pos x="717" y="64"/>
              </a:cxn>
              <a:cxn ang="0">
                <a:pos x="727" y="76"/>
              </a:cxn>
              <a:cxn ang="0">
                <a:pos x="736" y="111"/>
              </a:cxn>
              <a:cxn ang="0">
                <a:pos x="750" y="132"/>
              </a:cxn>
              <a:cxn ang="0">
                <a:pos x="753" y="144"/>
              </a:cxn>
              <a:cxn ang="0">
                <a:pos x="760" y="161"/>
              </a:cxn>
              <a:cxn ang="0">
                <a:pos x="762" y="184"/>
              </a:cxn>
              <a:cxn ang="0">
                <a:pos x="769" y="187"/>
              </a:cxn>
              <a:cxn ang="0">
                <a:pos x="769" y="194"/>
              </a:cxn>
              <a:cxn ang="0">
                <a:pos x="774" y="199"/>
              </a:cxn>
              <a:cxn ang="0">
                <a:pos x="774" y="210"/>
              </a:cxn>
              <a:cxn ang="0">
                <a:pos x="781" y="218"/>
              </a:cxn>
              <a:cxn ang="0">
                <a:pos x="779" y="227"/>
              </a:cxn>
              <a:cxn ang="0">
                <a:pos x="786" y="244"/>
              </a:cxn>
              <a:cxn ang="0">
                <a:pos x="788" y="281"/>
              </a:cxn>
              <a:cxn ang="0">
                <a:pos x="790" y="293"/>
              </a:cxn>
              <a:cxn ang="0">
                <a:pos x="798" y="308"/>
              </a:cxn>
              <a:cxn ang="0">
                <a:pos x="807" y="334"/>
              </a:cxn>
              <a:cxn ang="0">
                <a:pos x="821" y="345"/>
              </a:cxn>
              <a:cxn ang="0">
                <a:pos x="831" y="367"/>
              </a:cxn>
              <a:cxn ang="0">
                <a:pos x="840" y="379"/>
              </a:cxn>
              <a:cxn ang="0">
                <a:pos x="802" y="379"/>
              </a:cxn>
              <a:cxn ang="0">
                <a:pos x="762" y="381"/>
              </a:cxn>
              <a:cxn ang="0">
                <a:pos x="722" y="383"/>
              </a:cxn>
              <a:cxn ang="0">
                <a:pos x="679" y="386"/>
              </a:cxn>
              <a:cxn ang="0">
                <a:pos x="639" y="386"/>
              </a:cxn>
              <a:cxn ang="0">
                <a:pos x="599" y="388"/>
              </a:cxn>
              <a:cxn ang="0">
                <a:pos x="556" y="388"/>
              </a:cxn>
              <a:cxn ang="0">
                <a:pos x="516" y="388"/>
              </a:cxn>
              <a:cxn ang="0">
                <a:pos x="476" y="390"/>
              </a:cxn>
              <a:cxn ang="0">
                <a:pos x="436" y="390"/>
              </a:cxn>
              <a:cxn ang="0">
                <a:pos x="393" y="390"/>
              </a:cxn>
              <a:cxn ang="0">
                <a:pos x="353" y="390"/>
              </a:cxn>
              <a:cxn ang="0">
                <a:pos x="313" y="390"/>
              </a:cxn>
              <a:cxn ang="0">
                <a:pos x="270" y="390"/>
              </a:cxn>
              <a:cxn ang="0">
                <a:pos x="230" y="388"/>
              </a:cxn>
              <a:cxn ang="0">
                <a:pos x="190" y="388"/>
              </a:cxn>
              <a:cxn ang="0">
                <a:pos x="190" y="355"/>
              </a:cxn>
              <a:cxn ang="0">
                <a:pos x="190" y="324"/>
              </a:cxn>
              <a:cxn ang="0">
                <a:pos x="192" y="293"/>
              </a:cxn>
              <a:cxn ang="0">
                <a:pos x="192" y="260"/>
              </a:cxn>
              <a:cxn ang="0">
                <a:pos x="145" y="260"/>
              </a:cxn>
              <a:cxn ang="0">
                <a:pos x="97" y="258"/>
              </a:cxn>
              <a:cxn ang="0">
                <a:pos x="48" y="255"/>
              </a:cxn>
              <a:cxn ang="0">
                <a:pos x="0" y="253"/>
              </a:cxn>
              <a:cxn ang="0">
                <a:pos x="3" y="189"/>
              </a:cxn>
              <a:cxn ang="0">
                <a:pos x="5" y="125"/>
              </a:cxn>
              <a:cxn ang="0">
                <a:pos x="10" y="64"/>
              </a:cxn>
              <a:cxn ang="0">
                <a:pos x="12" y="0"/>
              </a:cxn>
              <a:cxn ang="0">
                <a:pos x="76" y="2"/>
              </a:cxn>
            </a:cxnLst>
            <a:rect l="0" t="0" r="r" b="b"/>
            <a:pathLst>
              <a:path w="840" h="390">
                <a:moveTo>
                  <a:pt x="76" y="2"/>
                </a:moveTo>
                <a:lnTo>
                  <a:pt x="109" y="5"/>
                </a:lnTo>
                <a:lnTo>
                  <a:pt x="140" y="5"/>
                </a:lnTo>
                <a:lnTo>
                  <a:pt x="173" y="5"/>
                </a:lnTo>
                <a:lnTo>
                  <a:pt x="206" y="7"/>
                </a:lnTo>
                <a:lnTo>
                  <a:pt x="237" y="7"/>
                </a:lnTo>
                <a:lnTo>
                  <a:pt x="270" y="7"/>
                </a:lnTo>
                <a:lnTo>
                  <a:pt x="301" y="7"/>
                </a:lnTo>
                <a:lnTo>
                  <a:pt x="334" y="9"/>
                </a:lnTo>
                <a:lnTo>
                  <a:pt x="367" y="9"/>
                </a:lnTo>
                <a:lnTo>
                  <a:pt x="398" y="9"/>
                </a:lnTo>
                <a:lnTo>
                  <a:pt x="431" y="9"/>
                </a:lnTo>
                <a:lnTo>
                  <a:pt x="462" y="7"/>
                </a:lnTo>
                <a:lnTo>
                  <a:pt x="495" y="7"/>
                </a:lnTo>
                <a:lnTo>
                  <a:pt x="533" y="7"/>
                </a:lnTo>
                <a:lnTo>
                  <a:pt x="561" y="26"/>
                </a:lnTo>
                <a:lnTo>
                  <a:pt x="578" y="31"/>
                </a:lnTo>
                <a:lnTo>
                  <a:pt x="585" y="26"/>
                </a:lnTo>
                <a:lnTo>
                  <a:pt x="601" y="21"/>
                </a:lnTo>
                <a:lnTo>
                  <a:pt x="627" y="21"/>
                </a:lnTo>
                <a:lnTo>
                  <a:pt x="644" y="21"/>
                </a:lnTo>
                <a:lnTo>
                  <a:pt x="651" y="28"/>
                </a:lnTo>
                <a:lnTo>
                  <a:pt x="665" y="33"/>
                </a:lnTo>
                <a:lnTo>
                  <a:pt x="686" y="40"/>
                </a:lnTo>
                <a:lnTo>
                  <a:pt x="698" y="49"/>
                </a:lnTo>
                <a:lnTo>
                  <a:pt x="703" y="57"/>
                </a:lnTo>
                <a:lnTo>
                  <a:pt x="710" y="61"/>
                </a:lnTo>
                <a:lnTo>
                  <a:pt x="717" y="64"/>
                </a:lnTo>
                <a:lnTo>
                  <a:pt x="719" y="64"/>
                </a:lnTo>
                <a:lnTo>
                  <a:pt x="727" y="76"/>
                </a:lnTo>
                <a:lnTo>
                  <a:pt x="729" y="94"/>
                </a:lnTo>
                <a:lnTo>
                  <a:pt x="736" y="111"/>
                </a:lnTo>
                <a:lnTo>
                  <a:pt x="745" y="123"/>
                </a:lnTo>
                <a:lnTo>
                  <a:pt x="750" y="132"/>
                </a:lnTo>
                <a:lnTo>
                  <a:pt x="750" y="137"/>
                </a:lnTo>
                <a:lnTo>
                  <a:pt x="753" y="144"/>
                </a:lnTo>
                <a:lnTo>
                  <a:pt x="757" y="149"/>
                </a:lnTo>
                <a:lnTo>
                  <a:pt x="760" y="161"/>
                </a:lnTo>
                <a:lnTo>
                  <a:pt x="760" y="177"/>
                </a:lnTo>
                <a:lnTo>
                  <a:pt x="762" y="184"/>
                </a:lnTo>
                <a:lnTo>
                  <a:pt x="767" y="184"/>
                </a:lnTo>
                <a:lnTo>
                  <a:pt x="769" y="187"/>
                </a:lnTo>
                <a:lnTo>
                  <a:pt x="769" y="192"/>
                </a:lnTo>
                <a:lnTo>
                  <a:pt x="769" y="194"/>
                </a:lnTo>
                <a:lnTo>
                  <a:pt x="774" y="194"/>
                </a:lnTo>
                <a:lnTo>
                  <a:pt x="774" y="199"/>
                </a:lnTo>
                <a:lnTo>
                  <a:pt x="774" y="206"/>
                </a:lnTo>
                <a:lnTo>
                  <a:pt x="774" y="210"/>
                </a:lnTo>
                <a:lnTo>
                  <a:pt x="779" y="213"/>
                </a:lnTo>
                <a:lnTo>
                  <a:pt x="781" y="218"/>
                </a:lnTo>
                <a:lnTo>
                  <a:pt x="779" y="222"/>
                </a:lnTo>
                <a:lnTo>
                  <a:pt x="779" y="227"/>
                </a:lnTo>
                <a:lnTo>
                  <a:pt x="781" y="229"/>
                </a:lnTo>
                <a:lnTo>
                  <a:pt x="786" y="244"/>
                </a:lnTo>
                <a:lnTo>
                  <a:pt x="788" y="267"/>
                </a:lnTo>
                <a:lnTo>
                  <a:pt x="788" y="281"/>
                </a:lnTo>
                <a:lnTo>
                  <a:pt x="786" y="286"/>
                </a:lnTo>
                <a:lnTo>
                  <a:pt x="790" y="293"/>
                </a:lnTo>
                <a:lnTo>
                  <a:pt x="795" y="303"/>
                </a:lnTo>
                <a:lnTo>
                  <a:pt x="798" y="308"/>
                </a:lnTo>
                <a:lnTo>
                  <a:pt x="805" y="319"/>
                </a:lnTo>
                <a:lnTo>
                  <a:pt x="807" y="334"/>
                </a:lnTo>
                <a:lnTo>
                  <a:pt x="814" y="341"/>
                </a:lnTo>
                <a:lnTo>
                  <a:pt x="821" y="345"/>
                </a:lnTo>
                <a:lnTo>
                  <a:pt x="828" y="353"/>
                </a:lnTo>
                <a:lnTo>
                  <a:pt x="831" y="367"/>
                </a:lnTo>
                <a:lnTo>
                  <a:pt x="838" y="376"/>
                </a:lnTo>
                <a:lnTo>
                  <a:pt x="840" y="379"/>
                </a:lnTo>
                <a:lnTo>
                  <a:pt x="824" y="379"/>
                </a:lnTo>
                <a:lnTo>
                  <a:pt x="802" y="379"/>
                </a:lnTo>
                <a:lnTo>
                  <a:pt x="781" y="381"/>
                </a:lnTo>
                <a:lnTo>
                  <a:pt x="762" y="381"/>
                </a:lnTo>
                <a:lnTo>
                  <a:pt x="741" y="383"/>
                </a:lnTo>
                <a:lnTo>
                  <a:pt x="722" y="383"/>
                </a:lnTo>
                <a:lnTo>
                  <a:pt x="701" y="383"/>
                </a:lnTo>
                <a:lnTo>
                  <a:pt x="679" y="386"/>
                </a:lnTo>
                <a:lnTo>
                  <a:pt x="660" y="386"/>
                </a:lnTo>
                <a:lnTo>
                  <a:pt x="639" y="386"/>
                </a:lnTo>
                <a:lnTo>
                  <a:pt x="618" y="388"/>
                </a:lnTo>
                <a:lnTo>
                  <a:pt x="599" y="388"/>
                </a:lnTo>
                <a:lnTo>
                  <a:pt x="578" y="388"/>
                </a:lnTo>
                <a:lnTo>
                  <a:pt x="556" y="388"/>
                </a:lnTo>
                <a:lnTo>
                  <a:pt x="537" y="388"/>
                </a:lnTo>
                <a:lnTo>
                  <a:pt x="516" y="388"/>
                </a:lnTo>
                <a:lnTo>
                  <a:pt x="495" y="390"/>
                </a:lnTo>
                <a:lnTo>
                  <a:pt x="476" y="390"/>
                </a:lnTo>
                <a:lnTo>
                  <a:pt x="455" y="390"/>
                </a:lnTo>
                <a:lnTo>
                  <a:pt x="436" y="390"/>
                </a:lnTo>
                <a:lnTo>
                  <a:pt x="414" y="390"/>
                </a:lnTo>
                <a:lnTo>
                  <a:pt x="393" y="390"/>
                </a:lnTo>
                <a:lnTo>
                  <a:pt x="374" y="390"/>
                </a:lnTo>
                <a:lnTo>
                  <a:pt x="353" y="390"/>
                </a:lnTo>
                <a:lnTo>
                  <a:pt x="332" y="390"/>
                </a:lnTo>
                <a:lnTo>
                  <a:pt x="313" y="390"/>
                </a:lnTo>
                <a:lnTo>
                  <a:pt x="291" y="390"/>
                </a:lnTo>
                <a:lnTo>
                  <a:pt x="270" y="390"/>
                </a:lnTo>
                <a:lnTo>
                  <a:pt x="251" y="388"/>
                </a:lnTo>
                <a:lnTo>
                  <a:pt x="230" y="388"/>
                </a:lnTo>
                <a:lnTo>
                  <a:pt x="209" y="388"/>
                </a:lnTo>
                <a:lnTo>
                  <a:pt x="190" y="388"/>
                </a:lnTo>
                <a:lnTo>
                  <a:pt x="190" y="371"/>
                </a:lnTo>
                <a:lnTo>
                  <a:pt x="190" y="355"/>
                </a:lnTo>
                <a:lnTo>
                  <a:pt x="190" y="341"/>
                </a:lnTo>
                <a:lnTo>
                  <a:pt x="190" y="324"/>
                </a:lnTo>
                <a:lnTo>
                  <a:pt x="192" y="308"/>
                </a:lnTo>
                <a:lnTo>
                  <a:pt x="192" y="293"/>
                </a:lnTo>
                <a:lnTo>
                  <a:pt x="192" y="277"/>
                </a:lnTo>
                <a:lnTo>
                  <a:pt x="192" y="260"/>
                </a:lnTo>
                <a:lnTo>
                  <a:pt x="168" y="260"/>
                </a:lnTo>
                <a:lnTo>
                  <a:pt x="145" y="260"/>
                </a:lnTo>
                <a:lnTo>
                  <a:pt x="121" y="258"/>
                </a:lnTo>
                <a:lnTo>
                  <a:pt x="97" y="258"/>
                </a:lnTo>
                <a:lnTo>
                  <a:pt x="71" y="258"/>
                </a:lnTo>
                <a:lnTo>
                  <a:pt x="48" y="255"/>
                </a:lnTo>
                <a:lnTo>
                  <a:pt x="24" y="255"/>
                </a:lnTo>
                <a:lnTo>
                  <a:pt x="0" y="253"/>
                </a:lnTo>
                <a:lnTo>
                  <a:pt x="3" y="222"/>
                </a:lnTo>
                <a:lnTo>
                  <a:pt x="3" y="189"/>
                </a:lnTo>
                <a:lnTo>
                  <a:pt x="5" y="158"/>
                </a:lnTo>
                <a:lnTo>
                  <a:pt x="5" y="125"/>
                </a:lnTo>
                <a:lnTo>
                  <a:pt x="8" y="94"/>
                </a:lnTo>
                <a:lnTo>
                  <a:pt x="10" y="64"/>
                </a:lnTo>
                <a:lnTo>
                  <a:pt x="10" y="31"/>
                </a:lnTo>
                <a:lnTo>
                  <a:pt x="12" y="0"/>
                </a:lnTo>
                <a:lnTo>
                  <a:pt x="45" y="0"/>
                </a:lnTo>
                <a:lnTo>
                  <a:pt x="76" y="2"/>
                </a:lnTo>
                <a:close/>
              </a:path>
            </a:pathLst>
          </a:custGeom>
          <a:solidFill>
            <a:srgbClr val="5FC0EB"/>
          </a:solidFill>
          <a:ln w="6350">
            <a:solidFill>
              <a:srgbClr val="00A0DC"/>
            </a:solidFill>
            <a:round/>
            <a:headEnd/>
            <a:tailEnd/>
          </a:ln>
        </p:spPr>
        <p:txBody>
          <a:bodyPr lIns="27425" bIns="16454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4" name="Montana">
            <a:extLst>
              <a:ext uri="{FF2B5EF4-FFF2-40B4-BE49-F238E27FC236}">
                <a16:creationId xmlns:a16="http://schemas.microsoft.com/office/drawing/2014/main" id="{802C9E18-0BE8-AD4B-9B62-44D2507577B6}"/>
              </a:ext>
            </a:extLst>
          </p:cNvPr>
          <p:cNvSpPr>
            <a:spLocks noChangeAspect="1"/>
          </p:cNvSpPr>
          <p:nvPr/>
        </p:nvSpPr>
        <p:spPr bwMode="gray">
          <a:xfrm>
            <a:off x="4987081" y="1670173"/>
            <a:ext cx="1453639" cy="965423"/>
          </a:xfrm>
          <a:custGeom>
            <a:avLst/>
            <a:gdLst/>
            <a:ahLst/>
            <a:cxnLst>
              <a:cxn ang="0">
                <a:pos x="1001" y="464"/>
              </a:cxn>
              <a:cxn ang="0">
                <a:pos x="996" y="573"/>
              </a:cxn>
              <a:cxn ang="0">
                <a:pos x="993" y="632"/>
              </a:cxn>
              <a:cxn ang="0">
                <a:pos x="991" y="632"/>
              </a:cxn>
              <a:cxn ang="0">
                <a:pos x="951" y="630"/>
              </a:cxn>
              <a:cxn ang="0">
                <a:pos x="873" y="625"/>
              </a:cxn>
              <a:cxn ang="0">
                <a:pos x="795" y="620"/>
              </a:cxn>
              <a:cxn ang="0">
                <a:pos x="717" y="613"/>
              </a:cxn>
              <a:cxn ang="0">
                <a:pos x="636" y="606"/>
              </a:cxn>
              <a:cxn ang="0">
                <a:pos x="558" y="599"/>
              </a:cxn>
              <a:cxn ang="0">
                <a:pos x="480" y="589"/>
              </a:cxn>
              <a:cxn ang="0">
                <a:pos x="402" y="580"/>
              </a:cxn>
              <a:cxn ang="0">
                <a:pos x="360" y="606"/>
              </a:cxn>
              <a:cxn ang="0">
                <a:pos x="345" y="630"/>
              </a:cxn>
              <a:cxn ang="0">
                <a:pos x="334" y="604"/>
              </a:cxn>
              <a:cxn ang="0">
                <a:pos x="322" y="611"/>
              </a:cxn>
              <a:cxn ang="0">
                <a:pos x="317" y="625"/>
              </a:cxn>
              <a:cxn ang="0">
                <a:pos x="282" y="620"/>
              </a:cxn>
              <a:cxn ang="0">
                <a:pos x="241" y="616"/>
              </a:cxn>
              <a:cxn ang="0">
                <a:pos x="213" y="616"/>
              </a:cxn>
              <a:cxn ang="0">
                <a:pos x="196" y="625"/>
              </a:cxn>
              <a:cxn ang="0">
                <a:pos x="182" y="618"/>
              </a:cxn>
              <a:cxn ang="0">
                <a:pos x="177" y="589"/>
              </a:cxn>
              <a:cxn ang="0">
                <a:pos x="166" y="568"/>
              </a:cxn>
              <a:cxn ang="0">
                <a:pos x="149" y="554"/>
              </a:cxn>
              <a:cxn ang="0">
                <a:pos x="151" y="533"/>
              </a:cxn>
              <a:cxn ang="0">
                <a:pos x="135" y="500"/>
              </a:cxn>
              <a:cxn ang="0">
                <a:pos x="133" y="469"/>
              </a:cxn>
              <a:cxn ang="0">
                <a:pos x="128" y="455"/>
              </a:cxn>
              <a:cxn ang="0">
                <a:pos x="118" y="447"/>
              </a:cxn>
              <a:cxn ang="0">
                <a:pos x="92" y="466"/>
              </a:cxn>
              <a:cxn ang="0">
                <a:pos x="76" y="457"/>
              </a:cxn>
              <a:cxn ang="0">
                <a:pos x="73" y="440"/>
              </a:cxn>
              <a:cxn ang="0">
                <a:pos x="88" y="417"/>
              </a:cxn>
              <a:cxn ang="0">
                <a:pos x="83" y="395"/>
              </a:cxn>
              <a:cxn ang="0">
                <a:pos x="92" y="367"/>
              </a:cxn>
              <a:cxn ang="0">
                <a:pos x="107" y="334"/>
              </a:cxn>
              <a:cxn ang="0">
                <a:pos x="109" y="317"/>
              </a:cxn>
              <a:cxn ang="0">
                <a:pos x="88" y="315"/>
              </a:cxn>
              <a:cxn ang="0">
                <a:pos x="83" y="303"/>
              </a:cxn>
              <a:cxn ang="0">
                <a:pos x="76" y="298"/>
              </a:cxn>
              <a:cxn ang="0">
                <a:pos x="52" y="253"/>
              </a:cxn>
              <a:cxn ang="0">
                <a:pos x="21" y="208"/>
              </a:cxn>
              <a:cxn ang="0">
                <a:pos x="14" y="196"/>
              </a:cxn>
              <a:cxn ang="0">
                <a:pos x="19" y="178"/>
              </a:cxn>
              <a:cxn ang="0">
                <a:pos x="10" y="147"/>
              </a:cxn>
              <a:cxn ang="0">
                <a:pos x="12" y="62"/>
              </a:cxn>
              <a:cxn ang="0">
                <a:pos x="76" y="9"/>
              </a:cxn>
              <a:cxn ang="0">
                <a:pos x="187" y="31"/>
              </a:cxn>
              <a:cxn ang="0">
                <a:pos x="319" y="52"/>
              </a:cxn>
              <a:cxn ang="0">
                <a:pos x="459" y="73"/>
              </a:cxn>
              <a:cxn ang="0">
                <a:pos x="565" y="88"/>
              </a:cxn>
              <a:cxn ang="0">
                <a:pos x="707" y="102"/>
              </a:cxn>
              <a:cxn ang="0">
                <a:pos x="849" y="114"/>
              </a:cxn>
              <a:cxn ang="0">
                <a:pos x="991" y="123"/>
              </a:cxn>
              <a:cxn ang="0">
                <a:pos x="1015" y="199"/>
              </a:cxn>
              <a:cxn ang="0">
                <a:pos x="1010" y="296"/>
              </a:cxn>
              <a:cxn ang="0">
                <a:pos x="1005" y="393"/>
              </a:cxn>
            </a:cxnLst>
            <a:rect l="0" t="0" r="r" b="b"/>
            <a:pathLst>
              <a:path w="1017" h="637">
                <a:moveTo>
                  <a:pt x="1005" y="393"/>
                </a:moveTo>
                <a:lnTo>
                  <a:pt x="1003" y="417"/>
                </a:lnTo>
                <a:lnTo>
                  <a:pt x="1003" y="440"/>
                </a:lnTo>
                <a:lnTo>
                  <a:pt x="1001" y="464"/>
                </a:lnTo>
                <a:lnTo>
                  <a:pt x="1001" y="488"/>
                </a:lnTo>
                <a:lnTo>
                  <a:pt x="998" y="514"/>
                </a:lnTo>
                <a:lnTo>
                  <a:pt x="998" y="542"/>
                </a:lnTo>
                <a:lnTo>
                  <a:pt x="996" y="573"/>
                </a:lnTo>
                <a:lnTo>
                  <a:pt x="996" y="601"/>
                </a:lnTo>
                <a:lnTo>
                  <a:pt x="993" y="632"/>
                </a:lnTo>
                <a:lnTo>
                  <a:pt x="993" y="632"/>
                </a:lnTo>
                <a:lnTo>
                  <a:pt x="993" y="632"/>
                </a:lnTo>
                <a:lnTo>
                  <a:pt x="993" y="632"/>
                </a:lnTo>
                <a:lnTo>
                  <a:pt x="993" y="632"/>
                </a:lnTo>
                <a:lnTo>
                  <a:pt x="993" y="632"/>
                </a:lnTo>
                <a:lnTo>
                  <a:pt x="991" y="632"/>
                </a:lnTo>
                <a:lnTo>
                  <a:pt x="991" y="632"/>
                </a:lnTo>
                <a:lnTo>
                  <a:pt x="991" y="632"/>
                </a:lnTo>
                <a:lnTo>
                  <a:pt x="972" y="632"/>
                </a:lnTo>
                <a:lnTo>
                  <a:pt x="951" y="630"/>
                </a:lnTo>
                <a:lnTo>
                  <a:pt x="932" y="630"/>
                </a:lnTo>
                <a:lnTo>
                  <a:pt x="913" y="627"/>
                </a:lnTo>
                <a:lnTo>
                  <a:pt x="892" y="627"/>
                </a:lnTo>
                <a:lnTo>
                  <a:pt x="873" y="625"/>
                </a:lnTo>
                <a:lnTo>
                  <a:pt x="854" y="625"/>
                </a:lnTo>
                <a:lnTo>
                  <a:pt x="833" y="623"/>
                </a:lnTo>
                <a:lnTo>
                  <a:pt x="814" y="623"/>
                </a:lnTo>
                <a:lnTo>
                  <a:pt x="795" y="620"/>
                </a:lnTo>
                <a:lnTo>
                  <a:pt x="774" y="618"/>
                </a:lnTo>
                <a:lnTo>
                  <a:pt x="755" y="618"/>
                </a:lnTo>
                <a:lnTo>
                  <a:pt x="736" y="616"/>
                </a:lnTo>
                <a:lnTo>
                  <a:pt x="717" y="613"/>
                </a:lnTo>
                <a:lnTo>
                  <a:pt x="695" y="613"/>
                </a:lnTo>
                <a:lnTo>
                  <a:pt x="677" y="611"/>
                </a:lnTo>
                <a:lnTo>
                  <a:pt x="658" y="608"/>
                </a:lnTo>
                <a:lnTo>
                  <a:pt x="636" y="606"/>
                </a:lnTo>
                <a:lnTo>
                  <a:pt x="617" y="604"/>
                </a:lnTo>
                <a:lnTo>
                  <a:pt x="598" y="601"/>
                </a:lnTo>
                <a:lnTo>
                  <a:pt x="580" y="601"/>
                </a:lnTo>
                <a:lnTo>
                  <a:pt x="558" y="599"/>
                </a:lnTo>
                <a:lnTo>
                  <a:pt x="539" y="597"/>
                </a:lnTo>
                <a:lnTo>
                  <a:pt x="520" y="594"/>
                </a:lnTo>
                <a:lnTo>
                  <a:pt x="502" y="592"/>
                </a:lnTo>
                <a:lnTo>
                  <a:pt x="480" y="589"/>
                </a:lnTo>
                <a:lnTo>
                  <a:pt x="461" y="587"/>
                </a:lnTo>
                <a:lnTo>
                  <a:pt x="442" y="585"/>
                </a:lnTo>
                <a:lnTo>
                  <a:pt x="421" y="582"/>
                </a:lnTo>
                <a:lnTo>
                  <a:pt x="402" y="580"/>
                </a:lnTo>
                <a:lnTo>
                  <a:pt x="383" y="578"/>
                </a:lnTo>
                <a:lnTo>
                  <a:pt x="364" y="573"/>
                </a:lnTo>
                <a:lnTo>
                  <a:pt x="362" y="589"/>
                </a:lnTo>
                <a:lnTo>
                  <a:pt x="360" y="606"/>
                </a:lnTo>
                <a:lnTo>
                  <a:pt x="357" y="623"/>
                </a:lnTo>
                <a:lnTo>
                  <a:pt x="355" y="637"/>
                </a:lnTo>
                <a:lnTo>
                  <a:pt x="350" y="634"/>
                </a:lnTo>
                <a:lnTo>
                  <a:pt x="345" y="630"/>
                </a:lnTo>
                <a:lnTo>
                  <a:pt x="343" y="625"/>
                </a:lnTo>
                <a:lnTo>
                  <a:pt x="338" y="611"/>
                </a:lnTo>
                <a:lnTo>
                  <a:pt x="336" y="606"/>
                </a:lnTo>
                <a:lnTo>
                  <a:pt x="334" y="604"/>
                </a:lnTo>
                <a:lnTo>
                  <a:pt x="331" y="601"/>
                </a:lnTo>
                <a:lnTo>
                  <a:pt x="326" y="604"/>
                </a:lnTo>
                <a:lnTo>
                  <a:pt x="324" y="606"/>
                </a:lnTo>
                <a:lnTo>
                  <a:pt x="322" y="611"/>
                </a:lnTo>
                <a:lnTo>
                  <a:pt x="317" y="616"/>
                </a:lnTo>
                <a:lnTo>
                  <a:pt x="317" y="620"/>
                </a:lnTo>
                <a:lnTo>
                  <a:pt x="319" y="625"/>
                </a:lnTo>
                <a:lnTo>
                  <a:pt x="317" y="625"/>
                </a:lnTo>
                <a:lnTo>
                  <a:pt x="315" y="625"/>
                </a:lnTo>
                <a:lnTo>
                  <a:pt x="303" y="623"/>
                </a:lnTo>
                <a:lnTo>
                  <a:pt x="289" y="623"/>
                </a:lnTo>
                <a:lnTo>
                  <a:pt x="282" y="620"/>
                </a:lnTo>
                <a:lnTo>
                  <a:pt x="265" y="618"/>
                </a:lnTo>
                <a:lnTo>
                  <a:pt x="251" y="616"/>
                </a:lnTo>
                <a:lnTo>
                  <a:pt x="246" y="616"/>
                </a:lnTo>
                <a:lnTo>
                  <a:pt x="241" y="616"/>
                </a:lnTo>
                <a:lnTo>
                  <a:pt x="237" y="623"/>
                </a:lnTo>
                <a:lnTo>
                  <a:pt x="237" y="625"/>
                </a:lnTo>
                <a:lnTo>
                  <a:pt x="234" y="625"/>
                </a:lnTo>
                <a:lnTo>
                  <a:pt x="213" y="616"/>
                </a:lnTo>
                <a:lnTo>
                  <a:pt x="206" y="616"/>
                </a:lnTo>
                <a:lnTo>
                  <a:pt x="199" y="618"/>
                </a:lnTo>
                <a:lnTo>
                  <a:pt x="196" y="623"/>
                </a:lnTo>
                <a:lnTo>
                  <a:pt x="196" y="625"/>
                </a:lnTo>
                <a:lnTo>
                  <a:pt x="194" y="627"/>
                </a:lnTo>
                <a:lnTo>
                  <a:pt x="192" y="627"/>
                </a:lnTo>
                <a:lnTo>
                  <a:pt x="187" y="623"/>
                </a:lnTo>
                <a:lnTo>
                  <a:pt x="182" y="618"/>
                </a:lnTo>
                <a:lnTo>
                  <a:pt x="180" y="613"/>
                </a:lnTo>
                <a:lnTo>
                  <a:pt x="180" y="606"/>
                </a:lnTo>
                <a:lnTo>
                  <a:pt x="177" y="597"/>
                </a:lnTo>
                <a:lnTo>
                  <a:pt x="177" y="589"/>
                </a:lnTo>
                <a:lnTo>
                  <a:pt x="177" y="582"/>
                </a:lnTo>
                <a:lnTo>
                  <a:pt x="173" y="575"/>
                </a:lnTo>
                <a:lnTo>
                  <a:pt x="170" y="571"/>
                </a:lnTo>
                <a:lnTo>
                  <a:pt x="166" y="568"/>
                </a:lnTo>
                <a:lnTo>
                  <a:pt x="159" y="568"/>
                </a:lnTo>
                <a:lnTo>
                  <a:pt x="156" y="568"/>
                </a:lnTo>
                <a:lnTo>
                  <a:pt x="149" y="559"/>
                </a:lnTo>
                <a:lnTo>
                  <a:pt x="149" y="554"/>
                </a:lnTo>
                <a:lnTo>
                  <a:pt x="147" y="549"/>
                </a:lnTo>
                <a:lnTo>
                  <a:pt x="151" y="542"/>
                </a:lnTo>
                <a:lnTo>
                  <a:pt x="151" y="537"/>
                </a:lnTo>
                <a:lnTo>
                  <a:pt x="151" y="533"/>
                </a:lnTo>
                <a:lnTo>
                  <a:pt x="149" y="528"/>
                </a:lnTo>
                <a:lnTo>
                  <a:pt x="144" y="523"/>
                </a:lnTo>
                <a:lnTo>
                  <a:pt x="142" y="514"/>
                </a:lnTo>
                <a:lnTo>
                  <a:pt x="135" y="500"/>
                </a:lnTo>
                <a:lnTo>
                  <a:pt x="135" y="490"/>
                </a:lnTo>
                <a:lnTo>
                  <a:pt x="133" y="481"/>
                </a:lnTo>
                <a:lnTo>
                  <a:pt x="135" y="473"/>
                </a:lnTo>
                <a:lnTo>
                  <a:pt x="133" y="469"/>
                </a:lnTo>
                <a:lnTo>
                  <a:pt x="133" y="462"/>
                </a:lnTo>
                <a:lnTo>
                  <a:pt x="133" y="462"/>
                </a:lnTo>
                <a:lnTo>
                  <a:pt x="133" y="459"/>
                </a:lnTo>
                <a:lnTo>
                  <a:pt x="128" y="455"/>
                </a:lnTo>
                <a:lnTo>
                  <a:pt x="123" y="447"/>
                </a:lnTo>
                <a:lnTo>
                  <a:pt x="121" y="447"/>
                </a:lnTo>
                <a:lnTo>
                  <a:pt x="118" y="445"/>
                </a:lnTo>
                <a:lnTo>
                  <a:pt x="118" y="447"/>
                </a:lnTo>
                <a:lnTo>
                  <a:pt x="116" y="450"/>
                </a:lnTo>
                <a:lnTo>
                  <a:pt x="104" y="459"/>
                </a:lnTo>
                <a:lnTo>
                  <a:pt x="97" y="462"/>
                </a:lnTo>
                <a:lnTo>
                  <a:pt x="92" y="466"/>
                </a:lnTo>
                <a:lnTo>
                  <a:pt x="88" y="466"/>
                </a:lnTo>
                <a:lnTo>
                  <a:pt x="85" y="466"/>
                </a:lnTo>
                <a:lnTo>
                  <a:pt x="83" y="466"/>
                </a:lnTo>
                <a:lnTo>
                  <a:pt x="76" y="457"/>
                </a:lnTo>
                <a:lnTo>
                  <a:pt x="69" y="452"/>
                </a:lnTo>
                <a:lnTo>
                  <a:pt x="69" y="450"/>
                </a:lnTo>
                <a:lnTo>
                  <a:pt x="71" y="445"/>
                </a:lnTo>
                <a:lnTo>
                  <a:pt x="73" y="440"/>
                </a:lnTo>
                <a:lnTo>
                  <a:pt x="73" y="426"/>
                </a:lnTo>
                <a:lnTo>
                  <a:pt x="76" y="421"/>
                </a:lnTo>
                <a:lnTo>
                  <a:pt x="78" y="419"/>
                </a:lnTo>
                <a:lnTo>
                  <a:pt x="88" y="417"/>
                </a:lnTo>
                <a:lnTo>
                  <a:pt x="88" y="414"/>
                </a:lnTo>
                <a:lnTo>
                  <a:pt x="88" y="402"/>
                </a:lnTo>
                <a:lnTo>
                  <a:pt x="85" y="398"/>
                </a:lnTo>
                <a:lnTo>
                  <a:pt x="83" y="395"/>
                </a:lnTo>
                <a:lnTo>
                  <a:pt x="88" y="386"/>
                </a:lnTo>
                <a:lnTo>
                  <a:pt x="85" y="379"/>
                </a:lnTo>
                <a:lnTo>
                  <a:pt x="90" y="376"/>
                </a:lnTo>
                <a:lnTo>
                  <a:pt x="92" y="367"/>
                </a:lnTo>
                <a:lnTo>
                  <a:pt x="97" y="357"/>
                </a:lnTo>
                <a:lnTo>
                  <a:pt x="102" y="346"/>
                </a:lnTo>
                <a:lnTo>
                  <a:pt x="102" y="339"/>
                </a:lnTo>
                <a:lnTo>
                  <a:pt x="107" y="334"/>
                </a:lnTo>
                <a:lnTo>
                  <a:pt x="109" y="327"/>
                </a:lnTo>
                <a:lnTo>
                  <a:pt x="111" y="322"/>
                </a:lnTo>
                <a:lnTo>
                  <a:pt x="111" y="320"/>
                </a:lnTo>
                <a:lnTo>
                  <a:pt x="109" y="317"/>
                </a:lnTo>
                <a:lnTo>
                  <a:pt x="107" y="317"/>
                </a:lnTo>
                <a:lnTo>
                  <a:pt x="95" y="317"/>
                </a:lnTo>
                <a:lnTo>
                  <a:pt x="90" y="317"/>
                </a:lnTo>
                <a:lnTo>
                  <a:pt x="88" y="315"/>
                </a:lnTo>
                <a:lnTo>
                  <a:pt x="85" y="312"/>
                </a:lnTo>
                <a:lnTo>
                  <a:pt x="88" y="308"/>
                </a:lnTo>
                <a:lnTo>
                  <a:pt x="85" y="303"/>
                </a:lnTo>
                <a:lnTo>
                  <a:pt x="83" y="303"/>
                </a:lnTo>
                <a:lnTo>
                  <a:pt x="78" y="303"/>
                </a:lnTo>
                <a:lnTo>
                  <a:pt x="76" y="303"/>
                </a:lnTo>
                <a:lnTo>
                  <a:pt x="76" y="303"/>
                </a:lnTo>
                <a:lnTo>
                  <a:pt x="76" y="298"/>
                </a:lnTo>
                <a:lnTo>
                  <a:pt x="69" y="286"/>
                </a:lnTo>
                <a:lnTo>
                  <a:pt x="66" y="277"/>
                </a:lnTo>
                <a:lnTo>
                  <a:pt x="59" y="268"/>
                </a:lnTo>
                <a:lnTo>
                  <a:pt x="52" y="253"/>
                </a:lnTo>
                <a:lnTo>
                  <a:pt x="43" y="232"/>
                </a:lnTo>
                <a:lnTo>
                  <a:pt x="38" y="227"/>
                </a:lnTo>
                <a:lnTo>
                  <a:pt x="28" y="218"/>
                </a:lnTo>
                <a:lnTo>
                  <a:pt x="21" y="208"/>
                </a:lnTo>
                <a:lnTo>
                  <a:pt x="14" y="199"/>
                </a:lnTo>
                <a:lnTo>
                  <a:pt x="12" y="199"/>
                </a:lnTo>
                <a:lnTo>
                  <a:pt x="12" y="196"/>
                </a:lnTo>
                <a:lnTo>
                  <a:pt x="14" y="196"/>
                </a:lnTo>
                <a:lnTo>
                  <a:pt x="17" y="196"/>
                </a:lnTo>
                <a:lnTo>
                  <a:pt x="17" y="192"/>
                </a:lnTo>
                <a:lnTo>
                  <a:pt x="17" y="185"/>
                </a:lnTo>
                <a:lnTo>
                  <a:pt x="19" y="178"/>
                </a:lnTo>
                <a:lnTo>
                  <a:pt x="19" y="168"/>
                </a:lnTo>
                <a:lnTo>
                  <a:pt x="17" y="166"/>
                </a:lnTo>
                <a:lnTo>
                  <a:pt x="12" y="156"/>
                </a:lnTo>
                <a:lnTo>
                  <a:pt x="10" y="147"/>
                </a:lnTo>
                <a:lnTo>
                  <a:pt x="5" y="137"/>
                </a:lnTo>
                <a:lnTo>
                  <a:pt x="0" y="123"/>
                </a:lnTo>
                <a:lnTo>
                  <a:pt x="5" y="92"/>
                </a:lnTo>
                <a:lnTo>
                  <a:pt x="12" y="62"/>
                </a:lnTo>
                <a:lnTo>
                  <a:pt x="19" y="31"/>
                </a:lnTo>
                <a:lnTo>
                  <a:pt x="26" y="0"/>
                </a:lnTo>
                <a:lnTo>
                  <a:pt x="40" y="2"/>
                </a:lnTo>
                <a:lnTo>
                  <a:pt x="76" y="9"/>
                </a:lnTo>
                <a:lnTo>
                  <a:pt x="109" y="17"/>
                </a:lnTo>
                <a:lnTo>
                  <a:pt x="144" y="21"/>
                </a:lnTo>
                <a:lnTo>
                  <a:pt x="180" y="28"/>
                </a:lnTo>
                <a:lnTo>
                  <a:pt x="187" y="31"/>
                </a:lnTo>
                <a:lnTo>
                  <a:pt x="215" y="35"/>
                </a:lnTo>
                <a:lnTo>
                  <a:pt x="248" y="40"/>
                </a:lnTo>
                <a:lnTo>
                  <a:pt x="284" y="47"/>
                </a:lnTo>
                <a:lnTo>
                  <a:pt x="319" y="52"/>
                </a:lnTo>
                <a:lnTo>
                  <a:pt x="355" y="57"/>
                </a:lnTo>
                <a:lnTo>
                  <a:pt x="390" y="64"/>
                </a:lnTo>
                <a:lnTo>
                  <a:pt x="423" y="69"/>
                </a:lnTo>
                <a:lnTo>
                  <a:pt x="459" y="73"/>
                </a:lnTo>
                <a:lnTo>
                  <a:pt x="494" y="78"/>
                </a:lnTo>
                <a:lnTo>
                  <a:pt x="520" y="80"/>
                </a:lnTo>
                <a:lnTo>
                  <a:pt x="530" y="83"/>
                </a:lnTo>
                <a:lnTo>
                  <a:pt x="565" y="88"/>
                </a:lnTo>
                <a:lnTo>
                  <a:pt x="601" y="90"/>
                </a:lnTo>
                <a:lnTo>
                  <a:pt x="636" y="95"/>
                </a:lnTo>
                <a:lnTo>
                  <a:pt x="672" y="99"/>
                </a:lnTo>
                <a:lnTo>
                  <a:pt x="707" y="102"/>
                </a:lnTo>
                <a:lnTo>
                  <a:pt x="743" y="107"/>
                </a:lnTo>
                <a:lnTo>
                  <a:pt x="778" y="109"/>
                </a:lnTo>
                <a:lnTo>
                  <a:pt x="814" y="111"/>
                </a:lnTo>
                <a:lnTo>
                  <a:pt x="849" y="114"/>
                </a:lnTo>
                <a:lnTo>
                  <a:pt x="885" y="116"/>
                </a:lnTo>
                <a:lnTo>
                  <a:pt x="920" y="118"/>
                </a:lnTo>
                <a:lnTo>
                  <a:pt x="956" y="121"/>
                </a:lnTo>
                <a:lnTo>
                  <a:pt x="991" y="123"/>
                </a:lnTo>
                <a:lnTo>
                  <a:pt x="1017" y="125"/>
                </a:lnTo>
                <a:lnTo>
                  <a:pt x="1017" y="149"/>
                </a:lnTo>
                <a:lnTo>
                  <a:pt x="1015" y="173"/>
                </a:lnTo>
                <a:lnTo>
                  <a:pt x="1015" y="199"/>
                </a:lnTo>
                <a:lnTo>
                  <a:pt x="1012" y="223"/>
                </a:lnTo>
                <a:lnTo>
                  <a:pt x="1012" y="246"/>
                </a:lnTo>
                <a:lnTo>
                  <a:pt x="1010" y="270"/>
                </a:lnTo>
                <a:lnTo>
                  <a:pt x="1010" y="296"/>
                </a:lnTo>
                <a:lnTo>
                  <a:pt x="1008" y="320"/>
                </a:lnTo>
                <a:lnTo>
                  <a:pt x="1008" y="343"/>
                </a:lnTo>
                <a:lnTo>
                  <a:pt x="1005" y="367"/>
                </a:lnTo>
                <a:lnTo>
                  <a:pt x="1005" y="393"/>
                </a:lnTo>
                <a:close/>
              </a:path>
            </a:pathLst>
          </a:custGeom>
          <a:solidFill>
            <a:srgbClr val="5FC0EB"/>
          </a:solidFill>
          <a:ln w="6350">
            <a:solidFill>
              <a:srgbClr val="00A0DC"/>
            </a:solidFill>
            <a:round/>
            <a:headEnd/>
            <a:tailEnd/>
          </a:ln>
        </p:spPr>
        <p:txBody>
          <a:bodyPr lIns="0" r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5" name="Missouri">
            <a:extLst>
              <a:ext uri="{FF2B5EF4-FFF2-40B4-BE49-F238E27FC236}">
                <a16:creationId xmlns:a16="http://schemas.microsoft.com/office/drawing/2014/main" id="{706A559E-877D-3B40-86CC-1726CBAC35BF}"/>
              </a:ext>
            </a:extLst>
          </p:cNvPr>
          <p:cNvSpPr>
            <a:spLocks noChangeAspect="1"/>
          </p:cNvSpPr>
          <p:nvPr/>
        </p:nvSpPr>
        <p:spPr bwMode="gray">
          <a:xfrm>
            <a:off x="7505579" y="3428244"/>
            <a:ext cx="997679" cy="865396"/>
          </a:xfrm>
          <a:custGeom>
            <a:avLst/>
            <a:gdLst/>
            <a:ahLst/>
            <a:cxnLst>
              <a:cxn ang="0">
                <a:pos x="433" y="107"/>
              </a:cxn>
              <a:cxn ang="0">
                <a:pos x="504" y="170"/>
              </a:cxn>
              <a:cxn ang="0">
                <a:pos x="532" y="199"/>
              </a:cxn>
              <a:cxn ang="0">
                <a:pos x="565" y="206"/>
              </a:cxn>
              <a:cxn ang="0">
                <a:pos x="568" y="211"/>
              </a:cxn>
              <a:cxn ang="0">
                <a:pos x="551" y="277"/>
              </a:cxn>
              <a:cxn ang="0">
                <a:pos x="575" y="305"/>
              </a:cxn>
              <a:cxn ang="0">
                <a:pos x="613" y="324"/>
              </a:cxn>
              <a:cxn ang="0">
                <a:pos x="646" y="360"/>
              </a:cxn>
              <a:cxn ang="0">
                <a:pos x="655" y="386"/>
              </a:cxn>
              <a:cxn ang="0">
                <a:pos x="665" y="419"/>
              </a:cxn>
              <a:cxn ang="0">
                <a:pos x="679" y="429"/>
              </a:cxn>
              <a:cxn ang="0">
                <a:pos x="677" y="424"/>
              </a:cxn>
              <a:cxn ang="0">
                <a:pos x="679" y="419"/>
              </a:cxn>
              <a:cxn ang="0">
                <a:pos x="698" y="438"/>
              </a:cxn>
              <a:cxn ang="0">
                <a:pos x="693" y="476"/>
              </a:cxn>
              <a:cxn ang="0">
                <a:pos x="681" y="478"/>
              </a:cxn>
              <a:cxn ang="0">
                <a:pos x="670" y="495"/>
              </a:cxn>
              <a:cxn ang="0">
                <a:pos x="667" y="495"/>
              </a:cxn>
              <a:cxn ang="0">
                <a:pos x="662" y="490"/>
              </a:cxn>
              <a:cxn ang="0">
                <a:pos x="658" y="492"/>
              </a:cxn>
              <a:cxn ang="0">
                <a:pos x="662" y="507"/>
              </a:cxn>
              <a:cxn ang="0">
                <a:pos x="655" y="521"/>
              </a:cxn>
              <a:cxn ang="0">
                <a:pos x="658" y="528"/>
              </a:cxn>
              <a:cxn ang="0">
                <a:pos x="651" y="533"/>
              </a:cxn>
              <a:cxn ang="0">
                <a:pos x="651" y="559"/>
              </a:cxn>
              <a:cxn ang="0">
                <a:pos x="615" y="566"/>
              </a:cxn>
              <a:cxn ang="0">
                <a:pos x="589" y="556"/>
              </a:cxn>
              <a:cxn ang="0">
                <a:pos x="603" y="540"/>
              </a:cxn>
              <a:cxn ang="0">
                <a:pos x="608" y="518"/>
              </a:cxn>
              <a:cxn ang="0">
                <a:pos x="570" y="507"/>
              </a:cxn>
              <a:cxn ang="0">
                <a:pos x="485" y="516"/>
              </a:cxn>
              <a:cxn ang="0">
                <a:pos x="400" y="526"/>
              </a:cxn>
              <a:cxn ang="0">
                <a:pos x="315" y="533"/>
              </a:cxn>
              <a:cxn ang="0">
                <a:pos x="230" y="540"/>
              </a:cxn>
              <a:cxn ang="0">
                <a:pos x="142" y="545"/>
              </a:cxn>
              <a:cxn ang="0">
                <a:pos x="140" y="497"/>
              </a:cxn>
              <a:cxn ang="0">
                <a:pos x="137" y="450"/>
              </a:cxn>
              <a:cxn ang="0">
                <a:pos x="135" y="400"/>
              </a:cxn>
              <a:cxn ang="0">
                <a:pos x="130" y="350"/>
              </a:cxn>
              <a:cxn ang="0">
                <a:pos x="128" y="301"/>
              </a:cxn>
              <a:cxn ang="0">
                <a:pos x="126" y="251"/>
              </a:cxn>
              <a:cxn ang="0">
                <a:pos x="123" y="213"/>
              </a:cxn>
              <a:cxn ang="0">
                <a:pos x="95" y="187"/>
              </a:cxn>
              <a:cxn ang="0">
                <a:pos x="73" y="156"/>
              </a:cxn>
              <a:cxn ang="0">
                <a:pos x="90" y="135"/>
              </a:cxn>
              <a:cxn ang="0">
                <a:pos x="81" y="118"/>
              </a:cxn>
              <a:cxn ang="0">
                <a:pos x="45" y="107"/>
              </a:cxn>
              <a:cxn ang="0">
                <a:pos x="33" y="81"/>
              </a:cxn>
              <a:cxn ang="0">
                <a:pos x="12" y="62"/>
              </a:cxn>
              <a:cxn ang="0">
                <a:pos x="0" y="31"/>
              </a:cxn>
              <a:cxn ang="0">
                <a:pos x="73" y="26"/>
              </a:cxn>
              <a:cxn ang="0">
                <a:pos x="147" y="21"/>
              </a:cxn>
              <a:cxn ang="0">
                <a:pos x="220" y="17"/>
              </a:cxn>
              <a:cxn ang="0">
                <a:pos x="291" y="9"/>
              </a:cxn>
              <a:cxn ang="0">
                <a:pos x="364" y="2"/>
              </a:cxn>
              <a:cxn ang="0">
                <a:pos x="400" y="9"/>
              </a:cxn>
              <a:cxn ang="0">
                <a:pos x="412" y="21"/>
              </a:cxn>
              <a:cxn ang="0">
                <a:pos x="416" y="64"/>
              </a:cxn>
            </a:cxnLst>
            <a:rect l="0" t="0" r="r" b="b"/>
            <a:pathLst>
              <a:path w="698" h="571">
                <a:moveTo>
                  <a:pt x="424" y="83"/>
                </a:moveTo>
                <a:lnTo>
                  <a:pt x="428" y="97"/>
                </a:lnTo>
                <a:lnTo>
                  <a:pt x="433" y="107"/>
                </a:lnTo>
                <a:lnTo>
                  <a:pt x="452" y="123"/>
                </a:lnTo>
                <a:lnTo>
                  <a:pt x="483" y="147"/>
                </a:lnTo>
                <a:lnTo>
                  <a:pt x="504" y="170"/>
                </a:lnTo>
                <a:lnTo>
                  <a:pt x="513" y="194"/>
                </a:lnTo>
                <a:lnTo>
                  <a:pt x="523" y="204"/>
                </a:lnTo>
                <a:lnTo>
                  <a:pt x="532" y="199"/>
                </a:lnTo>
                <a:lnTo>
                  <a:pt x="544" y="199"/>
                </a:lnTo>
                <a:lnTo>
                  <a:pt x="558" y="201"/>
                </a:lnTo>
                <a:lnTo>
                  <a:pt x="565" y="206"/>
                </a:lnTo>
                <a:lnTo>
                  <a:pt x="568" y="206"/>
                </a:lnTo>
                <a:lnTo>
                  <a:pt x="568" y="208"/>
                </a:lnTo>
                <a:lnTo>
                  <a:pt x="568" y="211"/>
                </a:lnTo>
                <a:lnTo>
                  <a:pt x="568" y="215"/>
                </a:lnTo>
                <a:lnTo>
                  <a:pt x="556" y="258"/>
                </a:lnTo>
                <a:lnTo>
                  <a:pt x="551" y="277"/>
                </a:lnTo>
                <a:lnTo>
                  <a:pt x="554" y="284"/>
                </a:lnTo>
                <a:lnTo>
                  <a:pt x="561" y="294"/>
                </a:lnTo>
                <a:lnTo>
                  <a:pt x="575" y="305"/>
                </a:lnTo>
                <a:lnTo>
                  <a:pt x="587" y="313"/>
                </a:lnTo>
                <a:lnTo>
                  <a:pt x="596" y="317"/>
                </a:lnTo>
                <a:lnTo>
                  <a:pt x="613" y="324"/>
                </a:lnTo>
                <a:lnTo>
                  <a:pt x="634" y="341"/>
                </a:lnTo>
                <a:lnTo>
                  <a:pt x="646" y="350"/>
                </a:lnTo>
                <a:lnTo>
                  <a:pt x="646" y="360"/>
                </a:lnTo>
                <a:lnTo>
                  <a:pt x="651" y="369"/>
                </a:lnTo>
                <a:lnTo>
                  <a:pt x="655" y="376"/>
                </a:lnTo>
                <a:lnTo>
                  <a:pt x="655" y="386"/>
                </a:lnTo>
                <a:lnTo>
                  <a:pt x="653" y="395"/>
                </a:lnTo>
                <a:lnTo>
                  <a:pt x="655" y="405"/>
                </a:lnTo>
                <a:lnTo>
                  <a:pt x="665" y="419"/>
                </a:lnTo>
                <a:lnTo>
                  <a:pt x="672" y="426"/>
                </a:lnTo>
                <a:lnTo>
                  <a:pt x="677" y="429"/>
                </a:lnTo>
                <a:lnTo>
                  <a:pt x="679" y="429"/>
                </a:lnTo>
                <a:lnTo>
                  <a:pt x="679" y="426"/>
                </a:lnTo>
                <a:lnTo>
                  <a:pt x="677" y="426"/>
                </a:lnTo>
                <a:lnTo>
                  <a:pt x="677" y="424"/>
                </a:lnTo>
                <a:lnTo>
                  <a:pt x="677" y="421"/>
                </a:lnTo>
                <a:lnTo>
                  <a:pt x="679" y="419"/>
                </a:lnTo>
                <a:lnTo>
                  <a:pt x="679" y="419"/>
                </a:lnTo>
                <a:lnTo>
                  <a:pt x="684" y="421"/>
                </a:lnTo>
                <a:lnTo>
                  <a:pt x="693" y="429"/>
                </a:lnTo>
                <a:lnTo>
                  <a:pt x="698" y="438"/>
                </a:lnTo>
                <a:lnTo>
                  <a:pt x="698" y="452"/>
                </a:lnTo>
                <a:lnTo>
                  <a:pt x="696" y="464"/>
                </a:lnTo>
                <a:lnTo>
                  <a:pt x="693" y="476"/>
                </a:lnTo>
                <a:lnTo>
                  <a:pt x="688" y="481"/>
                </a:lnTo>
                <a:lnTo>
                  <a:pt x="686" y="481"/>
                </a:lnTo>
                <a:lnTo>
                  <a:pt x="681" y="478"/>
                </a:lnTo>
                <a:lnTo>
                  <a:pt x="679" y="481"/>
                </a:lnTo>
                <a:lnTo>
                  <a:pt x="674" y="483"/>
                </a:lnTo>
                <a:lnTo>
                  <a:pt x="670" y="495"/>
                </a:lnTo>
                <a:lnTo>
                  <a:pt x="670" y="495"/>
                </a:lnTo>
                <a:lnTo>
                  <a:pt x="667" y="497"/>
                </a:lnTo>
                <a:lnTo>
                  <a:pt x="667" y="495"/>
                </a:lnTo>
                <a:lnTo>
                  <a:pt x="667" y="495"/>
                </a:lnTo>
                <a:lnTo>
                  <a:pt x="665" y="492"/>
                </a:lnTo>
                <a:lnTo>
                  <a:pt x="662" y="490"/>
                </a:lnTo>
                <a:lnTo>
                  <a:pt x="660" y="490"/>
                </a:lnTo>
                <a:lnTo>
                  <a:pt x="660" y="490"/>
                </a:lnTo>
                <a:lnTo>
                  <a:pt x="658" y="492"/>
                </a:lnTo>
                <a:lnTo>
                  <a:pt x="658" y="495"/>
                </a:lnTo>
                <a:lnTo>
                  <a:pt x="660" y="497"/>
                </a:lnTo>
                <a:lnTo>
                  <a:pt x="662" y="507"/>
                </a:lnTo>
                <a:lnTo>
                  <a:pt x="660" y="514"/>
                </a:lnTo>
                <a:lnTo>
                  <a:pt x="655" y="516"/>
                </a:lnTo>
                <a:lnTo>
                  <a:pt x="655" y="521"/>
                </a:lnTo>
                <a:lnTo>
                  <a:pt x="660" y="523"/>
                </a:lnTo>
                <a:lnTo>
                  <a:pt x="660" y="526"/>
                </a:lnTo>
                <a:lnTo>
                  <a:pt x="658" y="528"/>
                </a:lnTo>
                <a:lnTo>
                  <a:pt x="655" y="528"/>
                </a:lnTo>
                <a:lnTo>
                  <a:pt x="653" y="530"/>
                </a:lnTo>
                <a:lnTo>
                  <a:pt x="651" y="533"/>
                </a:lnTo>
                <a:lnTo>
                  <a:pt x="655" y="540"/>
                </a:lnTo>
                <a:lnTo>
                  <a:pt x="655" y="547"/>
                </a:lnTo>
                <a:lnTo>
                  <a:pt x="651" y="559"/>
                </a:lnTo>
                <a:lnTo>
                  <a:pt x="651" y="561"/>
                </a:lnTo>
                <a:lnTo>
                  <a:pt x="632" y="563"/>
                </a:lnTo>
                <a:lnTo>
                  <a:pt x="615" y="566"/>
                </a:lnTo>
                <a:lnTo>
                  <a:pt x="599" y="568"/>
                </a:lnTo>
                <a:lnTo>
                  <a:pt x="582" y="571"/>
                </a:lnTo>
                <a:lnTo>
                  <a:pt x="589" y="556"/>
                </a:lnTo>
                <a:lnTo>
                  <a:pt x="594" y="552"/>
                </a:lnTo>
                <a:lnTo>
                  <a:pt x="596" y="545"/>
                </a:lnTo>
                <a:lnTo>
                  <a:pt x="603" y="540"/>
                </a:lnTo>
                <a:lnTo>
                  <a:pt x="608" y="528"/>
                </a:lnTo>
                <a:lnTo>
                  <a:pt x="610" y="523"/>
                </a:lnTo>
                <a:lnTo>
                  <a:pt x="608" y="518"/>
                </a:lnTo>
                <a:lnTo>
                  <a:pt x="603" y="514"/>
                </a:lnTo>
                <a:lnTo>
                  <a:pt x="599" y="504"/>
                </a:lnTo>
                <a:lnTo>
                  <a:pt x="570" y="507"/>
                </a:lnTo>
                <a:lnTo>
                  <a:pt x="542" y="511"/>
                </a:lnTo>
                <a:lnTo>
                  <a:pt x="513" y="514"/>
                </a:lnTo>
                <a:lnTo>
                  <a:pt x="485" y="516"/>
                </a:lnTo>
                <a:lnTo>
                  <a:pt x="457" y="518"/>
                </a:lnTo>
                <a:lnTo>
                  <a:pt x="428" y="523"/>
                </a:lnTo>
                <a:lnTo>
                  <a:pt x="400" y="526"/>
                </a:lnTo>
                <a:lnTo>
                  <a:pt x="372" y="528"/>
                </a:lnTo>
                <a:lnTo>
                  <a:pt x="343" y="530"/>
                </a:lnTo>
                <a:lnTo>
                  <a:pt x="315" y="533"/>
                </a:lnTo>
                <a:lnTo>
                  <a:pt x="286" y="535"/>
                </a:lnTo>
                <a:lnTo>
                  <a:pt x="258" y="537"/>
                </a:lnTo>
                <a:lnTo>
                  <a:pt x="230" y="540"/>
                </a:lnTo>
                <a:lnTo>
                  <a:pt x="199" y="542"/>
                </a:lnTo>
                <a:lnTo>
                  <a:pt x="170" y="545"/>
                </a:lnTo>
                <a:lnTo>
                  <a:pt x="142" y="545"/>
                </a:lnTo>
                <a:lnTo>
                  <a:pt x="142" y="530"/>
                </a:lnTo>
                <a:lnTo>
                  <a:pt x="142" y="514"/>
                </a:lnTo>
                <a:lnTo>
                  <a:pt x="140" y="497"/>
                </a:lnTo>
                <a:lnTo>
                  <a:pt x="140" y="483"/>
                </a:lnTo>
                <a:lnTo>
                  <a:pt x="137" y="466"/>
                </a:lnTo>
                <a:lnTo>
                  <a:pt x="137" y="450"/>
                </a:lnTo>
                <a:lnTo>
                  <a:pt x="137" y="433"/>
                </a:lnTo>
                <a:lnTo>
                  <a:pt x="135" y="417"/>
                </a:lnTo>
                <a:lnTo>
                  <a:pt x="135" y="400"/>
                </a:lnTo>
                <a:lnTo>
                  <a:pt x="133" y="384"/>
                </a:lnTo>
                <a:lnTo>
                  <a:pt x="133" y="367"/>
                </a:lnTo>
                <a:lnTo>
                  <a:pt x="130" y="350"/>
                </a:lnTo>
                <a:lnTo>
                  <a:pt x="130" y="334"/>
                </a:lnTo>
                <a:lnTo>
                  <a:pt x="128" y="317"/>
                </a:lnTo>
                <a:lnTo>
                  <a:pt x="128" y="301"/>
                </a:lnTo>
                <a:lnTo>
                  <a:pt x="128" y="284"/>
                </a:lnTo>
                <a:lnTo>
                  <a:pt x="126" y="268"/>
                </a:lnTo>
                <a:lnTo>
                  <a:pt x="126" y="251"/>
                </a:lnTo>
                <a:lnTo>
                  <a:pt x="123" y="234"/>
                </a:lnTo>
                <a:lnTo>
                  <a:pt x="123" y="218"/>
                </a:lnTo>
                <a:lnTo>
                  <a:pt x="123" y="213"/>
                </a:lnTo>
                <a:lnTo>
                  <a:pt x="107" y="204"/>
                </a:lnTo>
                <a:lnTo>
                  <a:pt x="100" y="197"/>
                </a:lnTo>
                <a:lnTo>
                  <a:pt x="95" y="187"/>
                </a:lnTo>
                <a:lnTo>
                  <a:pt x="88" y="175"/>
                </a:lnTo>
                <a:lnTo>
                  <a:pt x="76" y="166"/>
                </a:lnTo>
                <a:lnTo>
                  <a:pt x="73" y="156"/>
                </a:lnTo>
                <a:lnTo>
                  <a:pt x="81" y="142"/>
                </a:lnTo>
                <a:lnTo>
                  <a:pt x="85" y="137"/>
                </a:lnTo>
                <a:lnTo>
                  <a:pt x="90" y="135"/>
                </a:lnTo>
                <a:lnTo>
                  <a:pt x="90" y="130"/>
                </a:lnTo>
                <a:lnTo>
                  <a:pt x="88" y="121"/>
                </a:lnTo>
                <a:lnTo>
                  <a:pt x="81" y="118"/>
                </a:lnTo>
                <a:lnTo>
                  <a:pt x="73" y="121"/>
                </a:lnTo>
                <a:lnTo>
                  <a:pt x="69" y="121"/>
                </a:lnTo>
                <a:lnTo>
                  <a:pt x="45" y="107"/>
                </a:lnTo>
                <a:lnTo>
                  <a:pt x="43" y="104"/>
                </a:lnTo>
                <a:lnTo>
                  <a:pt x="36" y="95"/>
                </a:lnTo>
                <a:lnTo>
                  <a:pt x="33" y="81"/>
                </a:lnTo>
                <a:lnTo>
                  <a:pt x="26" y="73"/>
                </a:lnTo>
                <a:lnTo>
                  <a:pt x="19" y="69"/>
                </a:lnTo>
                <a:lnTo>
                  <a:pt x="12" y="62"/>
                </a:lnTo>
                <a:lnTo>
                  <a:pt x="10" y="47"/>
                </a:lnTo>
                <a:lnTo>
                  <a:pt x="3" y="36"/>
                </a:lnTo>
                <a:lnTo>
                  <a:pt x="0" y="31"/>
                </a:lnTo>
                <a:lnTo>
                  <a:pt x="24" y="31"/>
                </a:lnTo>
                <a:lnTo>
                  <a:pt x="50" y="28"/>
                </a:lnTo>
                <a:lnTo>
                  <a:pt x="73" y="26"/>
                </a:lnTo>
                <a:lnTo>
                  <a:pt x="97" y="26"/>
                </a:lnTo>
                <a:lnTo>
                  <a:pt x="123" y="24"/>
                </a:lnTo>
                <a:lnTo>
                  <a:pt x="147" y="21"/>
                </a:lnTo>
                <a:lnTo>
                  <a:pt x="170" y="19"/>
                </a:lnTo>
                <a:lnTo>
                  <a:pt x="194" y="17"/>
                </a:lnTo>
                <a:lnTo>
                  <a:pt x="220" y="17"/>
                </a:lnTo>
                <a:lnTo>
                  <a:pt x="244" y="14"/>
                </a:lnTo>
                <a:lnTo>
                  <a:pt x="267" y="12"/>
                </a:lnTo>
                <a:lnTo>
                  <a:pt x="291" y="9"/>
                </a:lnTo>
                <a:lnTo>
                  <a:pt x="317" y="7"/>
                </a:lnTo>
                <a:lnTo>
                  <a:pt x="341" y="5"/>
                </a:lnTo>
                <a:lnTo>
                  <a:pt x="364" y="2"/>
                </a:lnTo>
                <a:lnTo>
                  <a:pt x="388" y="0"/>
                </a:lnTo>
                <a:lnTo>
                  <a:pt x="395" y="7"/>
                </a:lnTo>
                <a:lnTo>
                  <a:pt x="400" y="9"/>
                </a:lnTo>
                <a:lnTo>
                  <a:pt x="402" y="12"/>
                </a:lnTo>
                <a:lnTo>
                  <a:pt x="409" y="17"/>
                </a:lnTo>
                <a:lnTo>
                  <a:pt x="412" y="21"/>
                </a:lnTo>
                <a:lnTo>
                  <a:pt x="419" y="26"/>
                </a:lnTo>
                <a:lnTo>
                  <a:pt x="416" y="47"/>
                </a:lnTo>
                <a:lnTo>
                  <a:pt x="416" y="64"/>
                </a:lnTo>
                <a:lnTo>
                  <a:pt x="424" y="83"/>
                </a:lnTo>
                <a:close/>
              </a:path>
            </a:pathLst>
          </a:custGeom>
          <a:solidFill>
            <a:srgbClr val="5FC0EB"/>
          </a:solidFill>
          <a:ln w="6350">
            <a:solidFill>
              <a:srgbClr val="00A0DC"/>
            </a:solidFill>
            <a:round/>
            <a:headEnd/>
            <a:tailEnd/>
          </a:ln>
        </p:spPr>
        <p:txBody>
          <a:bodyPr lIns="82275" rIns="137124" bIns="73133"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6" name="Mississippi">
            <a:extLst>
              <a:ext uri="{FF2B5EF4-FFF2-40B4-BE49-F238E27FC236}">
                <a16:creationId xmlns:a16="http://schemas.microsoft.com/office/drawing/2014/main" id="{6A15AF8C-4AA6-F942-B5E6-006B7F4AB831}"/>
              </a:ext>
            </a:extLst>
          </p:cNvPr>
          <p:cNvSpPr>
            <a:spLocks noChangeAspect="1" noEditPoints="1"/>
          </p:cNvSpPr>
          <p:nvPr/>
        </p:nvSpPr>
        <p:spPr bwMode="gray">
          <a:xfrm>
            <a:off x="8228828" y="4440652"/>
            <a:ext cx="521709" cy="947238"/>
          </a:xfrm>
          <a:custGeom>
            <a:avLst/>
            <a:gdLst/>
            <a:ahLst/>
            <a:cxnLst>
              <a:cxn ang="0">
                <a:pos x="355" y="537"/>
              </a:cxn>
              <a:cxn ang="0">
                <a:pos x="346" y="466"/>
              </a:cxn>
              <a:cxn ang="0">
                <a:pos x="331" y="371"/>
              </a:cxn>
              <a:cxn ang="0">
                <a:pos x="331" y="300"/>
              </a:cxn>
              <a:cxn ang="0">
                <a:pos x="331" y="229"/>
              </a:cxn>
              <a:cxn ang="0">
                <a:pos x="331" y="158"/>
              </a:cxn>
              <a:cxn ang="0">
                <a:pos x="329" y="87"/>
              </a:cxn>
              <a:cxn ang="0">
                <a:pos x="329" y="16"/>
              </a:cxn>
              <a:cxn ang="0">
                <a:pos x="329" y="7"/>
              </a:cxn>
              <a:cxn ang="0">
                <a:pos x="263" y="7"/>
              </a:cxn>
              <a:cxn ang="0">
                <a:pos x="180" y="19"/>
              </a:cxn>
              <a:cxn ang="0">
                <a:pos x="97" y="28"/>
              </a:cxn>
              <a:cxn ang="0">
                <a:pos x="97" y="40"/>
              </a:cxn>
              <a:cxn ang="0">
                <a:pos x="83" y="59"/>
              </a:cxn>
              <a:cxn ang="0">
                <a:pos x="74" y="73"/>
              </a:cxn>
              <a:cxn ang="0">
                <a:pos x="62" y="109"/>
              </a:cxn>
              <a:cxn ang="0">
                <a:pos x="52" y="127"/>
              </a:cxn>
              <a:cxn ang="0">
                <a:pos x="45" y="151"/>
              </a:cxn>
              <a:cxn ang="0">
                <a:pos x="33" y="163"/>
              </a:cxn>
              <a:cxn ang="0">
                <a:pos x="33" y="170"/>
              </a:cxn>
              <a:cxn ang="0">
                <a:pos x="31" y="189"/>
              </a:cxn>
              <a:cxn ang="0">
                <a:pos x="19" y="206"/>
              </a:cxn>
              <a:cxn ang="0">
                <a:pos x="19" y="217"/>
              </a:cxn>
              <a:cxn ang="0">
                <a:pos x="26" y="227"/>
              </a:cxn>
              <a:cxn ang="0">
                <a:pos x="29" y="253"/>
              </a:cxn>
              <a:cxn ang="0">
                <a:pos x="31" y="284"/>
              </a:cxn>
              <a:cxn ang="0">
                <a:pos x="41" y="298"/>
              </a:cxn>
              <a:cxn ang="0">
                <a:pos x="38" y="319"/>
              </a:cxn>
              <a:cxn ang="0">
                <a:pos x="38" y="333"/>
              </a:cxn>
              <a:cxn ang="0">
                <a:pos x="43" y="348"/>
              </a:cxn>
              <a:cxn ang="0">
                <a:pos x="57" y="367"/>
              </a:cxn>
              <a:cxn ang="0">
                <a:pos x="64" y="378"/>
              </a:cxn>
              <a:cxn ang="0">
                <a:pos x="55" y="397"/>
              </a:cxn>
              <a:cxn ang="0">
                <a:pos x="50" y="409"/>
              </a:cxn>
              <a:cxn ang="0">
                <a:pos x="24" y="447"/>
              </a:cxn>
              <a:cxn ang="0">
                <a:pos x="12" y="480"/>
              </a:cxn>
              <a:cxn ang="0">
                <a:pos x="7" y="511"/>
              </a:cxn>
              <a:cxn ang="0">
                <a:pos x="5" y="532"/>
              </a:cxn>
              <a:cxn ang="0">
                <a:pos x="0" y="547"/>
              </a:cxn>
              <a:cxn ang="0">
                <a:pos x="78" y="539"/>
              </a:cxn>
              <a:cxn ang="0">
                <a:pos x="159" y="530"/>
              </a:cxn>
              <a:cxn ang="0">
                <a:pos x="208" y="539"/>
              </a:cxn>
              <a:cxn ang="0">
                <a:pos x="206" y="570"/>
              </a:cxn>
              <a:cxn ang="0">
                <a:pos x="216" y="584"/>
              </a:cxn>
              <a:cxn ang="0">
                <a:pos x="230" y="613"/>
              </a:cxn>
              <a:cxn ang="0">
                <a:pos x="242" y="622"/>
              </a:cxn>
              <a:cxn ang="0">
                <a:pos x="263" y="601"/>
              </a:cxn>
              <a:cxn ang="0">
                <a:pos x="294" y="596"/>
              </a:cxn>
              <a:cxn ang="0">
                <a:pos x="317" y="587"/>
              </a:cxn>
              <a:cxn ang="0">
                <a:pos x="331" y="603"/>
              </a:cxn>
              <a:cxn ang="0">
                <a:pos x="348" y="608"/>
              </a:cxn>
              <a:cxn ang="0">
                <a:pos x="331" y="603"/>
              </a:cxn>
            </a:cxnLst>
            <a:rect l="0" t="0" r="r" b="b"/>
            <a:pathLst>
              <a:path w="365" h="625">
                <a:moveTo>
                  <a:pt x="365" y="584"/>
                </a:moveTo>
                <a:lnTo>
                  <a:pt x="360" y="561"/>
                </a:lnTo>
                <a:lnTo>
                  <a:pt x="355" y="537"/>
                </a:lnTo>
                <a:lnTo>
                  <a:pt x="353" y="513"/>
                </a:lnTo>
                <a:lnTo>
                  <a:pt x="348" y="490"/>
                </a:lnTo>
                <a:lnTo>
                  <a:pt x="346" y="466"/>
                </a:lnTo>
                <a:lnTo>
                  <a:pt x="341" y="442"/>
                </a:lnTo>
                <a:lnTo>
                  <a:pt x="334" y="395"/>
                </a:lnTo>
                <a:lnTo>
                  <a:pt x="331" y="371"/>
                </a:lnTo>
                <a:lnTo>
                  <a:pt x="331" y="348"/>
                </a:lnTo>
                <a:lnTo>
                  <a:pt x="331" y="324"/>
                </a:lnTo>
                <a:lnTo>
                  <a:pt x="331" y="300"/>
                </a:lnTo>
                <a:lnTo>
                  <a:pt x="331" y="277"/>
                </a:lnTo>
                <a:lnTo>
                  <a:pt x="331" y="253"/>
                </a:lnTo>
                <a:lnTo>
                  <a:pt x="331" y="229"/>
                </a:lnTo>
                <a:lnTo>
                  <a:pt x="331" y="206"/>
                </a:lnTo>
                <a:lnTo>
                  <a:pt x="331" y="182"/>
                </a:lnTo>
                <a:lnTo>
                  <a:pt x="331" y="158"/>
                </a:lnTo>
                <a:lnTo>
                  <a:pt x="329" y="135"/>
                </a:lnTo>
                <a:lnTo>
                  <a:pt x="329" y="111"/>
                </a:lnTo>
                <a:lnTo>
                  <a:pt x="329" y="87"/>
                </a:lnTo>
                <a:lnTo>
                  <a:pt x="329" y="64"/>
                </a:lnTo>
                <a:lnTo>
                  <a:pt x="329" y="40"/>
                </a:lnTo>
                <a:lnTo>
                  <a:pt x="329" y="16"/>
                </a:lnTo>
                <a:lnTo>
                  <a:pt x="329" y="11"/>
                </a:lnTo>
                <a:lnTo>
                  <a:pt x="329" y="9"/>
                </a:lnTo>
                <a:lnTo>
                  <a:pt x="329" y="7"/>
                </a:lnTo>
                <a:lnTo>
                  <a:pt x="317" y="0"/>
                </a:lnTo>
                <a:lnTo>
                  <a:pt x="289" y="2"/>
                </a:lnTo>
                <a:lnTo>
                  <a:pt x="263" y="7"/>
                </a:lnTo>
                <a:lnTo>
                  <a:pt x="234" y="11"/>
                </a:lnTo>
                <a:lnTo>
                  <a:pt x="206" y="14"/>
                </a:lnTo>
                <a:lnTo>
                  <a:pt x="180" y="19"/>
                </a:lnTo>
                <a:lnTo>
                  <a:pt x="152" y="21"/>
                </a:lnTo>
                <a:lnTo>
                  <a:pt x="126" y="23"/>
                </a:lnTo>
                <a:lnTo>
                  <a:pt x="97" y="28"/>
                </a:lnTo>
                <a:lnTo>
                  <a:pt x="100" y="30"/>
                </a:lnTo>
                <a:lnTo>
                  <a:pt x="100" y="35"/>
                </a:lnTo>
                <a:lnTo>
                  <a:pt x="97" y="40"/>
                </a:lnTo>
                <a:lnTo>
                  <a:pt x="88" y="47"/>
                </a:lnTo>
                <a:lnTo>
                  <a:pt x="83" y="54"/>
                </a:lnTo>
                <a:lnTo>
                  <a:pt x="83" y="59"/>
                </a:lnTo>
                <a:lnTo>
                  <a:pt x="81" y="64"/>
                </a:lnTo>
                <a:lnTo>
                  <a:pt x="76" y="64"/>
                </a:lnTo>
                <a:lnTo>
                  <a:pt x="74" y="73"/>
                </a:lnTo>
                <a:lnTo>
                  <a:pt x="74" y="94"/>
                </a:lnTo>
                <a:lnTo>
                  <a:pt x="71" y="106"/>
                </a:lnTo>
                <a:lnTo>
                  <a:pt x="62" y="109"/>
                </a:lnTo>
                <a:lnTo>
                  <a:pt x="57" y="113"/>
                </a:lnTo>
                <a:lnTo>
                  <a:pt x="57" y="120"/>
                </a:lnTo>
                <a:lnTo>
                  <a:pt x="52" y="127"/>
                </a:lnTo>
                <a:lnTo>
                  <a:pt x="45" y="137"/>
                </a:lnTo>
                <a:lnTo>
                  <a:pt x="41" y="144"/>
                </a:lnTo>
                <a:lnTo>
                  <a:pt x="45" y="151"/>
                </a:lnTo>
                <a:lnTo>
                  <a:pt x="45" y="154"/>
                </a:lnTo>
                <a:lnTo>
                  <a:pt x="43" y="158"/>
                </a:lnTo>
                <a:lnTo>
                  <a:pt x="33" y="163"/>
                </a:lnTo>
                <a:lnTo>
                  <a:pt x="31" y="163"/>
                </a:lnTo>
                <a:lnTo>
                  <a:pt x="31" y="165"/>
                </a:lnTo>
                <a:lnTo>
                  <a:pt x="33" y="170"/>
                </a:lnTo>
                <a:lnTo>
                  <a:pt x="33" y="175"/>
                </a:lnTo>
                <a:lnTo>
                  <a:pt x="33" y="184"/>
                </a:lnTo>
                <a:lnTo>
                  <a:pt x="31" y="189"/>
                </a:lnTo>
                <a:lnTo>
                  <a:pt x="29" y="191"/>
                </a:lnTo>
                <a:lnTo>
                  <a:pt x="22" y="201"/>
                </a:lnTo>
                <a:lnTo>
                  <a:pt x="19" y="206"/>
                </a:lnTo>
                <a:lnTo>
                  <a:pt x="24" y="208"/>
                </a:lnTo>
                <a:lnTo>
                  <a:pt x="24" y="213"/>
                </a:lnTo>
                <a:lnTo>
                  <a:pt x="19" y="217"/>
                </a:lnTo>
                <a:lnTo>
                  <a:pt x="22" y="222"/>
                </a:lnTo>
                <a:lnTo>
                  <a:pt x="22" y="225"/>
                </a:lnTo>
                <a:lnTo>
                  <a:pt x="26" y="227"/>
                </a:lnTo>
                <a:lnTo>
                  <a:pt x="29" y="234"/>
                </a:lnTo>
                <a:lnTo>
                  <a:pt x="26" y="243"/>
                </a:lnTo>
                <a:lnTo>
                  <a:pt x="29" y="253"/>
                </a:lnTo>
                <a:lnTo>
                  <a:pt x="33" y="260"/>
                </a:lnTo>
                <a:lnTo>
                  <a:pt x="36" y="262"/>
                </a:lnTo>
                <a:lnTo>
                  <a:pt x="31" y="284"/>
                </a:lnTo>
                <a:lnTo>
                  <a:pt x="33" y="288"/>
                </a:lnTo>
                <a:lnTo>
                  <a:pt x="33" y="293"/>
                </a:lnTo>
                <a:lnTo>
                  <a:pt x="41" y="298"/>
                </a:lnTo>
                <a:lnTo>
                  <a:pt x="41" y="303"/>
                </a:lnTo>
                <a:lnTo>
                  <a:pt x="36" y="315"/>
                </a:lnTo>
                <a:lnTo>
                  <a:pt x="38" y="319"/>
                </a:lnTo>
                <a:lnTo>
                  <a:pt x="43" y="324"/>
                </a:lnTo>
                <a:lnTo>
                  <a:pt x="43" y="329"/>
                </a:lnTo>
                <a:lnTo>
                  <a:pt x="38" y="333"/>
                </a:lnTo>
                <a:lnTo>
                  <a:pt x="38" y="338"/>
                </a:lnTo>
                <a:lnTo>
                  <a:pt x="41" y="341"/>
                </a:lnTo>
                <a:lnTo>
                  <a:pt x="43" y="348"/>
                </a:lnTo>
                <a:lnTo>
                  <a:pt x="43" y="352"/>
                </a:lnTo>
                <a:lnTo>
                  <a:pt x="50" y="362"/>
                </a:lnTo>
                <a:lnTo>
                  <a:pt x="57" y="367"/>
                </a:lnTo>
                <a:lnTo>
                  <a:pt x="62" y="371"/>
                </a:lnTo>
                <a:lnTo>
                  <a:pt x="64" y="376"/>
                </a:lnTo>
                <a:lnTo>
                  <a:pt x="64" y="378"/>
                </a:lnTo>
                <a:lnTo>
                  <a:pt x="64" y="383"/>
                </a:lnTo>
                <a:lnTo>
                  <a:pt x="57" y="390"/>
                </a:lnTo>
                <a:lnTo>
                  <a:pt x="55" y="397"/>
                </a:lnTo>
                <a:lnTo>
                  <a:pt x="50" y="397"/>
                </a:lnTo>
                <a:lnTo>
                  <a:pt x="50" y="402"/>
                </a:lnTo>
                <a:lnTo>
                  <a:pt x="50" y="409"/>
                </a:lnTo>
                <a:lnTo>
                  <a:pt x="43" y="419"/>
                </a:lnTo>
                <a:lnTo>
                  <a:pt x="31" y="433"/>
                </a:lnTo>
                <a:lnTo>
                  <a:pt x="24" y="447"/>
                </a:lnTo>
                <a:lnTo>
                  <a:pt x="19" y="464"/>
                </a:lnTo>
                <a:lnTo>
                  <a:pt x="17" y="475"/>
                </a:lnTo>
                <a:lnTo>
                  <a:pt x="12" y="480"/>
                </a:lnTo>
                <a:lnTo>
                  <a:pt x="10" y="490"/>
                </a:lnTo>
                <a:lnTo>
                  <a:pt x="10" y="502"/>
                </a:lnTo>
                <a:lnTo>
                  <a:pt x="7" y="511"/>
                </a:lnTo>
                <a:lnTo>
                  <a:pt x="3" y="513"/>
                </a:lnTo>
                <a:lnTo>
                  <a:pt x="0" y="520"/>
                </a:lnTo>
                <a:lnTo>
                  <a:pt x="5" y="532"/>
                </a:lnTo>
                <a:lnTo>
                  <a:pt x="5" y="539"/>
                </a:lnTo>
                <a:lnTo>
                  <a:pt x="0" y="544"/>
                </a:lnTo>
                <a:lnTo>
                  <a:pt x="0" y="547"/>
                </a:lnTo>
                <a:lnTo>
                  <a:pt x="26" y="544"/>
                </a:lnTo>
                <a:lnTo>
                  <a:pt x="52" y="542"/>
                </a:lnTo>
                <a:lnTo>
                  <a:pt x="78" y="539"/>
                </a:lnTo>
                <a:lnTo>
                  <a:pt x="104" y="537"/>
                </a:lnTo>
                <a:lnTo>
                  <a:pt x="130" y="535"/>
                </a:lnTo>
                <a:lnTo>
                  <a:pt x="159" y="530"/>
                </a:lnTo>
                <a:lnTo>
                  <a:pt x="185" y="528"/>
                </a:lnTo>
                <a:lnTo>
                  <a:pt x="211" y="525"/>
                </a:lnTo>
                <a:lnTo>
                  <a:pt x="208" y="539"/>
                </a:lnTo>
                <a:lnTo>
                  <a:pt x="204" y="561"/>
                </a:lnTo>
                <a:lnTo>
                  <a:pt x="204" y="565"/>
                </a:lnTo>
                <a:lnTo>
                  <a:pt x="206" y="570"/>
                </a:lnTo>
                <a:lnTo>
                  <a:pt x="206" y="575"/>
                </a:lnTo>
                <a:lnTo>
                  <a:pt x="208" y="580"/>
                </a:lnTo>
                <a:lnTo>
                  <a:pt x="216" y="584"/>
                </a:lnTo>
                <a:lnTo>
                  <a:pt x="223" y="591"/>
                </a:lnTo>
                <a:lnTo>
                  <a:pt x="230" y="606"/>
                </a:lnTo>
                <a:lnTo>
                  <a:pt x="230" y="613"/>
                </a:lnTo>
                <a:lnTo>
                  <a:pt x="237" y="620"/>
                </a:lnTo>
                <a:lnTo>
                  <a:pt x="239" y="622"/>
                </a:lnTo>
                <a:lnTo>
                  <a:pt x="242" y="622"/>
                </a:lnTo>
                <a:lnTo>
                  <a:pt x="244" y="625"/>
                </a:lnTo>
                <a:lnTo>
                  <a:pt x="251" y="618"/>
                </a:lnTo>
                <a:lnTo>
                  <a:pt x="263" y="601"/>
                </a:lnTo>
                <a:lnTo>
                  <a:pt x="270" y="601"/>
                </a:lnTo>
                <a:lnTo>
                  <a:pt x="275" y="601"/>
                </a:lnTo>
                <a:lnTo>
                  <a:pt x="294" y="596"/>
                </a:lnTo>
                <a:lnTo>
                  <a:pt x="308" y="587"/>
                </a:lnTo>
                <a:lnTo>
                  <a:pt x="313" y="587"/>
                </a:lnTo>
                <a:lnTo>
                  <a:pt x="317" y="587"/>
                </a:lnTo>
                <a:lnTo>
                  <a:pt x="334" y="591"/>
                </a:lnTo>
                <a:lnTo>
                  <a:pt x="365" y="584"/>
                </a:lnTo>
                <a:close/>
                <a:moveTo>
                  <a:pt x="331" y="603"/>
                </a:moveTo>
                <a:lnTo>
                  <a:pt x="331" y="606"/>
                </a:lnTo>
                <a:lnTo>
                  <a:pt x="339" y="608"/>
                </a:lnTo>
                <a:lnTo>
                  <a:pt x="348" y="608"/>
                </a:lnTo>
                <a:lnTo>
                  <a:pt x="350" y="608"/>
                </a:lnTo>
                <a:lnTo>
                  <a:pt x="348" y="606"/>
                </a:lnTo>
                <a:lnTo>
                  <a:pt x="331" y="603"/>
                </a:lnTo>
                <a:close/>
              </a:path>
            </a:pathLst>
          </a:custGeom>
          <a:solidFill>
            <a:srgbClr val="5FC0EB"/>
          </a:solidFill>
          <a:ln w="6350">
            <a:solidFill>
              <a:srgbClr val="00A0DC"/>
            </a:solidFill>
            <a:round/>
            <a:headEnd/>
            <a:tailEnd/>
          </a:ln>
        </p:spPr>
        <p:txBody>
          <a:bodyPr lIns="127983" tIns="0" bIns="16454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7" name="Michigan">
            <a:extLst>
              <a:ext uri="{FF2B5EF4-FFF2-40B4-BE49-F238E27FC236}">
                <a16:creationId xmlns:a16="http://schemas.microsoft.com/office/drawing/2014/main" id="{DCA30D65-0173-724A-B7B2-3973A1CE8E6A}"/>
              </a:ext>
            </a:extLst>
          </p:cNvPr>
          <p:cNvSpPr>
            <a:spLocks noChangeAspect="1" noEditPoints="1"/>
          </p:cNvSpPr>
          <p:nvPr/>
        </p:nvSpPr>
        <p:spPr bwMode="gray">
          <a:xfrm>
            <a:off x="8117337" y="1924787"/>
            <a:ext cx="1123461" cy="1191247"/>
          </a:xfrm>
          <a:custGeom>
            <a:avLst/>
            <a:gdLst/>
            <a:ahLst/>
            <a:cxnLst>
              <a:cxn ang="0">
                <a:pos x="537" y="142"/>
              </a:cxn>
              <a:cxn ang="0">
                <a:pos x="549" y="175"/>
              </a:cxn>
              <a:cxn ang="0">
                <a:pos x="102" y="43"/>
              </a:cxn>
              <a:cxn ang="0">
                <a:pos x="137" y="0"/>
              </a:cxn>
              <a:cxn ang="0">
                <a:pos x="161" y="133"/>
              </a:cxn>
              <a:cxn ang="0">
                <a:pos x="161" y="147"/>
              </a:cxn>
              <a:cxn ang="0">
                <a:pos x="189" y="92"/>
              </a:cxn>
              <a:cxn ang="0">
                <a:pos x="145" y="121"/>
              </a:cxn>
              <a:cxn ang="0">
                <a:pos x="606" y="194"/>
              </a:cxn>
              <a:cxn ang="0">
                <a:pos x="577" y="201"/>
              </a:cxn>
              <a:cxn ang="0">
                <a:pos x="431" y="223"/>
              </a:cxn>
              <a:cxn ang="0">
                <a:pos x="506" y="234"/>
              </a:cxn>
              <a:cxn ang="0">
                <a:pos x="523" y="216"/>
              </a:cxn>
              <a:cxn ang="0">
                <a:pos x="563" y="199"/>
              </a:cxn>
              <a:cxn ang="0">
                <a:pos x="542" y="175"/>
              </a:cxn>
              <a:cxn ang="0">
                <a:pos x="509" y="161"/>
              </a:cxn>
              <a:cxn ang="0">
                <a:pos x="464" y="154"/>
              </a:cxn>
              <a:cxn ang="0">
                <a:pos x="393" y="147"/>
              </a:cxn>
              <a:cxn ang="0">
                <a:pos x="320" y="189"/>
              </a:cxn>
              <a:cxn ang="0">
                <a:pos x="260" y="185"/>
              </a:cxn>
              <a:cxn ang="0">
                <a:pos x="182" y="152"/>
              </a:cxn>
              <a:cxn ang="0">
                <a:pos x="159" y="147"/>
              </a:cxn>
              <a:cxn ang="0">
                <a:pos x="135" y="126"/>
              </a:cxn>
              <a:cxn ang="0">
                <a:pos x="57" y="182"/>
              </a:cxn>
              <a:cxn ang="0">
                <a:pos x="12" y="227"/>
              </a:cxn>
              <a:cxn ang="0">
                <a:pos x="97" y="260"/>
              </a:cxn>
              <a:cxn ang="0">
                <a:pos x="189" y="272"/>
              </a:cxn>
              <a:cxn ang="0">
                <a:pos x="244" y="320"/>
              </a:cxn>
              <a:cxn ang="0">
                <a:pos x="260" y="343"/>
              </a:cxn>
              <a:cxn ang="0">
                <a:pos x="277" y="355"/>
              </a:cxn>
              <a:cxn ang="0">
                <a:pos x="310" y="265"/>
              </a:cxn>
              <a:cxn ang="0">
                <a:pos x="338" y="268"/>
              </a:cxn>
              <a:cxn ang="0">
                <a:pos x="346" y="296"/>
              </a:cxn>
              <a:cxn ang="0">
                <a:pos x="376" y="249"/>
              </a:cxn>
              <a:cxn ang="0">
                <a:pos x="540" y="246"/>
              </a:cxn>
              <a:cxn ang="0">
                <a:pos x="414" y="353"/>
              </a:cxn>
              <a:cxn ang="0">
                <a:pos x="750" y="476"/>
              </a:cxn>
              <a:cxn ang="0">
                <a:pos x="679" y="452"/>
              </a:cxn>
              <a:cxn ang="0">
                <a:pos x="658" y="497"/>
              </a:cxn>
              <a:cxn ang="0">
                <a:pos x="632" y="455"/>
              </a:cxn>
              <a:cxn ang="0">
                <a:pos x="658" y="412"/>
              </a:cxn>
              <a:cxn ang="0">
                <a:pos x="641" y="327"/>
              </a:cxn>
              <a:cxn ang="0">
                <a:pos x="646" y="298"/>
              </a:cxn>
              <a:cxn ang="0">
                <a:pos x="580" y="268"/>
              </a:cxn>
              <a:cxn ang="0">
                <a:pos x="504" y="246"/>
              </a:cxn>
              <a:cxn ang="0">
                <a:pos x="483" y="287"/>
              </a:cxn>
              <a:cxn ang="0">
                <a:pos x="464" y="320"/>
              </a:cxn>
              <a:cxn ang="0">
                <a:pos x="461" y="367"/>
              </a:cxn>
              <a:cxn ang="0">
                <a:pos x="452" y="384"/>
              </a:cxn>
              <a:cxn ang="0">
                <a:pos x="450" y="332"/>
              </a:cxn>
              <a:cxn ang="0">
                <a:pos x="412" y="381"/>
              </a:cxn>
              <a:cxn ang="0">
                <a:pos x="400" y="466"/>
              </a:cxn>
              <a:cxn ang="0">
                <a:pos x="409" y="573"/>
              </a:cxn>
              <a:cxn ang="0">
                <a:pos x="440" y="710"/>
              </a:cxn>
              <a:cxn ang="0">
                <a:pos x="483" y="774"/>
              </a:cxn>
              <a:cxn ang="0">
                <a:pos x="722" y="729"/>
              </a:cxn>
              <a:cxn ang="0">
                <a:pos x="738" y="687"/>
              </a:cxn>
              <a:cxn ang="0">
                <a:pos x="755" y="623"/>
              </a:cxn>
              <a:cxn ang="0">
                <a:pos x="776" y="608"/>
              </a:cxn>
              <a:cxn ang="0">
                <a:pos x="438" y="284"/>
              </a:cxn>
            </a:cxnLst>
            <a:rect l="0" t="0" r="r" b="b"/>
            <a:pathLst>
              <a:path w="786" h="786">
                <a:moveTo>
                  <a:pt x="537" y="161"/>
                </a:moveTo>
                <a:lnTo>
                  <a:pt x="540" y="166"/>
                </a:lnTo>
                <a:lnTo>
                  <a:pt x="542" y="166"/>
                </a:lnTo>
                <a:lnTo>
                  <a:pt x="547" y="166"/>
                </a:lnTo>
                <a:lnTo>
                  <a:pt x="544" y="163"/>
                </a:lnTo>
                <a:lnTo>
                  <a:pt x="542" y="159"/>
                </a:lnTo>
                <a:lnTo>
                  <a:pt x="540" y="152"/>
                </a:lnTo>
                <a:lnTo>
                  <a:pt x="542" y="147"/>
                </a:lnTo>
                <a:lnTo>
                  <a:pt x="540" y="142"/>
                </a:lnTo>
                <a:lnTo>
                  <a:pt x="537" y="142"/>
                </a:lnTo>
                <a:lnTo>
                  <a:pt x="535" y="142"/>
                </a:lnTo>
                <a:lnTo>
                  <a:pt x="530" y="149"/>
                </a:lnTo>
                <a:lnTo>
                  <a:pt x="535" y="154"/>
                </a:lnTo>
                <a:lnTo>
                  <a:pt x="537" y="161"/>
                </a:lnTo>
                <a:close/>
                <a:moveTo>
                  <a:pt x="542" y="168"/>
                </a:moveTo>
                <a:lnTo>
                  <a:pt x="542" y="173"/>
                </a:lnTo>
                <a:lnTo>
                  <a:pt x="542" y="175"/>
                </a:lnTo>
                <a:lnTo>
                  <a:pt x="549" y="178"/>
                </a:lnTo>
                <a:lnTo>
                  <a:pt x="549" y="178"/>
                </a:lnTo>
                <a:lnTo>
                  <a:pt x="549" y="175"/>
                </a:lnTo>
                <a:lnTo>
                  <a:pt x="549" y="173"/>
                </a:lnTo>
                <a:lnTo>
                  <a:pt x="547" y="171"/>
                </a:lnTo>
                <a:lnTo>
                  <a:pt x="544" y="168"/>
                </a:lnTo>
                <a:lnTo>
                  <a:pt x="542" y="168"/>
                </a:lnTo>
                <a:close/>
                <a:moveTo>
                  <a:pt x="83" y="43"/>
                </a:moveTo>
                <a:lnTo>
                  <a:pt x="83" y="45"/>
                </a:lnTo>
                <a:lnTo>
                  <a:pt x="83" y="50"/>
                </a:lnTo>
                <a:lnTo>
                  <a:pt x="85" y="50"/>
                </a:lnTo>
                <a:lnTo>
                  <a:pt x="93" y="47"/>
                </a:lnTo>
                <a:lnTo>
                  <a:pt x="102" y="43"/>
                </a:lnTo>
                <a:lnTo>
                  <a:pt x="104" y="40"/>
                </a:lnTo>
                <a:lnTo>
                  <a:pt x="104" y="38"/>
                </a:lnTo>
                <a:lnTo>
                  <a:pt x="102" y="38"/>
                </a:lnTo>
                <a:lnTo>
                  <a:pt x="102" y="36"/>
                </a:lnTo>
                <a:lnTo>
                  <a:pt x="104" y="36"/>
                </a:lnTo>
                <a:lnTo>
                  <a:pt x="128" y="19"/>
                </a:lnTo>
                <a:lnTo>
                  <a:pt x="130" y="14"/>
                </a:lnTo>
                <a:lnTo>
                  <a:pt x="128" y="12"/>
                </a:lnTo>
                <a:lnTo>
                  <a:pt x="130" y="10"/>
                </a:lnTo>
                <a:lnTo>
                  <a:pt x="137" y="0"/>
                </a:lnTo>
                <a:lnTo>
                  <a:pt x="135" y="0"/>
                </a:lnTo>
                <a:lnTo>
                  <a:pt x="128" y="2"/>
                </a:lnTo>
                <a:lnTo>
                  <a:pt x="116" y="12"/>
                </a:lnTo>
                <a:lnTo>
                  <a:pt x="85" y="36"/>
                </a:lnTo>
                <a:lnTo>
                  <a:pt x="81" y="38"/>
                </a:lnTo>
                <a:lnTo>
                  <a:pt x="81" y="40"/>
                </a:lnTo>
                <a:lnTo>
                  <a:pt x="83" y="40"/>
                </a:lnTo>
                <a:lnTo>
                  <a:pt x="83" y="43"/>
                </a:lnTo>
                <a:close/>
                <a:moveTo>
                  <a:pt x="149" y="130"/>
                </a:moveTo>
                <a:lnTo>
                  <a:pt x="161" y="133"/>
                </a:lnTo>
                <a:lnTo>
                  <a:pt x="161" y="130"/>
                </a:lnTo>
                <a:lnTo>
                  <a:pt x="161" y="128"/>
                </a:lnTo>
                <a:lnTo>
                  <a:pt x="159" y="128"/>
                </a:lnTo>
                <a:lnTo>
                  <a:pt x="161" y="123"/>
                </a:lnTo>
                <a:lnTo>
                  <a:pt x="161" y="126"/>
                </a:lnTo>
                <a:lnTo>
                  <a:pt x="163" y="130"/>
                </a:lnTo>
                <a:lnTo>
                  <a:pt x="161" y="135"/>
                </a:lnTo>
                <a:lnTo>
                  <a:pt x="159" y="137"/>
                </a:lnTo>
                <a:lnTo>
                  <a:pt x="159" y="142"/>
                </a:lnTo>
                <a:lnTo>
                  <a:pt x="161" y="147"/>
                </a:lnTo>
                <a:lnTo>
                  <a:pt x="166" y="144"/>
                </a:lnTo>
                <a:lnTo>
                  <a:pt x="168" y="137"/>
                </a:lnTo>
                <a:lnTo>
                  <a:pt x="178" y="126"/>
                </a:lnTo>
                <a:lnTo>
                  <a:pt x="175" y="123"/>
                </a:lnTo>
                <a:lnTo>
                  <a:pt x="178" y="118"/>
                </a:lnTo>
                <a:lnTo>
                  <a:pt x="192" y="102"/>
                </a:lnTo>
                <a:lnTo>
                  <a:pt x="194" y="97"/>
                </a:lnTo>
                <a:lnTo>
                  <a:pt x="194" y="95"/>
                </a:lnTo>
                <a:lnTo>
                  <a:pt x="189" y="92"/>
                </a:lnTo>
                <a:lnTo>
                  <a:pt x="189" y="92"/>
                </a:lnTo>
                <a:lnTo>
                  <a:pt x="211" y="88"/>
                </a:lnTo>
                <a:lnTo>
                  <a:pt x="213" y="83"/>
                </a:lnTo>
                <a:lnTo>
                  <a:pt x="208" y="81"/>
                </a:lnTo>
                <a:lnTo>
                  <a:pt x="201" y="78"/>
                </a:lnTo>
                <a:lnTo>
                  <a:pt x="192" y="81"/>
                </a:lnTo>
                <a:lnTo>
                  <a:pt x="182" y="83"/>
                </a:lnTo>
                <a:lnTo>
                  <a:pt x="163" y="92"/>
                </a:lnTo>
                <a:lnTo>
                  <a:pt x="159" y="97"/>
                </a:lnTo>
                <a:lnTo>
                  <a:pt x="147" y="114"/>
                </a:lnTo>
                <a:lnTo>
                  <a:pt x="145" y="121"/>
                </a:lnTo>
                <a:lnTo>
                  <a:pt x="145" y="128"/>
                </a:lnTo>
                <a:lnTo>
                  <a:pt x="149" y="130"/>
                </a:lnTo>
                <a:close/>
                <a:moveTo>
                  <a:pt x="577" y="206"/>
                </a:moveTo>
                <a:lnTo>
                  <a:pt x="582" y="208"/>
                </a:lnTo>
                <a:lnTo>
                  <a:pt x="592" y="208"/>
                </a:lnTo>
                <a:lnTo>
                  <a:pt x="603" y="206"/>
                </a:lnTo>
                <a:lnTo>
                  <a:pt x="608" y="204"/>
                </a:lnTo>
                <a:lnTo>
                  <a:pt x="610" y="199"/>
                </a:lnTo>
                <a:lnTo>
                  <a:pt x="608" y="197"/>
                </a:lnTo>
                <a:lnTo>
                  <a:pt x="606" y="194"/>
                </a:lnTo>
                <a:lnTo>
                  <a:pt x="601" y="189"/>
                </a:lnTo>
                <a:lnTo>
                  <a:pt x="596" y="187"/>
                </a:lnTo>
                <a:lnTo>
                  <a:pt x="589" y="187"/>
                </a:lnTo>
                <a:lnTo>
                  <a:pt x="589" y="189"/>
                </a:lnTo>
                <a:lnTo>
                  <a:pt x="592" y="192"/>
                </a:lnTo>
                <a:lnTo>
                  <a:pt x="592" y="194"/>
                </a:lnTo>
                <a:lnTo>
                  <a:pt x="589" y="197"/>
                </a:lnTo>
                <a:lnTo>
                  <a:pt x="584" y="201"/>
                </a:lnTo>
                <a:lnTo>
                  <a:pt x="582" y="204"/>
                </a:lnTo>
                <a:lnTo>
                  <a:pt x="577" y="201"/>
                </a:lnTo>
                <a:lnTo>
                  <a:pt x="577" y="201"/>
                </a:lnTo>
                <a:lnTo>
                  <a:pt x="577" y="206"/>
                </a:lnTo>
                <a:lnTo>
                  <a:pt x="577" y="206"/>
                </a:lnTo>
                <a:close/>
                <a:moveTo>
                  <a:pt x="398" y="246"/>
                </a:moveTo>
                <a:lnTo>
                  <a:pt x="402" y="246"/>
                </a:lnTo>
                <a:lnTo>
                  <a:pt x="402" y="242"/>
                </a:lnTo>
                <a:lnTo>
                  <a:pt x="407" y="239"/>
                </a:lnTo>
                <a:lnTo>
                  <a:pt x="419" y="237"/>
                </a:lnTo>
                <a:lnTo>
                  <a:pt x="426" y="230"/>
                </a:lnTo>
                <a:lnTo>
                  <a:pt x="431" y="223"/>
                </a:lnTo>
                <a:lnTo>
                  <a:pt x="435" y="218"/>
                </a:lnTo>
                <a:lnTo>
                  <a:pt x="443" y="216"/>
                </a:lnTo>
                <a:lnTo>
                  <a:pt x="454" y="216"/>
                </a:lnTo>
                <a:lnTo>
                  <a:pt x="469" y="220"/>
                </a:lnTo>
                <a:lnTo>
                  <a:pt x="483" y="225"/>
                </a:lnTo>
                <a:lnTo>
                  <a:pt x="499" y="237"/>
                </a:lnTo>
                <a:lnTo>
                  <a:pt x="504" y="237"/>
                </a:lnTo>
                <a:lnTo>
                  <a:pt x="506" y="237"/>
                </a:lnTo>
                <a:lnTo>
                  <a:pt x="506" y="234"/>
                </a:lnTo>
                <a:lnTo>
                  <a:pt x="506" y="234"/>
                </a:lnTo>
                <a:lnTo>
                  <a:pt x="506" y="232"/>
                </a:lnTo>
                <a:lnTo>
                  <a:pt x="506" y="225"/>
                </a:lnTo>
                <a:lnTo>
                  <a:pt x="504" y="225"/>
                </a:lnTo>
                <a:lnTo>
                  <a:pt x="506" y="213"/>
                </a:lnTo>
                <a:lnTo>
                  <a:pt x="511" y="211"/>
                </a:lnTo>
                <a:lnTo>
                  <a:pt x="514" y="211"/>
                </a:lnTo>
                <a:lnTo>
                  <a:pt x="518" y="213"/>
                </a:lnTo>
                <a:lnTo>
                  <a:pt x="521" y="216"/>
                </a:lnTo>
                <a:lnTo>
                  <a:pt x="521" y="216"/>
                </a:lnTo>
                <a:lnTo>
                  <a:pt x="523" y="216"/>
                </a:lnTo>
                <a:lnTo>
                  <a:pt x="525" y="216"/>
                </a:lnTo>
                <a:lnTo>
                  <a:pt x="525" y="216"/>
                </a:lnTo>
                <a:lnTo>
                  <a:pt x="528" y="213"/>
                </a:lnTo>
                <a:lnTo>
                  <a:pt x="537" y="213"/>
                </a:lnTo>
                <a:lnTo>
                  <a:pt x="568" y="211"/>
                </a:lnTo>
                <a:lnTo>
                  <a:pt x="573" y="208"/>
                </a:lnTo>
                <a:lnTo>
                  <a:pt x="575" y="208"/>
                </a:lnTo>
                <a:lnTo>
                  <a:pt x="575" y="204"/>
                </a:lnTo>
                <a:lnTo>
                  <a:pt x="573" y="204"/>
                </a:lnTo>
                <a:lnTo>
                  <a:pt x="563" y="199"/>
                </a:lnTo>
                <a:lnTo>
                  <a:pt x="561" y="197"/>
                </a:lnTo>
                <a:lnTo>
                  <a:pt x="558" y="194"/>
                </a:lnTo>
                <a:lnTo>
                  <a:pt x="558" y="189"/>
                </a:lnTo>
                <a:lnTo>
                  <a:pt x="556" y="187"/>
                </a:lnTo>
                <a:lnTo>
                  <a:pt x="551" y="187"/>
                </a:lnTo>
                <a:lnTo>
                  <a:pt x="542" y="187"/>
                </a:lnTo>
                <a:lnTo>
                  <a:pt x="540" y="185"/>
                </a:lnTo>
                <a:lnTo>
                  <a:pt x="540" y="182"/>
                </a:lnTo>
                <a:lnTo>
                  <a:pt x="542" y="180"/>
                </a:lnTo>
                <a:lnTo>
                  <a:pt x="542" y="175"/>
                </a:lnTo>
                <a:lnTo>
                  <a:pt x="540" y="173"/>
                </a:lnTo>
                <a:lnTo>
                  <a:pt x="537" y="166"/>
                </a:lnTo>
                <a:lnTo>
                  <a:pt x="535" y="161"/>
                </a:lnTo>
                <a:lnTo>
                  <a:pt x="528" y="154"/>
                </a:lnTo>
                <a:lnTo>
                  <a:pt x="525" y="152"/>
                </a:lnTo>
                <a:lnTo>
                  <a:pt x="523" y="149"/>
                </a:lnTo>
                <a:lnTo>
                  <a:pt x="521" y="149"/>
                </a:lnTo>
                <a:lnTo>
                  <a:pt x="518" y="152"/>
                </a:lnTo>
                <a:lnTo>
                  <a:pt x="514" y="156"/>
                </a:lnTo>
                <a:lnTo>
                  <a:pt x="509" y="161"/>
                </a:lnTo>
                <a:lnTo>
                  <a:pt x="504" y="161"/>
                </a:lnTo>
                <a:lnTo>
                  <a:pt x="499" y="156"/>
                </a:lnTo>
                <a:lnTo>
                  <a:pt x="495" y="156"/>
                </a:lnTo>
                <a:lnTo>
                  <a:pt x="488" y="161"/>
                </a:lnTo>
                <a:lnTo>
                  <a:pt x="480" y="161"/>
                </a:lnTo>
                <a:lnTo>
                  <a:pt x="476" y="161"/>
                </a:lnTo>
                <a:lnTo>
                  <a:pt x="464" y="161"/>
                </a:lnTo>
                <a:lnTo>
                  <a:pt x="464" y="159"/>
                </a:lnTo>
                <a:lnTo>
                  <a:pt x="461" y="156"/>
                </a:lnTo>
                <a:lnTo>
                  <a:pt x="464" y="154"/>
                </a:lnTo>
                <a:lnTo>
                  <a:pt x="464" y="147"/>
                </a:lnTo>
                <a:lnTo>
                  <a:pt x="461" y="137"/>
                </a:lnTo>
                <a:lnTo>
                  <a:pt x="461" y="130"/>
                </a:lnTo>
                <a:lnTo>
                  <a:pt x="464" y="126"/>
                </a:lnTo>
                <a:lnTo>
                  <a:pt x="459" y="126"/>
                </a:lnTo>
                <a:lnTo>
                  <a:pt x="450" y="128"/>
                </a:lnTo>
                <a:lnTo>
                  <a:pt x="438" y="133"/>
                </a:lnTo>
                <a:lnTo>
                  <a:pt x="426" y="142"/>
                </a:lnTo>
                <a:lnTo>
                  <a:pt x="409" y="147"/>
                </a:lnTo>
                <a:lnTo>
                  <a:pt x="393" y="147"/>
                </a:lnTo>
                <a:lnTo>
                  <a:pt x="381" y="149"/>
                </a:lnTo>
                <a:lnTo>
                  <a:pt x="369" y="156"/>
                </a:lnTo>
                <a:lnTo>
                  <a:pt x="367" y="154"/>
                </a:lnTo>
                <a:lnTo>
                  <a:pt x="357" y="161"/>
                </a:lnTo>
                <a:lnTo>
                  <a:pt x="346" y="171"/>
                </a:lnTo>
                <a:lnTo>
                  <a:pt x="336" y="182"/>
                </a:lnTo>
                <a:lnTo>
                  <a:pt x="329" y="192"/>
                </a:lnTo>
                <a:lnTo>
                  <a:pt x="327" y="192"/>
                </a:lnTo>
                <a:lnTo>
                  <a:pt x="324" y="189"/>
                </a:lnTo>
                <a:lnTo>
                  <a:pt x="320" y="189"/>
                </a:lnTo>
                <a:lnTo>
                  <a:pt x="315" y="189"/>
                </a:lnTo>
                <a:lnTo>
                  <a:pt x="310" y="192"/>
                </a:lnTo>
                <a:lnTo>
                  <a:pt x="303" y="192"/>
                </a:lnTo>
                <a:lnTo>
                  <a:pt x="298" y="187"/>
                </a:lnTo>
                <a:lnTo>
                  <a:pt x="291" y="187"/>
                </a:lnTo>
                <a:lnTo>
                  <a:pt x="289" y="189"/>
                </a:lnTo>
                <a:lnTo>
                  <a:pt x="282" y="192"/>
                </a:lnTo>
                <a:lnTo>
                  <a:pt x="265" y="194"/>
                </a:lnTo>
                <a:lnTo>
                  <a:pt x="263" y="192"/>
                </a:lnTo>
                <a:lnTo>
                  <a:pt x="260" y="185"/>
                </a:lnTo>
                <a:lnTo>
                  <a:pt x="258" y="182"/>
                </a:lnTo>
                <a:lnTo>
                  <a:pt x="253" y="182"/>
                </a:lnTo>
                <a:lnTo>
                  <a:pt x="249" y="175"/>
                </a:lnTo>
                <a:lnTo>
                  <a:pt x="234" y="159"/>
                </a:lnTo>
                <a:lnTo>
                  <a:pt x="232" y="156"/>
                </a:lnTo>
                <a:lnTo>
                  <a:pt x="220" y="154"/>
                </a:lnTo>
                <a:lnTo>
                  <a:pt x="213" y="152"/>
                </a:lnTo>
                <a:lnTo>
                  <a:pt x="189" y="152"/>
                </a:lnTo>
                <a:lnTo>
                  <a:pt x="185" y="149"/>
                </a:lnTo>
                <a:lnTo>
                  <a:pt x="182" y="152"/>
                </a:lnTo>
                <a:lnTo>
                  <a:pt x="171" y="163"/>
                </a:lnTo>
                <a:lnTo>
                  <a:pt x="168" y="163"/>
                </a:lnTo>
                <a:lnTo>
                  <a:pt x="168" y="166"/>
                </a:lnTo>
                <a:lnTo>
                  <a:pt x="166" y="171"/>
                </a:lnTo>
                <a:lnTo>
                  <a:pt x="166" y="173"/>
                </a:lnTo>
                <a:lnTo>
                  <a:pt x="163" y="171"/>
                </a:lnTo>
                <a:lnTo>
                  <a:pt x="161" y="168"/>
                </a:lnTo>
                <a:lnTo>
                  <a:pt x="161" y="161"/>
                </a:lnTo>
                <a:lnTo>
                  <a:pt x="161" y="152"/>
                </a:lnTo>
                <a:lnTo>
                  <a:pt x="159" y="147"/>
                </a:lnTo>
                <a:lnTo>
                  <a:pt x="156" y="144"/>
                </a:lnTo>
                <a:lnTo>
                  <a:pt x="154" y="140"/>
                </a:lnTo>
                <a:lnTo>
                  <a:pt x="154" y="135"/>
                </a:lnTo>
                <a:lnTo>
                  <a:pt x="152" y="133"/>
                </a:lnTo>
                <a:lnTo>
                  <a:pt x="145" y="130"/>
                </a:lnTo>
                <a:lnTo>
                  <a:pt x="142" y="128"/>
                </a:lnTo>
                <a:lnTo>
                  <a:pt x="142" y="126"/>
                </a:lnTo>
                <a:lnTo>
                  <a:pt x="142" y="121"/>
                </a:lnTo>
                <a:lnTo>
                  <a:pt x="140" y="121"/>
                </a:lnTo>
                <a:lnTo>
                  <a:pt x="135" y="126"/>
                </a:lnTo>
                <a:lnTo>
                  <a:pt x="126" y="133"/>
                </a:lnTo>
                <a:lnTo>
                  <a:pt x="121" y="142"/>
                </a:lnTo>
                <a:lnTo>
                  <a:pt x="119" y="147"/>
                </a:lnTo>
                <a:lnTo>
                  <a:pt x="114" y="152"/>
                </a:lnTo>
                <a:lnTo>
                  <a:pt x="107" y="154"/>
                </a:lnTo>
                <a:lnTo>
                  <a:pt x="102" y="156"/>
                </a:lnTo>
                <a:lnTo>
                  <a:pt x="93" y="168"/>
                </a:lnTo>
                <a:lnTo>
                  <a:pt x="85" y="173"/>
                </a:lnTo>
                <a:lnTo>
                  <a:pt x="74" y="178"/>
                </a:lnTo>
                <a:lnTo>
                  <a:pt x="57" y="182"/>
                </a:lnTo>
                <a:lnTo>
                  <a:pt x="43" y="189"/>
                </a:lnTo>
                <a:lnTo>
                  <a:pt x="33" y="201"/>
                </a:lnTo>
                <a:lnTo>
                  <a:pt x="22" y="211"/>
                </a:lnTo>
                <a:lnTo>
                  <a:pt x="5" y="220"/>
                </a:lnTo>
                <a:lnTo>
                  <a:pt x="0" y="220"/>
                </a:lnTo>
                <a:lnTo>
                  <a:pt x="0" y="223"/>
                </a:lnTo>
                <a:lnTo>
                  <a:pt x="3" y="227"/>
                </a:lnTo>
                <a:lnTo>
                  <a:pt x="5" y="225"/>
                </a:lnTo>
                <a:lnTo>
                  <a:pt x="7" y="227"/>
                </a:lnTo>
                <a:lnTo>
                  <a:pt x="12" y="227"/>
                </a:lnTo>
                <a:lnTo>
                  <a:pt x="17" y="230"/>
                </a:lnTo>
                <a:lnTo>
                  <a:pt x="22" y="239"/>
                </a:lnTo>
                <a:lnTo>
                  <a:pt x="26" y="244"/>
                </a:lnTo>
                <a:lnTo>
                  <a:pt x="29" y="251"/>
                </a:lnTo>
                <a:lnTo>
                  <a:pt x="40" y="251"/>
                </a:lnTo>
                <a:lnTo>
                  <a:pt x="52" y="253"/>
                </a:lnTo>
                <a:lnTo>
                  <a:pt x="62" y="256"/>
                </a:lnTo>
                <a:lnTo>
                  <a:pt x="74" y="256"/>
                </a:lnTo>
                <a:lnTo>
                  <a:pt x="85" y="258"/>
                </a:lnTo>
                <a:lnTo>
                  <a:pt x="97" y="260"/>
                </a:lnTo>
                <a:lnTo>
                  <a:pt x="107" y="260"/>
                </a:lnTo>
                <a:lnTo>
                  <a:pt x="119" y="263"/>
                </a:lnTo>
                <a:lnTo>
                  <a:pt x="126" y="265"/>
                </a:lnTo>
                <a:lnTo>
                  <a:pt x="133" y="268"/>
                </a:lnTo>
                <a:lnTo>
                  <a:pt x="140" y="270"/>
                </a:lnTo>
                <a:lnTo>
                  <a:pt x="145" y="275"/>
                </a:lnTo>
                <a:lnTo>
                  <a:pt x="154" y="272"/>
                </a:lnTo>
                <a:lnTo>
                  <a:pt x="163" y="275"/>
                </a:lnTo>
                <a:lnTo>
                  <a:pt x="175" y="272"/>
                </a:lnTo>
                <a:lnTo>
                  <a:pt x="189" y="272"/>
                </a:lnTo>
                <a:lnTo>
                  <a:pt x="206" y="277"/>
                </a:lnTo>
                <a:lnTo>
                  <a:pt x="211" y="282"/>
                </a:lnTo>
                <a:lnTo>
                  <a:pt x="213" y="284"/>
                </a:lnTo>
                <a:lnTo>
                  <a:pt x="213" y="294"/>
                </a:lnTo>
                <a:lnTo>
                  <a:pt x="230" y="296"/>
                </a:lnTo>
                <a:lnTo>
                  <a:pt x="239" y="301"/>
                </a:lnTo>
                <a:lnTo>
                  <a:pt x="242" y="305"/>
                </a:lnTo>
                <a:lnTo>
                  <a:pt x="242" y="308"/>
                </a:lnTo>
                <a:lnTo>
                  <a:pt x="244" y="315"/>
                </a:lnTo>
                <a:lnTo>
                  <a:pt x="244" y="320"/>
                </a:lnTo>
                <a:lnTo>
                  <a:pt x="244" y="327"/>
                </a:lnTo>
                <a:lnTo>
                  <a:pt x="242" y="336"/>
                </a:lnTo>
                <a:lnTo>
                  <a:pt x="242" y="341"/>
                </a:lnTo>
                <a:lnTo>
                  <a:pt x="242" y="343"/>
                </a:lnTo>
                <a:lnTo>
                  <a:pt x="244" y="346"/>
                </a:lnTo>
                <a:lnTo>
                  <a:pt x="246" y="346"/>
                </a:lnTo>
                <a:lnTo>
                  <a:pt x="251" y="346"/>
                </a:lnTo>
                <a:lnTo>
                  <a:pt x="258" y="341"/>
                </a:lnTo>
                <a:lnTo>
                  <a:pt x="260" y="343"/>
                </a:lnTo>
                <a:lnTo>
                  <a:pt x="260" y="343"/>
                </a:lnTo>
                <a:lnTo>
                  <a:pt x="260" y="346"/>
                </a:lnTo>
                <a:lnTo>
                  <a:pt x="258" y="360"/>
                </a:lnTo>
                <a:lnTo>
                  <a:pt x="258" y="365"/>
                </a:lnTo>
                <a:lnTo>
                  <a:pt x="263" y="369"/>
                </a:lnTo>
                <a:lnTo>
                  <a:pt x="268" y="374"/>
                </a:lnTo>
                <a:lnTo>
                  <a:pt x="270" y="374"/>
                </a:lnTo>
                <a:lnTo>
                  <a:pt x="270" y="369"/>
                </a:lnTo>
                <a:lnTo>
                  <a:pt x="270" y="367"/>
                </a:lnTo>
                <a:lnTo>
                  <a:pt x="272" y="365"/>
                </a:lnTo>
                <a:lnTo>
                  <a:pt x="277" y="355"/>
                </a:lnTo>
                <a:lnTo>
                  <a:pt x="284" y="341"/>
                </a:lnTo>
                <a:lnTo>
                  <a:pt x="291" y="324"/>
                </a:lnTo>
                <a:lnTo>
                  <a:pt x="296" y="308"/>
                </a:lnTo>
                <a:lnTo>
                  <a:pt x="298" y="296"/>
                </a:lnTo>
                <a:lnTo>
                  <a:pt x="303" y="294"/>
                </a:lnTo>
                <a:lnTo>
                  <a:pt x="305" y="289"/>
                </a:lnTo>
                <a:lnTo>
                  <a:pt x="305" y="275"/>
                </a:lnTo>
                <a:lnTo>
                  <a:pt x="308" y="268"/>
                </a:lnTo>
                <a:lnTo>
                  <a:pt x="310" y="265"/>
                </a:lnTo>
                <a:lnTo>
                  <a:pt x="310" y="265"/>
                </a:lnTo>
                <a:lnTo>
                  <a:pt x="310" y="275"/>
                </a:lnTo>
                <a:lnTo>
                  <a:pt x="310" y="279"/>
                </a:lnTo>
                <a:lnTo>
                  <a:pt x="315" y="289"/>
                </a:lnTo>
                <a:lnTo>
                  <a:pt x="317" y="291"/>
                </a:lnTo>
                <a:lnTo>
                  <a:pt x="322" y="287"/>
                </a:lnTo>
                <a:lnTo>
                  <a:pt x="324" y="282"/>
                </a:lnTo>
                <a:lnTo>
                  <a:pt x="327" y="272"/>
                </a:lnTo>
                <a:lnTo>
                  <a:pt x="331" y="268"/>
                </a:lnTo>
                <a:lnTo>
                  <a:pt x="336" y="270"/>
                </a:lnTo>
                <a:lnTo>
                  <a:pt x="338" y="268"/>
                </a:lnTo>
                <a:lnTo>
                  <a:pt x="341" y="265"/>
                </a:lnTo>
                <a:lnTo>
                  <a:pt x="346" y="263"/>
                </a:lnTo>
                <a:lnTo>
                  <a:pt x="348" y="265"/>
                </a:lnTo>
                <a:lnTo>
                  <a:pt x="348" y="272"/>
                </a:lnTo>
                <a:lnTo>
                  <a:pt x="348" y="275"/>
                </a:lnTo>
                <a:lnTo>
                  <a:pt x="346" y="275"/>
                </a:lnTo>
                <a:lnTo>
                  <a:pt x="341" y="279"/>
                </a:lnTo>
                <a:lnTo>
                  <a:pt x="338" y="287"/>
                </a:lnTo>
                <a:lnTo>
                  <a:pt x="341" y="294"/>
                </a:lnTo>
                <a:lnTo>
                  <a:pt x="346" y="296"/>
                </a:lnTo>
                <a:lnTo>
                  <a:pt x="348" y="296"/>
                </a:lnTo>
                <a:lnTo>
                  <a:pt x="346" y="294"/>
                </a:lnTo>
                <a:lnTo>
                  <a:pt x="348" y="289"/>
                </a:lnTo>
                <a:lnTo>
                  <a:pt x="353" y="282"/>
                </a:lnTo>
                <a:lnTo>
                  <a:pt x="353" y="279"/>
                </a:lnTo>
                <a:lnTo>
                  <a:pt x="362" y="270"/>
                </a:lnTo>
                <a:lnTo>
                  <a:pt x="367" y="265"/>
                </a:lnTo>
                <a:lnTo>
                  <a:pt x="367" y="260"/>
                </a:lnTo>
                <a:lnTo>
                  <a:pt x="372" y="251"/>
                </a:lnTo>
                <a:lnTo>
                  <a:pt x="376" y="249"/>
                </a:lnTo>
                <a:lnTo>
                  <a:pt x="383" y="246"/>
                </a:lnTo>
                <a:lnTo>
                  <a:pt x="391" y="244"/>
                </a:lnTo>
                <a:lnTo>
                  <a:pt x="398" y="246"/>
                </a:lnTo>
                <a:close/>
                <a:moveTo>
                  <a:pt x="532" y="239"/>
                </a:moveTo>
                <a:lnTo>
                  <a:pt x="523" y="239"/>
                </a:lnTo>
                <a:lnTo>
                  <a:pt x="523" y="242"/>
                </a:lnTo>
                <a:lnTo>
                  <a:pt x="530" y="246"/>
                </a:lnTo>
                <a:lnTo>
                  <a:pt x="535" y="249"/>
                </a:lnTo>
                <a:lnTo>
                  <a:pt x="537" y="246"/>
                </a:lnTo>
                <a:lnTo>
                  <a:pt x="540" y="246"/>
                </a:lnTo>
                <a:lnTo>
                  <a:pt x="540" y="242"/>
                </a:lnTo>
                <a:lnTo>
                  <a:pt x="537" y="239"/>
                </a:lnTo>
                <a:lnTo>
                  <a:pt x="535" y="237"/>
                </a:lnTo>
                <a:lnTo>
                  <a:pt x="532" y="239"/>
                </a:lnTo>
                <a:close/>
                <a:moveTo>
                  <a:pt x="407" y="346"/>
                </a:moveTo>
                <a:lnTo>
                  <a:pt x="407" y="348"/>
                </a:lnTo>
                <a:lnTo>
                  <a:pt x="409" y="353"/>
                </a:lnTo>
                <a:lnTo>
                  <a:pt x="412" y="355"/>
                </a:lnTo>
                <a:lnTo>
                  <a:pt x="414" y="353"/>
                </a:lnTo>
                <a:lnTo>
                  <a:pt x="414" y="353"/>
                </a:lnTo>
                <a:lnTo>
                  <a:pt x="414" y="348"/>
                </a:lnTo>
                <a:lnTo>
                  <a:pt x="412" y="346"/>
                </a:lnTo>
                <a:lnTo>
                  <a:pt x="407" y="346"/>
                </a:lnTo>
                <a:close/>
                <a:moveTo>
                  <a:pt x="783" y="552"/>
                </a:moveTo>
                <a:lnTo>
                  <a:pt x="783" y="552"/>
                </a:lnTo>
                <a:lnTo>
                  <a:pt x="783" y="552"/>
                </a:lnTo>
                <a:lnTo>
                  <a:pt x="781" y="549"/>
                </a:lnTo>
                <a:lnTo>
                  <a:pt x="778" y="545"/>
                </a:lnTo>
                <a:lnTo>
                  <a:pt x="767" y="521"/>
                </a:lnTo>
                <a:lnTo>
                  <a:pt x="750" y="476"/>
                </a:lnTo>
                <a:lnTo>
                  <a:pt x="738" y="450"/>
                </a:lnTo>
                <a:lnTo>
                  <a:pt x="731" y="440"/>
                </a:lnTo>
                <a:lnTo>
                  <a:pt x="724" y="433"/>
                </a:lnTo>
                <a:lnTo>
                  <a:pt x="715" y="431"/>
                </a:lnTo>
                <a:lnTo>
                  <a:pt x="707" y="429"/>
                </a:lnTo>
                <a:lnTo>
                  <a:pt x="705" y="431"/>
                </a:lnTo>
                <a:lnTo>
                  <a:pt x="698" y="438"/>
                </a:lnTo>
                <a:lnTo>
                  <a:pt x="686" y="443"/>
                </a:lnTo>
                <a:lnTo>
                  <a:pt x="681" y="448"/>
                </a:lnTo>
                <a:lnTo>
                  <a:pt x="679" y="452"/>
                </a:lnTo>
                <a:lnTo>
                  <a:pt x="677" y="455"/>
                </a:lnTo>
                <a:lnTo>
                  <a:pt x="672" y="455"/>
                </a:lnTo>
                <a:lnTo>
                  <a:pt x="672" y="457"/>
                </a:lnTo>
                <a:lnTo>
                  <a:pt x="677" y="457"/>
                </a:lnTo>
                <a:lnTo>
                  <a:pt x="677" y="462"/>
                </a:lnTo>
                <a:lnTo>
                  <a:pt x="672" y="478"/>
                </a:lnTo>
                <a:lnTo>
                  <a:pt x="670" y="481"/>
                </a:lnTo>
                <a:lnTo>
                  <a:pt x="665" y="483"/>
                </a:lnTo>
                <a:lnTo>
                  <a:pt x="663" y="488"/>
                </a:lnTo>
                <a:lnTo>
                  <a:pt x="658" y="497"/>
                </a:lnTo>
                <a:lnTo>
                  <a:pt x="655" y="500"/>
                </a:lnTo>
                <a:lnTo>
                  <a:pt x="648" y="500"/>
                </a:lnTo>
                <a:lnTo>
                  <a:pt x="639" y="497"/>
                </a:lnTo>
                <a:lnTo>
                  <a:pt x="632" y="492"/>
                </a:lnTo>
                <a:lnTo>
                  <a:pt x="627" y="490"/>
                </a:lnTo>
                <a:lnTo>
                  <a:pt x="627" y="483"/>
                </a:lnTo>
                <a:lnTo>
                  <a:pt x="627" y="476"/>
                </a:lnTo>
                <a:lnTo>
                  <a:pt x="627" y="471"/>
                </a:lnTo>
                <a:lnTo>
                  <a:pt x="627" y="459"/>
                </a:lnTo>
                <a:lnTo>
                  <a:pt x="632" y="455"/>
                </a:lnTo>
                <a:lnTo>
                  <a:pt x="639" y="452"/>
                </a:lnTo>
                <a:lnTo>
                  <a:pt x="644" y="450"/>
                </a:lnTo>
                <a:lnTo>
                  <a:pt x="644" y="448"/>
                </a:lnTo>
                <a:lnTo>
                  <a:pt x="646" y="445"/>
                </a:lnTo>
                <a:lnTo>
                  <a:pt x="648" y="443"/>
                </a:lnTo>
                <a:lnTo>
                  <a:pt x="651" y="436"/>
                </a:lnTo>
                <a:lnTo>
                  <a:pt x="651" y="421"/>
                </a:lnTo>
                <a:lnTo>
                  <a:pt x="653" y="414"/>
                </a:lnTo>
                <a:lnTo>
                  <a:pt x="655" y="412"/>
                </a:lnTo>
                <a:lnTo>
                  <a:pt x="658" y="412"/>
                </a:lnTo>
                <a:lnTo>
                  <a:pt x="658" y="414"/>
                </a:lnTo>
                <a:lnTo>
                  <a:pt x="665" y="405"/>
                </a:lnTo>
                <a:lnTo>
                  <a:pt x="665" y="398"/>
                </a:lnTo>
                <a:lnTo>
                  <a:pt x="665" y="393"/>
                </a:lnTo>
                <a:lnTo>
                  <a:pt x="663" y="374"/>
                </a:lnTo>
                <a:lnTo>
                  <a:pt x="660" y="365"/>
                </a:lnTo>
                <a:lnTo>
                  <a:pt x="660" y="360"/>
                </a:lnTo>
                <a:lnTo>
                  <a:pt x="658" y="346"/>
                </a:lnTo>
                <a:lnTo>
                  <a:pt x="653" y="336"/>
                </a:lnTo>
                <a:lnTo>
                  <a:pt x="641" y="327"/>
                </a:lnTo>
                <a:lnTo>
                  <a:pt x="639" y="322"/>
                </a:lnTo>
                <a:lnTo>
                  <a:pt x="639" y="320"/>
                </a:lnTo>
                <a:lnTo>
                  <a:pt x="639" y="315"/>
                </a:lnTo>
                <a:lnTo>
                  <a:pt x="644" y="313"/>
                </a:lnTo>
                <a:lnTo>
                  <a:pt x="653" y="315"/>
                </a:lnTo>
                <a:lnTo>
                  <a:pt x="653" y="313"/>
                </a:lnTo>
                <a:lnTo>
                  <a:pt x="651" y="313"/>
                </a:lnTo>
                <a:lnTo>
                  <a:pt x="648" y="308"/>
                </a:lnTo>
                <a:lnTo>
                  <a:pt x="646" y="303"/>
                </a:lnTo>
                <a:lnTo>
                  <a:pt x="646" y="298"/>
                </a:lnTo>
                <a:lnTo>
                  <a:pt x="644" y="298"/>
                </a:lnTo>
                <a:lnTo>
                  <a:pt x="639" y="294"/>
                </a:lnTo>
                <a:lnTo>
                  <a:pt x="637" y="291"/>
                </a:lnTo>
                <a:lnTo>
                  <a:pt x="637" y="287"/>
                </a:lnTo>
                <a:lnTo>
                  <a:pt x="634" y="284"/>
                </a:lnTo>
                <a:lnTo>
                  <a:pt x="627" y="279"/>
                </a:lnTo>
                <a:lnTo>
                  <a:pt x="618" y="277"/>
                </a:lnTo>
                <a:lnTo>
                  <a:pt x="592" y="272"/>
                </a:lnTo>
                <a:lnTo>
                  <a:pt x="587" y="270"/>
                </a:lnTo>
                <a:lnTo>
                  <a:pt x="580" y="268"/>
                </a:lnTo>
                <a:lnTo>
                  <a:pt x="573" y="270"/>
                </a:lnTo>
                <a:lnTo>
                  <a:pt x="566" y="268"/>
                </a:lnTo>
                <a:lnTo>
                  <a:pt x="563" y="263"/>
                </a:lnTo>
                <a:lnTo>
                  <a:pt x="558" y="258"/>
                </a:lnTo>
                <a:lnTo>
                  <a:pt x="554" y="256"/>
                </a:lnTo>
                <a:lnTo>
                  <a:pt x="547" y="253"/>
                </a:lnTo>
                <a:lnTo>
                  <a:pt x="535" y="256"/>
                </a:lnTo>
                <a:lnTo>
                  <a:pt x="525" y="253"/>
                </a:lnTo>
                <a:lnTo>
                  <a:pt x="511" y="246"/>
                </a:lnTo>
                <a:lnTo>
                  <a:pt x="504" y="246"/>
                </a:lnTo>
                <a:lnTo>
                  <a:pt x="502" y="249"/>
                </a:lnTo>
                <a:lnTo>
                  <a:pt x="497" y="251"/>
                </a:lnTo>
                <a:lnTo>
                  <a:pt x="490" y="251"/>
                </a:lnTo>
                <a:lnTo>
                  <a:pt x="488" y="253"/>
                </a:lnTo>
                <a:lnTo>
                  <a:pt x="490" y="256"/>
                </a:lnTo>
                <a:lnTo>
                  <a:pt x="488" y="260"/>
                </a:lnTo>
                <a:lnTo>
                  <a:pt x="483" y="268"/>
                </a:lnTo>
                <a:lnTo>
                  <a:pt x="480" y="275"/>
                </a:lnTo>
                <a:lnTo>
                  <a:pt x="480" y="282"/>
                </a:lnTo>
                <a:lnTo>
                  <a:pt x="483" y="287"/>
                </a:lnTo>
                <a:lnTo>
                  <a:pt x="488" y="291"/>
                </a:lnTo>
                <a:lnTo>
                  <a:pt x="492" y="294"/>
                </a:lnTo>
                <a:lnTo>
                  <a:pt x="497" y="294"/>
                </a:lnTo>
                <a:lnTo>
                  <a:pt x="499" y="296"/>
                </a:lnTo>
                <a:lnTo>
                  <a:pt x="497" y="298"/>
                </a:lnTo>
                <a:lnTo>
                  <a:pt x="492" y="301"/>
                </a:lnTo>
                <a:lnTo>
                  <a:pt x="483" y="303"/>
                </a:lnTo>
                <a:lnTo>
                  <a:pt x="476" y="308"/>
                </a:lnTo>
                <a:lnTo>
                  <a:pt x="469" y="315"/>
                </a:lnTo>
                <a:lnTo>
                  <a:pt x="464" y="320"/>
                </a:lnTo>
                <a:lnTo>
                  <a:pt x="464" y="324"/>
                </a:lnTo>
                <a:lnTo>
                  <a:pt x="464" y="332"/>
                </a:lnTo>
                <a:lnTo>
                  <a:pt x="469" y="346"/>
                </a:lnTo>
                <a:lnTo>
                  <a:pt x="469" y="350"/>
                </a:lnTo>
                <a:lnTo>
                  <a:pt x="466" y="362"/>
                </a:lnTo>
                <a:lnTo>
                  <a:pt x="464" y="376"/>
                </a:lnTo>
                <a:lnTo>
                  <a:pt x="459" y="386"/>
                </a:lnTo>
                <a:lnTo>
                  <a:pt x="459" y="386"/>
                </a:lnTo>
                <a:lnTo>
                  <a:pt x="459" y="381"/>
                </a:lnTo>
                <a:lnTo>
                  <a:pt x="461" y="367"/>
                </a:lnTo>
                <a:lnTo>
                  <a:pt x="461" y="360"/>
                </a:lnTo>
                <a:lnTo>
                  <a:pt x="459" y="358"/>
                </a:lnTo>
                <a:lnTo>
                  <a:pt x="459" y="358"/>
                </a:lnTo>
                <a:lnTo>
                  <a:pt x="457" y="360"/>
                </a:lnTo>
                <a:lnTo>
                  <a:pt x="457" y="367"/>
                </a:lnTo>
                <a:lnTo>
                  <a:pt x="457" y="369"/>
                </a:lnTo>
                <a:lnTo>
                  <a:pt x="457" y="369"/>
                </a:lnTo>
                <a:lnTo>
                  <a:pt x="457" y="374"/>
                </a:lnTo>
                <a:lnTo>
                  <a:pt x="454" y="381"/>
                </a:lnTo>
                <a:lnTo>
                  <a:pt x="452" y="384"/>
                </a:lnTo>
                <a:lnTo>
                  <a:pt x="450" y="381"/>
                </a:lnTo>
                <a:lnTo>
                  <a:pt x="450" y="374"/>
                </a:lnTo>
                <a:lnTo>
                  <a:pt x="450" y="362"/>
                </a:lnTo>
                <a:lnTo>
                  <a:pt x="450" y="360"/>
                </a:lnTo>
                <a:lnTo>
                  <a:pt x="450" y="353"/>
                </a:lnTo>
                <a:lnTo>
                  <a:pt x="450" y="348"/>
                </a:lnTo>
                <a:lnTo>
                  <a:pt x="447" y="343"/>
                </a:lnTo>
                <a:lnTo>
                  <a:pt x="447" y="339"/>
                </a:lnTo>
                <a:lnTo>
                  <a:pt x="450" y="334"/>
                </a:lnTo>
                <a:lnTo>
                  <a:pt x="450" y="332"/>
                </a:lnTo>
                <a:lnTo>
                  <a:pt x="445" y="334"/>
                </a:lnTo>
                <a:lnTo>
                  <a:pt x="440" y="343"/>
                </a:lnTo>
                <a:lnTo>
                  <a:pt x="433" y="360"/>
                </a:lnTo>
                <a:lnTo>
                  <a:pt x="428" y="367"/>
                </a:lnTo>
                <a:lnTo>
                  <a:pt x="424" y="367"/>
                </a:lnTo>
                <a:lnTo>
                  <a:pt x="419" y="369"/>
                </a:lnTo>
                <a:lnTo>
                  <a:pt x="419" y="374"/>
                </a:lnTo>
                <a:lnTo>
                  <a:pt x="414" y="376"/>
                </a:lnTo>
                <a:lnTo>
                  <a:pt x="412" y="376"/>
                </a:lnTo>
                <a:lnTo>
                  <a:pt x="412" y="381"/>
                </a:lnTo>
                <a:lnTo>
                  <a:pt x="412" y="393"/>
                </a:lnTo>
                <a:lnTo>
                  <a:pt x="409" y="398"/>
                </a:lnTo>
                <a:lnTo>
                  <a:pt x="400" y="405"/>
                </a:lnTo>
                <a:lnTo>
                  <a:pt x="398" y="407"/>
                </a:lnTo>
                <a:lnTo>
                  <a:pt x="400" y="412"/>
                </a:lnTo>
                <a:lnTo>
                  <a:pt x="402" y="417"/>
                </a:lnTo>
                <a:lnTo>
                  <a:pt x="402" y="426"/>
                </a:lnTo>
                <a:lnTo>
                  <a:pt x="405" y="440"/>
                </a:lnTo>
                <a:lnTo>
                  <a:pt x="402" y="455"/>
                </a:lnTo>
                <a:lnTo>
                  <a:pt x="400" y="466"/>
                </a:lnTo>
                <a:lnTo>
                  <a:pt x="395" y="476"/>
                </a:lnTo>
                <a:lnTo>
                  <a:pt x="388" y="490"/>
                </a:lnTo>
                <a:lnTo>
                  <a:pt x="388" y="492"/>
                </a:lnTo>
                <a:lnTo>
                  <a:pt x="395" y="502"/>
                </a:lnTo>
                <a:lnTo>
                  <a:pt x="398" y="507"/>
                </a:lnTo>
                <a:lnTo>
                  <a:pt x="402" y="521"/>
                </a:lnTo>
                <a:lnTo>
                  <a:pt x="402" y="523"/>
                </a:lnTo>
                <a:lnTo>
                  <a:pt x="395" y="542"/>
                </a:lnTo>
                <a:lnTo>
                  <a:pt x="395" y="545"/>
                </a:lnTo>
                <a:lnTo>
                  <a:pt x="409" y="573"/>
                </a:lnTo>
                <a:lnTo>
                  <a:pt x="421" y="592"/>
                </a:lnTo>
                <a:lnTo>
                  <a:pt x="424" y="594"/>
                </a:lnTo>
                <a:lnTo>
                  <a:pt x="428" y="601"/>
                </a:lnTo>
                <a:lnTo>
                  <a:pt x="435" y="618"/>
                </a:lnTo>
                <a:lnTo>
                  <a:pt x="440" y="632"/>
                </a:lnTo>
                <a:lnTo>
                  <a:pt x="443" y="649"/>
                </a:lnTo>
                <a:lnTo>
                  <a:pt x="445" y="665"/>
                </a:lnTo>
                <a:lnTo>
                  <a:pt x="445" y="680"/>
                </a:lnTo>
                <a:lnTo>
                  <a:pt x="443" y="696"/>
                </a:lnTo>
                <a:lnTo>
                  <a:pt x="440" y="710"/>
                </a:lnTo>
                <a:lnTo>
                  <a:pt x="438" y="722"/>
                </a:lnTo>
                <a:lnTo>
                  <a:pt x="428" y="741"/>
                </a:lnTo>
                <a:lnTo>
                  <a:pt x="426" y="753"/>
                </a:lnTo>
                <a:lnTo>
                  <a:pt x="424" y="765"/>
                </a:lnTo>
                <a:lnTo>
                  <a:pt x="419" y="772"/>
                </a:lnTo>
                <a:lnTo>
                  <a:pt x="409" y="781"/>
                </a:lnTo>
                <a:lnTo>
                  <a:pt x="405" y="786"/>
                </a:lnTo>
                <a:lnTo>
                  <a:pt x="426" y="784"/>
                </a:lnTo>
                <a:lnTo>
                  <a:pt x="454" y="779"/>
                </a:lnTo>
                <a:lnTo>
                  <a:pt x="483" y="774"/>
                </a:lnTo>
                <a:lnTo>
                  <a:pt x="511" y="769"/>
                </a:lnTo>
                <a:lnTo>
                  <a:pt x="540" y="762"/>
                </a:lnTo>
                <a:lnTo>
                  <a:pt x="568" y="758"/>
                </a:lnTo>
                <a:lnTo>
                  <a:pt x="596" y="753"/>
                </a:lnTo>
                <a:lnTo>
                  <a:pt x="599" y="760"/>
                </a:lnTo>
                <a:lnTo>
                  <a:pt x="629" y="753"/>
                </a:lnTo>
                <a:lnTo>
                  <a:pt x="660" y="746"/>
                </a:lnTo>
                <a:lnTo>
                  <a:pt x="691" y="739"/>
                </a:lnTo>
                <a:lnTo>
                  <a:pt x="722" y="732"/>
                </a:lnTo>
                <a:lnTo>
                  <a:pt x="722" y="729"/>
                </a:lnTo>
                <a:lnTo>
                  <a:pt x="722" y="727"/>
                </a:lnTo>
                <a:lnTo>
                  <a:pt x="726" y="713"/>
                </a:lnTo>
                <a:lnTo>
                  <a:pt x="729" y="706"/>
                </a:lnTo>
                <a:lnTo>
                  <a:pt x="731" y="703"/>
                </a:lnTo>
                <a:lnTo>
                  <a:pt x="733" y="703"/>
                </a:lnTo>
                <a:lnTo>
                  <a:pt x="733" y="701"/>
                </a:lnTo>
                <a:lnTo>
                  <a:pt x="733" y="698"/>
                </a:lnTo>
                <a:lnTo>
                  <a:pt x="733" y="696"/>
                </a:lnTo>
                <a:lnTo>
                  <a:pt x="738" y="689"/>
                </a:lnTo>
                <a:lnTo>
                  <a:pt x="738" y="687"/>
                </a:lnTo>
                <a:lnTo>
                  <a:pt x="738" y="682"/>
                </a:lnTo>
                <a:lnTo>
                  <a:pt x="736" y="675"/>
                </a:lnTo>
                <a:lnTo>
                  <a:pt x="738" y="663"/>
                </a:lnTo>
                <a:lnTo>
                  <a:pt x="741" y="656"/>
                </a:lnTo>
                <a:lnTo>
                  <a:pt x="743" y="651"/>
                </a:lnTo>
                <a:lnTo>
                  <a:pt x="745" y="646"/>
                </a:lnTo>
                <a:lnTo>
                  <a:pt x="755" y="642"/>
                </a:lnTo>
                <a:lnTo>
                  <a:pt x="755" y="639"/>
                </a:lnTo>
                <a:lnTo>
                  <a:pt x="757" y="632"/>
                </a:lnTo>
                <a:lnTo>
                  <a:pt x="755" y="623"/>
                </a:lnTo>
                <a:lnTo>
                  <a:pt x="757" y="616"/>
                </a:lnTo>
                <a:lnTo>
                  <a:pt x="760" y="611"/>
                </a:lnTo>
                <a:lnTo>
                  <a:pt x="762" y="608"/>
                </a:lnTo>
                <a:lnTo>
                  <a:pt x="757" y="606"/>
                </a:lnTo>
                <a:lnTo>
                  <a:pt x="760" y="601"/>
                </a:lnTo>
                <a:lnTo>
                  <a:pt x="764" y="599"/>
                </a:lnTo>
                <a:lnTo>
                  <a:pt x="767" y="597"/>
                </a:lnTo>
                <a:lnTo>
                  <a:pt x="771" y="597"/>
                </a:lnTo>
                <a:lnTo>
                  <a:pt x="774" y="599"/>
                </a:lnTo>
                <a:lnTo>
                  <a:pt x="776" y="608"/>
                </a:lnTo>
                <a:lnTo>
                  <a:pt x="776" y="611"/>
                </a:lnTo>
                <a:lnTo>
                  <a:pt x="776" y="613"/>
                </a:lnTo>
                <a:lnTo>
                  <a:pt x="783" y="601"/>
                </a:lnTo>
                <a:lnTo>
                  <a:pt x="786" y="587"/>
                </a:lnTo>
                <a:lnTo>
                  <a:pt x="783" y="552"/>
                </a:lnTo>
                <a:close/>
                <a:moveTo>
                  <a:pt x="438" y="260"/>
                </a:moveTo>
                <a:lnTo>
                  <a:pt x="435" y="265"/>
                </a:lnTo>
                <a:lnTo>
                  <a:pt x="435" y="277"/>
                </a:lnTo>
                <a:lnTo>
                  <a:pt x="435" y="282"/>
                </a:lnTo>
                <a:lnTo>
                  <a:pt x="438" y="284"/>
                </a:lnTo>
                <a:lnTo>
                  <a:pt x="440" y="282"/>
                </a:lnTo>
                <a:lnTo>
                  <a:pt x="445" y="279"/>
                </a:lnTo>
                <a:lnTo>
                  <a:pt x="445" y="275"/>
                </a:lnTo>
                <a:lnTo>
                  <a:pt x="443" y="263"/>
                </a:lnTo>
                <a:lnTo>
                  <a:pt x="443" y="260"/>
                </a:lnTo>
                <a:lnTo>
                  <a:pt x="438" y="260"/>
                </a:lnTo>
                <a:close/>
              </a:path>
            </a:pathLst>
          </a:custGeom>
          <a:solidFill>
            <a:srgbClr val="5FC0EB"/>
          </a:solidFill>
          <a:ln w="6350">
            <a:solidFill>
              <a:srgbClr val="00A0DC"/>
            </a:solidFill>
            <a:round/>
            <a:headEnd/>
            <a:tailEnd/>
          </a:ln>
        </p:spPr>
        <p:txBody>
          <a:bodyPr lIns="594205" tIns="45708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8" name="Massachusetts">
            <a:extLst>
              <a:ext uri="{FF2B5EF4-FFF2-40B4-BE49-F238E27FC236}">
                <a16:creationId xmlns:a16="http://schemas.microsoft.com/office/drawing/2014/main" id="{589D299F-4C53-3A48-A69B-2A1F25654056}"/>
              </a:ext>
            </a:extLst>
          </p:cNvPr>
          <p:cNvSpPr>
            <a:spLocks noEditPoints="1"/>
          </p:cNvSpPr>
          <p:nvPr/>
        </p:nvSpPr>
        <p:spPr bwMode="gray">
          <a:xfrm>
            <a:off x="10412859" y="2318841"/>
            <a:ext cx="500268" cy="284931"/>
          </a:xfrm>
          <a:custGeom>
            <a:avLst/>
            <a:gdLst/>
            <a:ahLst/>
            <a:cxnLst>
              <a:cxn ang="0">
                <a:pos x="329" y="100"/>
              </a:cxn>
              <a:cxn ang="0">
                <a:pos x="298" y="74"/>
              </a:cxn>
              <a:cxn ang="0">
                <a:pos x="291" y="79"/>
              </a:cxn>
              <a:cxn ang="0">
                <a:pos x="305" y="81"/>
              </a:cxn>
              <a:cxn ang="0">
                <a:pos x="324" y="100"/>
              </a:cxn>
              <a:cxn ang="0">
                <a:pos x="289" y="124"/>
              </a:cxn>
              <a:cxn ang="0">
                <a:pos x="258" y="105"/>
              </a:cxn>
              <a:cxn ang="0">
                <a:pos x="241" y="76"/>
              </a:cxn>
              <a:cxn ang="0">
                <a:pos x="211" y="74"/>
              </a:cxn>
              <a:cxn ang="0">
                <a:pos x="220" y="41"/>
              </a:cxn>
              <a:cxn ang="0">
                <a:pos x="234" y="24"/>
              </a:cxn>
              <a:cxn ang="0">
                <a:pos x="230" y="19"/>
              </a:cxn>
              <a:cxn ang="0">
                <a:pos x="215" y="19"/>
              </a:cxn>
              <a:cxn ang="0">
                <a:pos x="206" y="0"/>
              </a:cxn>
              <a:cxn ang="0">
                <a:pos x="187" y="15"/>
              </a:cxn>
              <a:cxn ang="0">
                <a:pos x="171" y="38"/>
              </a:cxn>
              <a:cxn ang="0">
                <a:pos x="133" y="50"/>
              </a:cxn>
              <a:cxn ang="0">
                <a:pos x="95" y="64"/>
              </a:cxn>
              <a:cxn ang="0">
                <a:pos x="62" y="74"/>
              </a:cxn>
              <a:cxn ang="0">
                <a:pos x="36" y="83"/>
              </a:cxn>
              <a:cxn ang="0">
                <a:pos x="10" y="90"/>
              </a:cxn>
              <a:cxn ang="0">
                <a:pos x="3" y="116"/>
              </a:cxn>
              <a:cxn ang="0">
                <a:pos x="3" y="150"/>
              </a:cxn>
              <a:cxn ang="0">
                <a:pos x="5" y="183"/>
              </a:cxn>
              <a:cxn ang="0">
                <a:pos x="24" y="180"/>
              </a:cxn>
              <a:cxn ang="0">
                <a:pos x="45" y="173"/>
              </a:cxn>
              <a:cxn ang="0">
                <a:pos x="69" y="166"/>
              </a:cxn>
              <a:cxn ang="0">
                <a:pos x="74" y="166"/>
              </a:cxn>
              <a:cxn ang="0">
                <a:pos x="104" y="154"/>
              </a:cxn>
              <a:cxn ang="0">
                <a:pos x="137" y="145"/>
              </a:cxn>
              <a:cxn ang="0">
                <a:pos x="159" y="138"/>
              </a:cxn>
              <a:cxn ang="0">
                <a:pos x="182" y="128"/>
              </a:cxn>
              <a:cxn ang="0">
                <a:pos x="197" y="131"/>
              </a:cxn>
              <a:cxn ang="0">
                <a:pos x="206" y="145"/>
              </a:cxn>
              <a:cxn ang="0">
                <a:pos x="215" y="152"/>
              </a:cxn>
              <a:cxn ang="0">
                <a:pos x="227" y="150"/>
              </a:cxn>
              <a:cxn ang="0">
                <a:pos x="237" y="180"/>
              </a:cxn>
              <a:cxn ang="0">
                <a:pos x="268" y="138"/>
              </a:cxn>
              <a:cxn ang="0">
                <a:pos x="277" y="157"/>
              </a:cxn>
              <a:cxn ang="0">
                <a:pos x="296" y="138"/>
              </a:cxn>
              <a:cxn ang="0">
                <a:pos x="334" y="116"/>
              </a:cxn>
              <a:cxn ang="0">
                <a:pos x="277" y="183"/>
              </a:cxn>
              <a:cxn ang="0">
                <a:pos x="298" y="173"/>
              </a:cxn>
              <a:cxn ang="0">
                <a:pos x="348" y="164"/>
              </a:cxn>
              <a:cxn ang="0">
                <a:pos x="341" y="164"/>
              </a:cxn>
              <a:cxn ang="0">
                <a:pos x="343" y="173"/>
              </a:cxn>
            </a:cxnLst>
            <a:rect l="0" t="0" r="r" b="b"/>
            <a:pathLst>
              <a:path w="350" h="188">
                <a:moveTo>
                  <a:pt x="334" y="116"/>
                </a:moveTo>
                <a:lnTo>
                  <a:pt x="334" y="112"/>
                </a:lnTo>
                <a:lnTo>
                  <a:pt x="329" y="100"/>
                </a:lnTo>
                <a:lnTo>
                  <a:pt x="320" y="83"/>
                </a:lnTo>
                <a:lnTo>
                  <a:pt x="303" y="74"/>
                </a:lnTo>
                <a:lnTo>
                  <a:pt x="298" y="74"/>
                </a:lnTo>
                <a:lnTo>
                  <a:pt x="294" y="74"/>
                </a:lnTo>
                <a:lnTo>
                  <a:pt x="291" y="76"/>
                </a:lnTo>
                <a:lnTo>
                  <a:pt x="291" y="79"/>
                </a:lnTo>
                <a:lnTo>
                  <a:pt x="296" y="83"/>
                </a:lnTo>
                <a:lnTo>
                  <a:pt x="298" y="79"/>
                </a:lnTo>
                <a:lnTo>
                  <a:pt x="305" y="81"/>
                </a:lnTo>
                <a:lnTo>
                  <a:pt x="308" y="86"/>
                </a:lnTo>
                <a:lnTo>
                  <a:pt x="320" y="95"/>
                </a:lnTo>
                <a:lnTo>
                  <a:pt x="324" y="100"/>
                </a:lnTo>
                <a:lnTo>
                  <a:pt x="315" y="112"/>
                </a:lnTo>
                <a:lnTo>
                  <a:pt x="303" y="124"/>
                </a:lnTo>
                <a:lnTo>
                  <a:pt x="289" y="124"/>
                </a:lnTo>
                <a:lnTo>
                  <a:pt x="279" y="121"/>
                </a:lnTo>
                <a:lnTo>
                  <a:pt x="270" y="107"/>
                </a:lnTo>
                <a:lnTo>
                  <a:pt x="258" y="105"/>
                </a:lnTo>
                <a:lnTo>
                  <a:pt x="258" y="100"/>
                </a:lnTo>
                <a:lnTo>
                  <a:pt x="260" y="95"/>
                </a:lnTo>
                <a:lnTo>
                  <a:pt x="241" y="76"/>
                </a:lnTo>
                <a:lnTo>
                  <a:pt x="232" y="76"/>
                </a:lnTo>
                <a:lnTo>
                  <a:pt x="215" y="76"/>
                </a:lnTo>
                <a:lnTo>
                  <a:pt x="211" y="74"/>
                </a:lnTo>
                <a:lnTo>
                  <a:pt x="215" y="60"/>
                </a:lnTo>
                <a:lnTo>
                  <a:pt x="218" y="48"/>
                </a:lnTo>
                <a:lnTo>
                  <a:pt x="220" y="41"/>
                </a:lnTo>
                <a:lnTo>
                  <a:pt x="225" y="36"/>
                </a:lnTo>
                <a:lnTo>
                  <a:pt x="232" y="27"/>
                </a:lnTo>
                <a:lnTo>
                  <a:pt x="234" y="24"/>
                </a:lnTo>
                <a:lnTo>
                  <a:pt x="234" y="22"/>
                </a:lnTo>
                <a:lnTo>
                  <a:pt x="232" y="19"/>
                </a:lnTo>
                <a:lnTo>
                  <a:pt x="230" y="19"/>
                </a:lnTo>
                <a:lnTo>
                  <a:pt x="225" y="22"/>
                </a:lnTo>
                <a:lnTo>
                  <a:pt x="223" y="24"/>
                </a:lnTo>
                <a:lnTo>
                  <a:pt x="215" y="19"/>
                </a:lnTo>
                <a:lnTo>
                  <a:pt x="213" y="12"/>
                </a:lnTo>
                <a:lnTo>
                  <a:pt x="208" y="8"/>
                </a:lnTo>
                <a:lnTo>
                  <a:pt x="206" y="0"/>
                </a:lnTo>
                <a:lnTo>
                  <a:pt x="197" y="3"/>
                </a:lnTo>
                <a:lnTo>
                  <a:pt x="192" y="8"/>
                </a:lnTo>
                <a:lnTo>
                  <a:pt x="187" y="15"/>
                </a:lnTo>
                <a:lnTo>
                  <a:pt x="182" y="19"/>
                </a:lnTo>
                <a:lnTo>
                  <a:pt x="175" y="34"/>
                </a:lnTo>
                <a:lnTo>
                  <a:pt x="171" y="38"/>
                </a:lnTo>
                <a:lnTo>
                  <a:pt x="156" y="43"/>
                </a:lnTo>
                <a:lnTo>
                  <a:pt x="145" y="48"/>
                </a:lnTo>
                <a:lnTo>
                  <a:pt x="133" y="50"/>
                </a:lnTo>
                <a:lnTo>
                  <a:pt x="121" y="55"/>
                </a:lnTo>
                <a:lnTo>
                  <a:pt x="107" y="60"/>
                </a:lnTo>
                <a:lnTo>
                  <a:pt x="95" y="64"/>
                </a:lnTo>
                <a:lnTo>
                  <a:pt x="83" y="67"/>
                </a:lnTo>
                <a:lnTo>
                  <a:pt x="69" y="72"/>
                </a:lnTo>
                <a:lnTo>
                  <a:pt x="62" y="74"/>
                </a:lnTo>
                <a:lnTo>
                  <a:pt x="52" y="76"/>
                </a:lnTo>
                <a:lnTo>
                  <a:pt x="45" y="79"/>
                </a:lnTo>
                <a:lnTo>
                  <a:pt x="36" y="83"/>
                </a:lnTo>
                <a:lnTo>
                  <a:pt x="26" y="86"/>
                </a:lnTo>
                <a:lnTo>
                  <a:pt x="19" y="88"/>
                </a:lnTo>
                <a:lnTo>
                  <a:pt x="10" y="90"/>
                </a:lnTo>
                <a:lnTo>
                  <a:pt x="0" y="93"/>
                </a:lnTo>
                <a:lnTo>
                  <a:pt x="0" y="105"/>
                </a:lnTo>
                <a:lnTo>
                  <a:pt x="3" y="116"/>
                </a:lnTo>
                <a:lnTo>
                  <a:pt x="3" y="126"/>
                </a:lnTo>
                <a:lnTo>
                  <a:pt x="3" y="138"/>
                </a:lnTo>
                <a:lnTo>
                  <a:pt x="3" y="150"/>
                </a:lnTo>
                <a:lnTo>
                  <a:pt x="5" y="161"/>
                </a:lnTo>
                <a:lnTo>
                  <a:pt x="5" y="171"/>
                </a:lnTo>
                <a:lnTo>
                  <a:pt x="5" y="183"/>
                </a:lnTo>
                <a:lnTo>
                  <a:pt x="10" y="185"/>
                </a:lnTo>
                <a:lnTo>
                  <a:pt x="17" y="183"/>
                </a:lnTo>
                <a:lnTo>
                  <a:pt x="24" y="180"/>
                </a:lnTo>
                <a:lnTo>
                  <a:pt x="31" y="178"/>
                </a:lnTo>
                <a:lnTo>
                  <a:pt x="38" y="176"/>
                </a:lnTo>
                <a:lnTo>
                  <a:pt x="45" y="173"/>
                </a:lnTo>
                <a:lnTo>
                  <a:pt x="55" y="171"/>
                </a:lnTo>
                <a:lnTo>
                  <a:pt x="62" y="169"/>
                </a:lnTo>
                <a:lnTo>
                  <a:pt x="69" y="166"/>
                </a:lnTo>
                <a:lnTo>
                  <a:pt x="69" y="171"/>
                </a:lnTo>
                <a:lnTo>
                  <a:pt x="74" y="169"/>
                </a:lnTo>
                <a:lnTo>
                  <a:pt x="74" y="166"/>
                </a:lnTo>
                <a:lnTo>
                  <a:pt x="83" y="161"/>
                </a:lnTo>
                <a:lnTo>
                  <a:pt x="95" y="159"/>
                </a:lnTo>
                <a:lnTo>
                  <a:pt x="104" y="154"/>
                </a:lnTo>
                <a:lnTo>
                  <a:pt x="116" y="152"/>
                </a:lnTo>
                <a:lnTo>
                  <a:pt x="126" y="147"/>
                </a:lnTo>
                <a:lnTo>
                  <a:pt x="137" y="145"/>
                </a:lnTo>
                <a:lnTo>
                  <a:pt x="147" y="140"/>
                </a:lnTo>
                <a:lnTo>
                  <a:pt x="159" y="138"/>
                </a:lnTo>
                <a:lnTo>
                  <a:pt x="159" y="138"/>
                </a:lnTo>
                <a:lnTo>
                  <a:pt x="166" y="135"/>
                </a:lnTo>
                <a:lnTo>
                  <a:pt x="173" y="133"/>
                </a:lnTo>
                <a:lnTo>
                  <a:pt x="182" y="128"/>
                </a:lnTo>
                <a:lnTo>
                  <a:pt x="187" y="126"/>
                </a:lnTo>
                <a:lnTo>
                  <a:pt x="194" y="124"/>
                </a:lnTo>
                <a:lnTo>
                  <a:pt x="197" y="131"/>
                </a:lnTo>
                <a:lnTo>
                  <a:pt x="199" y="138"/>
                </a:lnTo>
                <a:lnTo>
                  <a:pt x="204" y="138"/>
                </a:lnTo>
                <a:lnTo>
                  <a:pt x="206" y="145"/>
                </a:lnTo>
                <a:lnTo>
                  <a:pt x="208" y="150"/>
                </a:lnTo>
                <a:lnTo>
                  <a:pt x="211" y="152"/>
                </a:lnTo>
                <a:lnTo>
                  <a:pt x="215" y="152"/>
                </a:lnTo>
                <a:lnTo>
                  <a:pt x="220" y="157"/>
                </a:lnTo>
                <a:lnTo>
                  <a:pt x="225" y="150"/>
                </a:lnTo>
                <a:lnTo>
                  <a:pt x="227" y="150"/>
                </a:lnTo>
                <a:lnTo>
                  <a:pt x="227" y="164"/>
                </a:lnTo>
                <a:lnTo>
                  <a:pt x="232" y="178"/>
                </a:lnTo>
                <a:lnTo>
                  <a:pt x="237" y="180"/>
                </a:lnTo>
                <a:lnTo>
                  <a:pt x="241" y="173"/>
                </a:lnTo>
                <a:lnTo>
                  <a:pt x="251" y="169"/>
                </a:lnTo>
                <a:lnTo>
                  <a:pt x="268" y="138"/>
                </a:lnTo>
                <a:lnTo>
                  <a:pt x="270" y="138"/>
                </a:lnTo>
                <a:lnTo>
                  <a:pt x="275" y="150"/>
                </a:lnTo>
                <a:lnTo>
                  <a:pt x="277" y="157"/>
                </a:lnTo>
                <a:lnTo>
                  <a:pt x="279" y="159"/>
                </a:lnTo>
                <a:lnTo>
                  <a:pt x="291" y="147"/>
                </a:lnTo>
                <a:lnTo>
                  <a:pt x="296" y="138"/>
                </a:lnTo>
                <a:lnTo>
                  <a:pt x="324" y="121"/>
                </a:lnTo>
                <a:lnTo>
                  <a:pt x="331" y="116"/>
                </a:lnTo>
                <a:lnTo>
                  <a:pt x="334" y="116"/>
                </a:lnTo>
                <a:close/>
                <a:moveTo>
                  <a:pt x="286" y="166"/>
                </a:moveTo>
                <a:lnTo>
                  <a:pt x="282" y="169"/>
                </a:lnTo>
                <a:lnTo>
                  <a:pt x="277" y="183"/>
                </a:lnTo>
                <a:lnTo>
                  <a:pt x="272" y="185"/>
                </a:lnTo>
                <a:lnTo>
                  <a:pt x="277" y="188"/>
                </a:lnTo>
                <a:lnTo>
                  <a:pt x="298" y="173"/>
                </a:lnTo>
                <a:lnTo>
                  <a:pt x="296" y="169"/>
                </a:lnTo>
                <a:lnTo>
                  <a:pt x="286" y="166"/>
                </a:lnTo>
                <a:close/>
                <a:moveTo>
                  <a:pt x="348" y="164"/>
                </a:moveTo>
                <a:lnTo>
                  <a:pt x="338" y="154"/>
                </a:lnTo>
                <a:lnTo>
                  <a:pt x="338" y="157"/>
                </a:lnTo>
                <a:lnTo>
                  <a:pt x="341" y="164"/>
                </a:lnTo>
                <a:lnTo>
                  <a:pt x="338" y="166"/>
                </a:lnTo>
                <a:lnTo>
                  <a:pt x="327" y="173"/>
                </a:lnTo>
                <a:lnTo>
                  <a:pt x="343" y="173"/>
                </a:lnTo>
                <a:lnTo>
                  <a:pt x="350" y="169"/>
                </a:lnTo>
                <a:lnTo>
                  <a:pt x="348" y="164"/>
                </a:lnTo>
                <a:close/>
              </a:path>
            </a:pathLst>
          </a:custGeom>
          <a:solidFill>
            <a:srgbClr val="00A0DC"/>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9" name="Maryland">
            <a:extLst>
              <a:ext uri="{FF2B5EF4-FFF2-40B4-BE49-F238E27FC236}">
                <a16:creationId xmlns:a16="http://schemas.microsoft.com/office/drawing/2014/main" id="{CD3AE4E4-807D-A44C-AE08-1C506193415E}"/>
              </a:ext>
            </a:extLst>
          </p:cNvPr>
          <p:cNvSpPr>
            <a:spLocks noChangeAspect="1" noEditPoints="1"/>
          </p:cNvSpPr>
          <p:nvPr/>
        </p:nvSpPr>
        <p:spPr bwMode="gray">
          <a:xfrm>
            <a:off x="9756794" y="3137251"/>
            <a:ext cx="660354" cy="330396"/>
          </a:xfrm>
          <a:custGeom>
            <a:avLst/>
            <a:gdLst/>
            <a:ahLst/>
            <a:cxnLst>
              <a:cxn ang="0">
                <a:pos x="457" y="140"/>
              </a:cxn>
              <a:cxn ang="0">
                <a:pos x="462" y="138"/>
              </a:cxn>
              <a:cxn ang="0">
                <a:pos x="410" y="152"/>
              </a:cxn>
              <a:cxn ang="0">
                <a:pos x="398" y="154"/>
              </a:cxn>
              <a:cxn ang="0">
                <a:pos x="398" y="154"/>
              </a:cxn>
              <a:cxn ang="0">
                <a:pos x="372" y="78"/>
              </a:cxn>
              <a:cxn ang="0">
                <a:pos x="346" y="0"/>
              </a:cxn>
              <a:cxn ang="0">
                <a:pos x="261" y="26"/>
              </a:cxn>
              <a:cxn ang="0">
                <a:pos x="175" y="50"/>
              </a:cxn>
              <a:cxn ang="0">
                <a:pos x="88" y="74"/>
              </a:cxn>
              <a:cxn ang="0">
                <a:pos x="0" y="97"/>
              </a:cxn>
              <a:cxn ang="0">
                <a:pos x="26" y="149"/>
              </a:cxn>
              <a:cxn ang="0">
                <a:pos x="57" y="119"/>
              </a:cxn>
              <a:cxn ang="0">
                <a:pos x="71" y="93"/>
              </a:cxn>
              <a:cxn ang="0">
                <a:pos x="81" y="100"/>
              </a:cxn>
              <a:cxn ang="0">
                <a:pos x="102" y="93"/>
              </a:cxn>
              <a:cxn ang="0">
                <a:pos x="123" y="69"/>
              </a:cxn>
              <a:cxn ang="0">
                <a:pos x="154" y="71"/>
              </a:cxn>
              <a:cxn ang="0">
                <a:pos x="166" y="81"/>
              </a:cxn>
              <a:cxn ang="0">
                <a:pos x="171" y="90"/>
              </a:cxn>
              <a:cxn ang="0">
                <a:pos x="185" y="102"/>
              </a:cxn>
              <a:cxn ang="0">
                <a:pos x="204" y="119"/>
              </a:cxn>
              <a:cxn ang="0">
                <a:pos x="249" y="133"/>
              </a:cxn>
              <a:cxn ang="0">
                <a:pos x="263" y="147"/>
              </a:cxn>
              <a:cxn ang="0">
                <a:pos x="256" y="171"/>
              </a:cxn>
              <a:cxn ang="0">
                <a:pos x="263" y="201"/>
              </a:cxn>
              <a:cxn ang="0">
                <a:pos x="284" y="204"/>
              </a:cxn>
              <a:cxn ang="0">
                <a:pos x="303" y="209"/>
              </a:cxn>
              <a:cxn ang="0">
                <a:pos x="350" y="218"/>
              </a:cxn>
              <a:cxn ang="0">
                <a:pos x="310" y="180"/>
              </a:cxn>
              <a:cxn ang="0">
                <a:pos x="306" y="171"/>
              </a:cxn>
              <a:cxn ang="0">
                <a:pos x="336" y="185"/>
              </a:cxn>
              <a:cxn ang="0">
                <a:pos x="310" y="142"/>
              </a:cxn>
              <a:cxn ang="0">
                <a:pos x="308" y="116"/>
              </a:cxn>
              <a:cxn ang="0">
                <a:pos x="306" y="104"/>
              </a:cxn>
              <a:cxn ang="0">
                <a:pos x="289" y="81"/>
              </a:cxn>
              <a:cxn ang="0">
                <a:pos x="303" y="69"/>
              </a:cxn>
              <a:cxn ang="0">
                <a:pos x="306" y="55"/>
              </a:cxn>
              <a:cxn ang="0">
                <a:pos x="315" y="50"/>
              </a:cxn>
              <a:cxn ang="0">
                <a:pos x="327" y="41"/>
              </a:cxn>
              <a:cxn ang="0">
                <a:pos x="334" y="22"/>
              </a:cxn>
              <a:cxn ang="0">
                <a:pos x="339" y="38"/>
              </a:cxn>
              <a:cxn ang="0">
                <a:pos x="341" y="50"/>
              </a:cxn>
              <a:cxn ang="0">
                <a:pos x="329" y="95"/>
              </a:cxn>
              <a:cxn ang="0">
                <a:pos x="329" y="102"/>
              </a:cxn>
              <a:cxn ang="0">
                <a:pos x="332" y="109"/>
              </a:cxn>
              <a:cxn ang="0">
                <a:pos x="329" y="126"/>
              </a:cxn>
              <a:cxn ang="0">
                <a:pos x="339" y="130"/>
              </a:cxn>
              <a:cxn ang="0">
                <a:pos x="365" y="145"/>
              </a:cxn>
              <a:cxn ang="0">
                <a:pos x="341" y="166"/>
              </a:cxn>
              <a:cxn ang="0">
                <a:pos x="372" y="185"/>
              </a:cxn>
              <a:cxn ang="0">
                <a:pos x="379" y="183"/>
              </a:cxn>
              <a:cxn ang="0">
                <a:pos x="386" y="175"/>
              </a:cxn>
              <a:cxn ang="0">
                <a:pos x="391" y="197"/>
              </a:cxn>
              <a:cxn ang="0">
                <a:pos x="400" y="218"/>
              </a:cxn>
              <a:cxn ang="0">
                <a:pos x="436" y="201"/>
              </a:cxn>
              <a:cxn ang="0">
                <a:pos x="450" y="166"/>
              </a:cxn>
              <a:cxn ang="0">
                <a:pos x="457" y="187"/>
              </a:cxn>
              <a:cxn ang="0">
                <a:pos x="462" y="171"/>
              </a:cxn>
            </a:cxnLst>
            <a:rect l="0" t="0" r="r" b="b"/>
            <a:pathLst>
              <a:path w="462" h="218">
                <a:moveTo>
                  <a:pt x="457" y="157"/>
                </a:moveTo>
                <a:lnTo>
                  <a:pt x="455" y="147"/>
                </a:lnTo>
                <a:lnTo>
                  <a:pt x="455" y="142"/>
                </a:lnTo>
                <a:lnTo>
                  <a:pt x="457" y="140"/>
                </a:lnTo>
                <a:lnTo>
                  <a:pt x="459" y="142"/>
                </a:lnTo>
                <a:lnTo>
                  <a:pt x="462" y="147"/>
                </a:lnTo>
                <a:lnTo>
                  <a:pt x="462" y="145"/>
                </a:lnTo>
                <a:lnTo>
                  <a:pt x="462" y="138"/>
                </a:lnTo>
                <a:lnTo>
                  <a:pt x="462" y="135"/>
                </a:lnTo>
                <a:lnTo>
                  <a:pt x="450" y="138"/>
                </a:lnTo>
                <a:lnTo>
                  <a:pt x="431" y="145"/>
                </a:lnTo>
                <a:lnTo>
                  <a:pt x="410" y="152"/>
                </a:lnTo>
                <a:lnTo>
                  <a:pt x="400" y="154"/>
                </a:lnTo>
                <a:lnTo>
                  <a:pt x="400" y="154"/>
                </a:lnTo>
                <a:lnTo>
                  <a:pt x="400" y="154"/>
                </a:lnTo>
                <a:lnTo>
                  <a:pt x="398" y="154"/>
                </a:lnTo>
                <a:lnTo>
                  <a:pt x="398" y="154"/>
                </a:lnTo>
                <a:lnTo>
                  <a:pt x="398" y="154"/>
                </a:lnTo>
                <a:lnTo>
                  <a:pt x="398" y="154"/>
                </a:lnTo>
                <a:lnTo>
                  <a:pt x="398" y="154"/>
                </a:lnTo>
                <a:lnTo>
                  <a:pt x="391" y="135"/>
                </a:lnTo>
                <a:lnTo>
                  <a:pt x="386" y="116"/>
                </a:lnTo>
                <a:lnTo>
                  <a:pt x="379" y="97"/>
                </a:lnTo>
                <a:lnTo>
                  <a:pt x="372" y="78"/>
                </a:lnTo>
                <a:lnTo>
                  <a:pt x="365" y="57"/>
                </a:lnTo>
                <a:lnTo>
                  <a:pt x="360" y="38"/>
                </a:lnTo>
                <a:lnTo>
                  <a:pt x="353" y="19"/>
                </a:lnTo>
                <a:lnTo>
                  <a:pt x="346" y="0"/>
                </a:lnTo>
                <a:lnTo>
                  <a:pt x="324" y="7"/>
                </a:lnTo>
                <a:lnTo>
                  <a:pt x="303" y="12"/>
                </a:lnTo>
                <a:lnTo>
                  <a:pt x="282" y="19"/>
                </a:lnTo>
                <a:lnTo>
                  <a:pt x="261" y="26"/>
                </a:lnTo>
                <a:lnTo>
                  <a:pt x="239" y="31"/>
                </a:lnTo>
                <a:lnTo>
                  <a:pt x="218" y="38"/>
                </a:lnTo>
                <a:lnTo>
                  <a:pt x="197" y="45"/>
                </a:lnTo>
                <a:lnTo>
                  <a:pt x="175" y="50"/>
                </a:lnTo>
                <a:lnTo>
                  <a:pt x="152" y="57"/>
                </a:lnTo>
                <a:lnTo>
                  <a:pt x="130" y="62"/>
                </a:lnTo>
                <a:lnTo>
                  <a:pt x="109" y="69"/>
                </a:lnTo>
                <a:lnTo>
                  <a:pt x="88" y="74"/>
                </a:lnTo>
                <a:lnTo>
                  <a:pt x="67" y="81"/>
                </a:lnTo>
                <a:lnTo>
                  <a:pt x="45" y="85"/>
                </a:lnTo>
                <a:lnTo>
                  <a:pt x="22" y="93"/>
                </a:lnTo>
                <a:lnTo>
                  <a:pt x="0" y="97"/>
                </a:lnTo>
                <a:lnTo>
                  <a:pt x="5" y="114"/>
                </a:lnTo>
                <a:lnTo>
                  <a:pt x="7" y="128"/>
                </a:lnTo>
                <a:lnTo>
                  <a:pt x="15" y="161"/>
                </a:lnTo>
                <a:lnTo>
                  <a:pt x="26" y="149"/>
                </a:lnTo>
                <a:lnTo>
                  <a:pt x="31" y="145"/>
                </a:lnTo>
                <a:lnTo>
                  <a:pt x="45" y="119"/>
                </a:lnTo>
                <a:lnTo>
                  <a:pt x="50" y="116"/>
                </a:lnTo>
                <a:lnTo>
                  <a:pt x="57" y="119"/>
                </a:lnTo>
                <a:lnTo>
                  <a:pt x="69" y="100"/>
                </a:lnTo>
                <a:lnTo>
                  <a:pt x="69" y="95"/>
                </a:lnTo>
                <a:lnTo>
                  <a:pt x="69" y="93"/>
                </a:lnTo>
                <a:lnTo>
                  <a:pt x="71" y="93"/>
                </a:lnTo>
                <a:lnTo>
                  <a:pt x="74" y="93"/>
                </a:lnTo>
                <a:lnTo>
                  <a:pt x="74" y="95"/>
                </a:lnTo>
                <a:lnTo>
                  <a:pt x="74" y="97"/>
                </a:lnTo>
                <a:lnTo>
                  <a:pt x="81" y="100"/>
                </a:lnTo>
                <a:lnTo>
                  <a:pt x="90" y="100"/>
                </a:lnTo>
                <a:lnTo>
                  <a:pt x="93" y="100"/>
                </a:lnTo>
                <a:lnTo>
                  <a:pt x="100" y="97"/>
                </a:lnTo>
                <a:lnTo>
                  <a:pt x="102" y="93"/>
                </a:lnTo>
                <a:lnTo>
                  <a:pt x="102" y="88"/>
                </a:lnTo>
                <a:lnTo>
                  <a:pt x="104" y="83"/>
                </a:lnTo>
                <a:lnTo>
                  <a:pt x="112" y="78"/>
                </a:lnTo>
                <a:lnTo>
                  <a:pt x="123" y="69"/>
                </a:lnTo>
                <a:lnTo>
                  <a:pt x="133" y="69"/>
                </a:lnTo>
                <a:lnTo>
                  <a:pt x="140" y="71"/>
                </a:lnTo>
                <a:lnTo>
                  <a:pt x="147" y="74"/>
                </a:lnTo>
                <a:lnTo>
                  <a:pt x="154" y="71"/>
                </a:lnTo>
                <a:lnTo>
                  <a:pt x="157" y="71"/>
                </a:lnTo>
                <a:lnTo>
                  <a:pt x="157" y="76"/>
                </a:lnTo>
                <a:lnTo>
                  <a:pt x="159" y="78"/>
                </a:lnTo>
                <a:lnTo>
                  <a:pt x="166" y="81"/>
                </a:lnTo>
                <a:lnTo>
                  <a:pt x="168" y="83"/>
                </a:lnTo>
                <a:lnTo>
                  <a:pt x="168" y="88"/>
                </a:lnTo>
                <a:lnTo>
                  <a:pt x="168" y="90"/>
                </a:lnTo>
                <a:lnTo>
                  <a:pt x="171" y="90"/>
                </a:lnTo>
                <a:lnTo>
                  <a:pt x="173" y="93"/>
                </a:lnTo>
                <a:lnTo>
                  <a:pt x="175" y="100"/>
                </a:lnTo>
                <a:lnTo>
                  <a:pt x="178" y="100"/>
                </a:lnTo>
                <a:lnTo>
                  <a:pt x="185" y="102"/>
                </a:lnTo>
                <a:lnTo>
                  <a:pt x="199" y="104"/>
                </a:lnTo>
                <a:lnTo>
                  <a:pt x="204" y="109"/>
                </a:lnTo>
                <a:lnTo>
                  <a:pt x="204" y="116"/>
                </a:lnTo>
                <a:lnTo>
                  <a:pt x="204" y="119"/>
                </a:lnTo>
                <a:lnTo>
                  <a:pt x="209" y="123"/>
                </a:lnTo>
                <a:lnTo>
                  <a:pt x="227" y="126"/>
                </a:lnTo>
                <a:lnTo>
                  <a:pt x="239" y="133"/>
                </a:lnTo>
                <a:lnTo>
                  <a:pt x="249" y="133"/>
                </a:lnTo>
                <a:lnTo>
                  <a:pt x="253" y="123"/>
                </a:lnTo>
                <a:lnTo>
                  <a:pt x="261" y="128"/>
                </a:lnTo>
                <a:lnTo>
                  <a:pt x="268" y="135"/>
                </a:lnTo>
                <a:lnTo>
                  <a:pt x="263" y="147"/>
                </a:lnTo>
                <a:lnTo>
                  <a:pt x="258" y="138"/>
                </a:lnTo>
                <a:lnTo>
                  <a:pt x="263" y="152"/>
                </a:lnTo>
                <a:lnTo>
                  <a:pt x="263" y="161"/>
                </a:lnTo>
                <a:lnTo>
                  <a:pt x="256" y="171"/>
                </a:lnTo>
                <a:lnTo>
                  <a:pt x="251" y="187"/>
                </a:lnTo>
                <a:lnTo>
                  <a:pt x="251" y="192"/>
                </a:lnTo>
                <a:lnTo>
                  <a:pt x="256" y="204"/>
                </a:lnTo>
                <a:lnTo>
                  <a:pt x="263" y="201"/>
                </a:lnTo>
                <a:lnTo>
                  <a:pt x="268" y="194"/>
                </a:lnTo>
                <a:lnTo>
                  <a:pt x="275" y="192"/>
                </a:lnTo>
                <a:lnTo>
                  <a:pt x="279" y="199"/>
                </a:lnTo>
                <a:lnTo>
                  <a:pt x="284" y="204"/>
                </a:lnTo>
                <a:lnTo>
                  <a:pt x="291" y="209"/>
                </a:lnTo>
                <a:lnTo>
                  <a:pt x="291" y="201"/>
                </a:lnTo>
                <a:lnTo>
                  <a:pt x="289" y="194"/>
                </a:lnTo>
                <a:lnTo>
                  <a:pt x="303" y="209"/>
                </a:lnTo>
                <a:lnTo>
                  <a:pt x="322" y="209"/>
                </a:lnTo>
                <a:lnTo>
                  <a:pt x="336" y="211"/>
                </a:lnTo>
                <a:lnTo>
                  <a:pt x="343" y="216"/>
                </a:lnTo>
                <a:lnTo>
                  <a:pt x="350" y="218"/>
                </a:lnTo>
                <a:lnTo>
                  <a:pt x="348" y="211"/>
                </a:lnTo>
                <a:lnTo>
                  <a:pt x="343" y="206"/>
                </a:lnTo>
                <a:lnTo>
                  <a:pt x="339" y="197"/>
                </a:lnTo>
                <a:lnTo>
                  <a:pt x="310" y="180"/>
                </a:lnTo>
                <a:lnTo>
                  <a:pt x="303" y="171"/>
                </a:lnTo>
                <a:lnTo>
                  <a:pt x="301" y="164"/>
                </a:lnTo>
                <a:lnTo>
                  <a:pt x="303" y="166"/>
                </a:lnTo>
                <a:lnTo>
                  <a:pt x="306" y="171"/>
                </a:lnTo>
                <a:lnTo>
                  <a:pt x="317" y="183"/>
                </a:lnTo>
                <a:lnTo>
                  <a:pt x="324" y="183"/>
                </a:lnTo>
                <a:lnTo>
                  <a:pt x="332" y="187"/>
                </a:lnTo>
                <a:lnTo>
                  <a:pt x="336" y="185"/>
                </a:lnTo>
                <a:lnTo>
                  <a:pt x="332" y="180"/>
                </a:lnTo>
                <a:lnTo>
                  <a:pt x="327" y="173"/>
                </a:lnTo>
                <a:lnTo>
                  <a:pt x="320" y="168"/>
                </a:lnTo>
                <a:lnTo>
                  <a:pt x="310" y="142"/>
                </a:lnTo>
                <a:lnTo>
                  <a:pt x="310" y="135"/>
                </a:lnTo>
                <a:lnTo>
                  <a:pt x="308" y="130"/>
                </a:lnTo>
                <a:lnTo>
                  <a:pt x="306" y="123"/>
                </a:lnTo>
                <a:lnTo>
                  <a:pt x="308" y="116"/>
                </a:lnTo>
                <a:lnTo>
                  <a:pt x="303" y="109"/>
                </a:lnTo>
                <a:lnTo>
                  <a:pt x="296" y="102"/>
                </a:lnTo>
                <a:lnTo>
                  <a:pt x="298" y="102"/>
                </a:lnTo>
                <a:lnTo>
                  <a:pt x="306" y="104"/>
                </a:lnTo>
                <a:lnTo>
                  <a:pt x="310" y="97"/>
                </a:lnTo>
                <a:lnTo>
                  <a:pt x="308" y="93"/>
                </a:lnTo>
                <a:lnTo>
                  <a:pt x="301" y="90"/>
                </a:lnTo>
                <a:lnTo>
                  <a:pt x="289" y="81"/>
                </a:lnTo>
                <a:lnTo>
                  <a:pt x="289" y="78"/>
                </a:lnTo>
                <a:lnTo>
                  <a:pt x="303" y="78"/>
                </a:lnTo>
                <a:lnTo>
                  <a:pt x="306" y="76"/>
                </a:lnTo>
                <a:lnTo>
                  <a:pt x="303" y="69"/>
                </a:lnTo>
                <a:lnTo>
                  <a:pt x="306" y="67"/>
                </a:lnTo>
                <a:lnTo>
                  <a:pt x="306" y="59"/>
                </a:lnTo>
                <a:lnTo>
                  <a:pt x="306" y="57"/>
                </a:lnTo>
                <a:lnTo>
                  <a:pt x="306" y="55"/>
                </a:lnTo>
                <a:lnTo>
                  <a:pt x="315" y="64"/>
                </a:lnTo>
                <a:lnTo>
                  <a:pt x="315" y="59"/>
                </a:lnTo>
                <a:lnTo>
                  <a:pt x="313" y="48"/>
                </a:lnTo>
                <a:lnTo>
                  <a:pt x="315" y="50"/>
                </a:lnTo>
                <a:lnTo>
                  <a:pt x="317" y="55"/>
                </a:lnTo>
                <a:lnTo>
                  <a:pt x="324" y="50"/>
                </a:lnTo>
                <a:lnTo>
                  <a:pt x="327" y="45"/>
                </a:lnTo>
                <a:lnTo>
                  <a:pt x="327" y="41"/>
                </a:lnTo>
                <a:lnTo>
                  <a:pt x="324" y="33"/>
                </a:lnTo>
                <a:lnTo>
                  <a:pt x="327" y="29"/>
                </a:lnTo>
                <a:lnTo>
                  <a:pt x="332" y="26"/>
                </a:lnTo>
                <a:lnTo>
                  <a:pt x="334" y="22"/>
                </a:lnTo>
                <a:lnTo>
                  <a:pt x="336" y="33"/>
                </a:lnTo>
                <a:lnTo>
                  <a:pt x="346" y="29"/>
                </a:lnTo>
                <a:lnTo>
                  <a:pt x="343" y="36"/>
                </a:lnTo>
                <a:lnTo>
                  <a:pt x="339" y="38"/>
                </a:lnTo>
                <a:lnTo>
                  <a:pt x="336" y="45"/>
                </a:lnTo>
                <a:lnTo>
                  <a:pt x="343" y="45"/>
                </a:lnTo>
                <a:lnTo>
                  <a:pt x="350" y="45"/>
                </a:lnTo>
                <a:lnTo>
                  <a:pt x="341" y="50"/>
                </a:lnTo>
                <a:lnTo>
                  <a:pt x="332" y="52"/>
                </a:lnTo>
                <a:lnTo>
                  <a:pt x="327" y="62"/>
                </a:lnTo>
                <a:lnTo>
                  <a:pt x="322" y="78"/>
                </a:lnTo>
                <a:lnTo>
                  <a:pt x="329" y="95"/>
                </a:lnTo>
                <a:lnTo>
                  <a:pt x="334" y="83"/>
                </a:lnTo>
                <a:lnTo>
                  <a:pt x="336" y="90"/>
                </a:lnTo>
                <a:lnTo>
                  <a:pt x="334" y="102"/>
                </a:lnTo>
                <a:lnTo>
                  <a:pt x="329" y="102"/>
                </a:lnTo>
                <a:lnTo>
                  <a:pt x="322" y="102"/>
                </a:lnTo>
                <a:lnTo>
                  <a:pt x="322" y="112"/>
                </a:lnTo>
                <a:lnTo>
                  <a:pt x="324" y="116"/>
                </a:lnTo>
                <a:lnTo>
                  <a:pt x="332" y="109"/>
                </a:lnTo>
                <a:lnTo>
                  <a:pt x="336" y="112"/>
                </a:lnTo>
                <a:lnTo>
                  <a:pt x="341" y="119"/>
                </a:lnTo>
                <a:lnTo>
                  <a:pt x="334" y="123"/>
                </a:lnTo>
                <a:lnTo>
                  <a:pt x="329" y="126"/>
                </a:lnTo>
                <a:lnTo>
                  <a:pt x="329" y="140"/>
                </a:lnTo>
                <a:lnTo>
                  <a:pt x="332" y="138"/>
                </a:lnTo>
                <a:lnTo>
                  <a:pt x="334" y="130"/>
                </a:lnTo>
                <a:lnTo>
                  <a:pt x="339" y="130"/>
                </a:lnTo>
                <a:lnTo>
                  <a:pt x="346" y="138"/>
                </a:lnTo>
                <a:lnTo>
                  <a:pt x="360" y="145"/>
                </a:lnTo>
                <a:lnTo>
                  <a:pt x="362" y="142"/>
                </a:lnTo>
                <a:lnTo>
                  <a:pt x="365" y="145"/>
                </a:lnTo>
                <a:lnTo>
                  <a:pt x="355" y="147"/>
                </a:lnTo>
                <a:lnTo>
                  <a:pt x="346" y="149"/>
                </a:lnTo>
                <a:lnTo>
                  <a:pt x="341" y="152"/>
                </a:lnTo>
                <a:lnTo>
                  <a:pt x="341" y="166"/>
                </a:lnTo>
                <a:lnTo>
                  <a:pt x="346" y="173"/>
                </a:lnTo>
                <a:lnTo>
                  <a:pt x="353" y="180"/>
                </a:lnTo>
                <a:lnTo>
                  <a:pt x="365" y="183"/>
                </a:lnTo>
                <a:lnTo>
                  <a:pt x="372" y="185"/>
                </a:lnTo>
                <a:lnTo>
                  <a:pt x="374" y="183"/>
                </a:lnTo>
                <a:lnTo>
                  <a:pt x="374" y="180"/>
                </a:lnTo>
                <a:lnTo>
                  <a:pt x="376" y="178"/>
                </a:lnTo>
                <a:lnTo>
                  <a:pt x="379" y="183"/>
                </a:lnTo>
                <a:lnTo>
                  <a:pt x="381" y="180"/>
                </a:lnTo>
                <a:lnTo>
                  <a:pt x="384" y="173"/>
                </a:lnTo>
                <a:lnTo>
                  <a:pt x="386" y="171"/>
                </a:lnTo>
                <a:lnTo>
                  <a:pt x="386" y="175"/>
                </a:lnTo>
                <a:lnTo>
                  <a:pt x="391" y="183"/>
                </a:lnTo>
                <a:lnTo>
                  <a:pt x="388" y="190"/>
                </a:lnTo>
                <a:lnTo>
                  <a:pt x="386" y="197"/>
                </a:lnTo>
                <a:lnTo>
                  <a:pt x="391" y="197"/>
                </a:lnTo>
                <a:lnTo>
                  <a:pt x="395" y="197"/>
                </a:lnTo>
                <a:lnTo>
                  <a:pt x="402" y="201"/>
                </a:lnTo>
                <a:lnTo>
                  <a:pt x="400" y="211"/>
                </a:lnTo>
                <a:lnTo>
                  <a:pt x="400" y="218"/>
                </a:lnTo>
                <a:lnTo>
                  <a:pt x="412" y="216"/>
                </a:lnTo>
                <a:lnTo>
                  <a:pt x="419" y="216"/>
                </a:lnTo>
                <a:lnTo>
                  <a:pt x="421" y="209"/>
                </a:lnTo>
                <a:lnTo>
                  <a:pt x="436" y="201"/>
                </a:lnTo>
                <a:lnTo>
                  <a:pt x="445" y="199"/>
                </a:lnTo>
                <a:lnTo>
                  <a:pt x="445" y="192"/>
                </a:lnTo>
                <a:lnTo>
                  <a:pt x="447" y="183"/>
                </a:lnTo>
                <a:lnTo>
                  <a:pt x="450" y="166"/>
                </a:lnTo>
                <a:lnTo>
                  <a:pt x="457" y="164"/>
                </a:lnTo>
                <a:lnTo>
                  <a:pt x="457" y="157"/>
                </a:lnTo>
                <a:close/>
                <a:moveTo>
                  <a:pt x="459" y="164"/>
                </a:moveTo>
                <a:lnTo>
                  <a:pt x="457" y="187"/>
                </a:lnTo>
                <a:lnTo>
                  <a:pt x="455" y="192"/>
                </a:lnTo>
                <a:lnTo>
                  <a:pt x="457" y="192"/>
                </a:lnTo>
                <a:lnTo>
                  <a:pt x="459" y="187"/>
                </a:lnTo>
                <a:lnTo>
                  <a:pt x="462" y="171"/>
                </a:lnTo>
                <a:lnTo>
                  <a:pt x="462" y="157"/>
                </a:lnTo>
                <a:lnTo>
                  <a:pt x="459" y="164"/>
                </a:lnTo>
                <a:close/>
              </a:path>
            </a:pathLst>
          </a:custGeom>
          <a:solidFill>
            <a:srgbClr val="5FC0EB"/>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0" name="Louisiana">
            <a:extLst>
              <a:ext uri="{FF2B5EF4-FFF2-40B4-BE49-F238E27FC236}">
                <a16:creationId xmlns:a16="http://schemas.microsoft.com/office/drawing/2014/main" id="{DEE6A7E3-7E69-6E48-ABD9-C93C25C4C4A7}"/>
              </a:ext>
            </a:extLst>
          </p:cNvPr>
          <p:cNvSpPr>
            <a:spLocks noChangeAspect="1" noEditPoints="1"/>
          </p:cNvSpPr>
          <p:nvPr/>
        </p:nvSpPr>
        <p:spPr bwMode="gray">
          <a:xfrm>
            <a:off x="7834327" y="4877139"/>
            <a:ext cx="857604" cy="736572"/>
          </a:xfrm>
          <a:custGeom>
            <a:avLst/>
            <a:gdLst/>
            <a:ahLst/>
            <a:cxnLst>
              <a:cxn ang="0">
                <a:pos x="253" y="443"/>
              </a:cxn>
              <a:cxn ang="0">
                <a:pos x="279" y="438"/>
              </a:cxn>
              <a:cxn ang="0">
                <a:pos x="558" y="334"/>
              </a:cxn>
              <a:cxn ang="0">
                <a:pos x="548" y="348"/>
              </a:cxn>
              <a:cxn ang="0">
                <a:pos x="598" y="382"/>
              </a:cxn>
              <a:cxn ang="0">
                <a:pos x="598" y="351"/>
              </a:cxn>
              <a:cxn ang="0">
                <a:pos x="584" y="453"/>
              </a:cxn>
              <a:cxn ang="0">
                <a:pos x="522" y="424"/>
              </a:cxn>
              <a:cxn ang="0">
                <a:pos x="510" y="401"/>
              </a:cxn>
              <a:cxn ang="0">
                <a:pos x="532" y="386"/>
              </a:cxn>
              <a:cxn ang="0">
                <a:pos x="534" y="358"/>
              </a:cxn>
              <a:cxn ang="0">
                <a:pos x="510" y="375"/>
              </a:cxn>
              <a:cxn ang="0">
                <a:pos x="506" y="346"/>
              </a:cxn>
              <a:cxn ang="0">
                <a:pos x="480" y="348"/>
              </a:cxn>
              <a:cxn ang="0">
                <a:pos x="430" y="334"/>
              </a:cxn>
              <a:cxn ang="0">
                <a:pos x="513" y="339"/>
              </a:cxn>
              <a:cxn ang="0">
                <a:pos x="506" y="325"/>
              </a:cxn>
              <a:cxn ang="0">
                <a:pos x="482" y="287"/>
              </a:cxn>
              <a:cxn ang="0">
                <a:pos x="487" y="237"/>
              </a:cxn>
              <a:cxn ang="0">
                <a:pos x="354" y="251"/>
              </a:cxn>
              <a:cxn ang="0">
                <a:pos x="281" y="251"/>
              </a:cxn>
              <a:cxn ang="0">
                <a:pos x="286" y="214"/>
              </a:cxn>
              <a:cxn ang="0">
                <a:pos x="300" y="159"/>
              </a:cxn>
              <a:cxn ang="0">
                <a:pos x="326" y="109"/>
              </a:cxn>
              <a:cxn ang="0">
                <a:pos x="340" y="88"/>
              </a:cxn>
              <a:cxn ang="0">
                <a:pos x="319" y="60"/>
              </a:cxn>
              <a:cxn ang="0">
                <a:pos x="319" y="36"/>
              </a:cxn>
              <a:cxn ang="0">
                <a:pos x="309" y="5"/>
              </a:cxn>
              <a:cxn ang="0">
                <a:pos x="231" y="8"/>
              </a:cxn>
              <a:cxn ang="0">
                <a:pos x="134" y="17"/>
              </a:cxn>
              <a:cxn ang="0">
                <a:pos x="37" y="24"/>
              </a:cxn>
              <a:cxn ang="0">
                <a:pos x="4" y="90"/>
              </a:cxn>
              <a:cxn ang="0">
                <a:pos x="23" y="169"/>
              </a:cxn>
              <a:cxn ang="0">
                <a:pos x="45" y="214"/>
              </a:cxn>
              <a:cxn ang="0">
                <a:pos x="68" y="254"/>
              </a:cxn>
              <a:cxn ang="0">
                <a:pos x="68" y="292"/>
              </a:cxn>
              <a:cxn ang="0">
                <a:pos x="56" y="346"/>
              </a:cxn>
              <a:cxn ang="0">
                <a:pos x="56" y="396"/>
              </a:cxn>
              <a:cxn ang="0">
                <a:pos x="47" y="429"/>
              </a:cxn>
              <a:cxn ang="0">
                <a:pos x="63" y="434"/>
              </a:cxn>
              <a:cxn ang="0">
                <a:pos x="165" y="443"/>
              </a:cxn>
              <a:cxn ang="0">
                <a:pos x="241" y="431"/>
              </a:cxn>
              <a:cxn ang="0">
                <a:pos x="272" y="419"/>
              </a:cxn>
              <a:cxn ang="0">
                <a:pos x="333" y="436"/>
              </a:cxn>
              <a:cxn ang="0">
                <a:pos x="350" y="467"/>
              </a:cxn>
              <a:cxn ang="0">
                <a:pos x="397" y="486"/>
              </a:cxn>
              <a:cxn ang="0">
                <a:pos x="447" y="464"/>
              </a:cxn>
              <a:cxn ang="0">
                <a:pos x="470" y="462"/>
              </a:cxn>
              <a:cxn ang="0">
                <a:pos x="461" y="434"/>
              </a:cxn>
              <a:cxn ang="0">
                <a:pos x="501" y="441"/>
              </a:cxn>
              <a:cxn ang="0">
                <a:pos x="525" y="453"/>
              </a:cxn>
              <a:cxn ang="0">
                <a:pos x="551" y="486"/>
              </a:cxn>
              <a:cxn ang="0">
                <a:pos x="579" y="474"/>
              </a:cxn>
            </a:cxnLst>
            <a:rect l="0" t="0" r="r" b="b"/>
            <a:pathLst>
              <a:path w="600" h="486">
                <a:moveTo>
                  <a:pt x="276" y="438"/>
                </a:moveTo>
                <a:lnTo>
                  <a:pt x="267" y="434"/>
                </a:lnTo>
                <a:lnTo>
                  <a:pt x="260" y="434"/>
                </a:lnTo>
                <a:lnTo>
                  <a:pt x="253" y="438"/>
                </a:lnTo>
                <a:lnTo>
                  <a:pt x="253" y="443"/>
                </a:lnTo>
                <a:lnTo>
                  <a:pt x="274" y="453"/>
                </a:lnTo>
                <a:lnTo>
                  <a:pt x="276" y="450"/>
                </a:lnTo>
                <a:lnTo>
                  <a:pt x="281" y="446"/>
                </a:lnTo>
                <a:lnTo>
                  <a:pt x="281" y="441"/>
                </a:lnTo>
                <a:lnTo>
                  <a:pt x="279" y="438"/>
                </a:lnTo>
                <a:lnTo>
                  <a:pt x="276" y="438"/>
                </a:lnTo>
                <a:close/>
                <a:moveTo>
                  <a:pt x="555" y="351"/>
                </a:moveTo>
                <a:lnTo>
                  <a:pt x="553" y="346"/>
                </a:lnTo>
                <a:lnTo>
                  <a:pt x="555" y="339"/>
                </a:lnTo>
                <a:lnTo>
                  <a:pt x="558" y="334"/>
                </a:lnTo>
                <a:lnTo>
                  <a:pt x="548" y="341"/>
                </a:lnTo>
                <a:lnTo>
                  <a:pt x="546" y="344"/>
                </a:lnTo>
                <a:lnTo>
                  <a:pt x="544" y="346"/>
                </a:lnTo>
                <a:lnTo>
                  <a:pt x="541" y="348"/>
                </a:lnTo>
                <a:lnTo>
                  <a:pt x="548" y="348"/>
                </a:lnTo>
                <a:lnTo>
                  <a:pt x="555" y="351"/>
                </a:lnTo>
                <a:close/>
                <a:moveTo>
                  <a:pt x="591" y="391"/>
                </a:moveTo>
                <a:lnTo>
                  <a:pt x="591" y="393"/>
                </a:lnTo>
                <a:lnTo>
                  <a:pt x="596" y="386"/>
                </a:lnTo>
                <a:lnTo>
                  <a:pt x="598" y="382"/>
                </a:lnTo>
                <a:lnTo>
                  <a:pt x="593" y="384"/>
                </a:lnTo>
                <a:lnTo>
                  <a:pt x="591" y="391"/>
                </a:lnTo>
                <a:close/>
                <a:moveTo>
                  <a:pt x="600" y="375"/>
                </a:moveTo>
                <a:lnTo>
                  <a:pt x="600" y="358"/>
                </a:lnTo>
                <a:lnTo>
                  <a:pt x="598" y="351"/>
                </a:lnTo>
                <a:lnTo>
                  <a:pt x="593" y="344"/>
                </a:lnTo>
                <a:lnTo>
                  <a:pt x="600" y="360"/>
                </a:lnTo>
                <a:lnTo>
                  <a:pt x="598" y="379"/>
                </a:lnTo>
                <a:lnTo>
                  <a:pt x="600" y="375"/>
                </a:lnTo>
                <a:close/>
                <a:moveTo>
                  <a:pt x="584" y="453"/>
                </a:moveTo>
                <a:lnTo>
                  <a:pt x="577" y="448"/>
                </a:lnTo>
                <a:lnTo>
                  <a:pt x="570" y="438"/>
                </a:lnTo>
                <a:lnTo>
                  <a:pt x="563" y="441"/>
                </a:lnTo>
                <a:lnTo>
                  <a:pt x="532" y="434"/>
                </a:lnTo>
                <a:lnTo>
                  <a:pt x="522" y="424"/>
                </a:lnTo>
                <a:lnTo>
                  <a:pt x="510" y="419"/>
                </a:lnTo>
                <a:lnTo>
                  <a:pt x="506" y="410"/>
                </a:lnTo>
                <a:lnTo>
                  <a:pt x="508" y="408"/>
                </a:lnTo>
                <a:lnTo>
                  <a:pt x="508" y="403"/>
                </a:lnTo>
                <a:lnTo>
                  <a:pt x="510" y="401"/>
                </a:lnTo>
                <a:lnTo>
                  <a:pt x="515" y="403"/>
                </a:lnTo>
                <a:lnTo>
                  <a:pt x="522" y="398"/>
                </a:lnTo>
                <a:lnTo>
                  <a:pt x="518" y="396"/>
                </a:lnTo>
                <a:lnTo>
                  <a:pt x="525" y="389"/>
                </a:lnTo>
                <a:lnTo>
                  <a:pt x="532" y="386"/>
                </a:lnTo>
                <a:lnTo>
                  <a:pt x="544" y="379"/>
                </a:lnTo>
                <a:lnTo>
                  <a:pt x="541" y="377"/>
                </a:lnTo>
                <a:lnTo>
                  <a:pt x="541" y="367"/>
                </a:lnTo>
                <a:lnTo>
                  <a:pt x="536" y="360"/>
                </a:lnTo>
                <a:lnTo>
                  <a:pt x="534" y="358"/>
                </a:lnTo>
                <a:lnTo>
                  <a:pt x="534" y="353"/>
                </a:lnTo>
                <a:lnTo>
                  <a:pt x="525" y="353"/>
                </a:lnTo>
                <a:lnTo>
                  <a:pt x="518" y="360"/>
                </a:lnTo>
                <a:lnTo>
                  <a:pt x="515" y="372"/>
                </a:lnTo>
                <a:lnTo>
                  <a:pt x="510" y="375"/>
                </a:lnTo>
                <a:lnTo>
                  <a:pt x="499" y="372"/>
                </a:lnTo>
                <a:lnTo>
                  <a:pt x="489" y="363"/>
                </a:lnTo>
                <a:lnTo>
                  <a:pt x="494" y="358"/>
                </a:lnTo>
                <a:lnTo>
                  <a:pt x="501" y="353"/>
                </a:lnTo>
                <a:lnTo>
                  <a:pt x="506" y="346"/>
                </a:lnTo>
                <a:lnTo>
                  <a:pt x="503" y="344"/>
                </a:lnTo>
                <a:lnTo>
                  <a:pt x="496" y="341"/>
                </a:lnTo>
                <a:lnTo>
                  <a:pt x="494" y="346"/>
                </a:lnTo>
                <a:lnTo>
                  <a:pt x="489" y="348"/>
                </a:lnTo>
                <a:lnTo>
                  <a:pt x="480" y="348"/>
                </a:lnTo>
                <a:lnTo>
                  <a:pt x="470" y="358"/>
                </a:lnTo>
                <a:lnTo>
                  <a:pt x="449" y="365"/>
                </a:lnTo>
                <a:lnTo>
                  <a:pt x="437" y="360"/>
                </a:lnTo>
                <a:lnTo>
                  <a:pt x="423" y="353"/>
                </a:lnTo>
                <a:lnTo>
                  <a:pt x="430" y="334"/>
                </a:lnTo>
                <a:lnTo>
                  <a:pt x="440" y="320"/>
                </a:lnTo>
                <a:lnTo>
                  <a:pt x="451" y="320"/>
                </a:lnTo>
                <a:lnTo>
                  <a:pt x="461" y="322"/>
                </a:lnTo>
                <a:lnTo>
                  <a:pt x="470" y="332"/>
                </a:lnTo>
                <a:lnTo>
                  <a:pt x="513" y="339"/>
                </a:lnTo>
                <a:lnTo>
                  <a:pt x="520" y="337"/>
                </a:lnTo>
                <a:lnTo>
                  <a:pt x="518" y="334"/>
                </a:lnTo>
                <a:lnTo>
                  <a:pt x="515" y="334"/>
                </a:lnTo>
                <a:lnTo>
                  <a:pt x="513" y="332"/>
                </a:lnTo>
                <a:lnTo>
                  <a:pt x="506" y="325"/>
                </a:lnTo>
                <a:lnTo>
                  <a:pt x="506" y="318"/>
                </a:lnTo>
                <a:lnTo>
                  <a:pt x="499" y="303"/>
                </a:lnTo>
                <a:lnTo>
                  <a:pt x="492" y="296"/>
                </a:lnTo>
                <a:lnTo>
                  <a:pt x="484" y="292"/>
                </a:lnTo>
                <a:lnTo>
                  <a:pt x="482" y="287"/>
                </a:lnTo>
                <a:lnTo>
                  <a:pt x="482" y="282"/>
                </a:lnTo>
                <a:lnTo>
                  <a:pt x="480" y="277"/>
                </a:lnTo>
                <a:lnTo>
                  <a:pt x="480" y="273"/>
                </a:lnTo>
                <a:lnTo>
                  <a:pt x="484" y="251"/>
                </a:lnTo>
                <a:lnTo>
                  <a:pt x="487" y="237"/>
                </a:lnTo>
                <a:lnTo>
                  <a:pt x="461" y="240"/>
                </a:lnTo>
                <a:lnTo>
                  <a:pt x="435" y="242"/>
                </a:lnTo>
                <a:lnTo>
                  <a:pt x="406" y="247"/>
                </a:lnTo>
                <a:lnTo>
                  <a:pt x="380" y="249"/>
                </a:lnTo>
                <a:lnTo>
                  <a:pt x="354" y="251"/>
                </a:lnTo>
                <a:lnTo>
                  <a:pt x="328" y="254"/>
                </a:lnTo>
                <a:lnTo>
                  <a:pt x="302" y="256"/>
                </a:lnTo>
                <a:lnTo>
                  <a:pt x="276" y="259"/>
                </a:lnTo>
                <a:lnTo>
                  <a:pt x="276" y="256"/>
                </a:lnTo>
                <a:lnTo>
                  <a:pt x="281" y="251"/>
                </a:lnTo>
                <a:lnTo>
                  <a:pt x="281" y="244"/>
                </a:lnTo>
                <a:lnTo>
                  <a:pt x="276" y="232"/>
                </a:lnTo>
                <a:lnTo>
                  <a:pt x="279" y="225"/>
                </a:lnTo>
                <a:lnTo>
                  <a:pt x="283" y="223"/>
                </a:lnTo>
                <a:lnTo>
                  <a:pt x="286" y="214"/>
                </a:lnTo>
                <a:lnTo>
                  <a:pt x="286" y="202"/>
                </a:lnTo>
                <a:lnTo>
                  <a:pt x="288" y="192"/>
                </a:lnTo>
                <a:lnTo>
                  <a:pt x="293" y="187"/>
                </a:lnTo>
                <a:lnTo>
                  <a:pt x="295" y="176"/>
                </a:lnTo>
                <a:lnTo>
                  <a:pt x="300" y="159"/>
                </a:lnTo>
                <a:lnTo>
                  <a:pt x="307" y="145"/>
                </a:lnTo>
                <a:lnTo>
                  <a:pt x="319" y="131"/>
                </a:lnTo>
                <a:lnTo>
                  <a:pt x="326" y="121"/>
                </a:lnTo>
                <a:lnTo>
                  <a:pt x="326" y="114"/>
                </a:lnTo>
                <a:lnTo>
                  <a:pt x="326" y="109"/>
                </a:lnTo>
                <a:lnTo>
                  <a:pt x="331" y="109"/>
                </a:lnTo>
                <a:lnTo>
                  <a:pt x="333" y="102"/>
                </a:lnTo>
                <a:lnTo>
                  <a:pt x="340" y="95"/>
                </a:lnTo>
                <a:lnTo>
                  <a:pt x="340" y="90"/>
                </a:lnTo>
                <a:lnTo>
                  <a:pt x="340" y="88"/>
                </a:lnTo>
                <a:lnTo>
                  <a:pt x="338" y="83"/>
                </a:lnTo>
                <a:lnTo>
                  <a:pt x="333" y="79"/>
                </a:lnTo>
                <a:lnTo>
                  <a:pt x="326" y="74"/>
                </a:lnTo>
                <a:lnTo>
                  <a:pt x="319" y="64"/>
                </a:lnTo>
                <a:lnTo>
                  <a:pt x="319" y="60"/>
                </a:lnTo>
                <a:lnTo>
                  <a:pt x="317" y="53"/>
                </a:lnTo>
                <a:lnTo>
                  <a:pt x="314" y="50"/>
                </a:lnTo>
                <a:lnTo>
                  <a:pt x="314" y="45"/>
                </a:lnTo>
                <a:lnTo>
                  <a:pt x="319" y="41"/>
                </a:lnTo>
                <a:lnTo>
                  <a:pt x="319" y="36"/>
                </a:lnTo>
                <a:lnTo>
                  <a:pt x="314" y="31"/>
                </a:lnTo>
                <a:lnTo>
                  <a:pt x="312" y="27"/>
                </a:lnTo>
                <a:lnTo>
                  <a:pt x="317" y="15"/>
                </a:lnTo>
                <a:lnTo>
                  <a:pt x="317" y="10"/>
                </a:lnTo>
                <a:lnTo>
                  <a:pt x="309" y="5"/>
                </a:lnTo>
                <a:lnTo>
                  <a:pt x="309" y="0"/>
                </a:lnTo>
                <a:lnTo>
                  <a:pt x="288" y="3"/>
                </a:lnTo>
                <a:lnTo>
                  <a:pt x="269" y="3"/>
                </a:lnTo>
                <a:lnTo>
                  <a:pt x="250" y="5"/>
                </a:lnTo>
                <a:lnTo>
                  <a:pt x="231" y="8"/>
                </a:lnTo>
                <a:lnTo>
                  <a:pt x="210" y="10"/>
                </a:lnTo>
                <a:lnTo>
                  <a:pt x="191" y="12"/>
                </a:lnTo>
                <a:lnTo>
                  <a:pt x="172" y="12"/>
                </a:lnTo>
                <a:lnTo>
                  <a:pt x="153" y="15"/>
                </a:lnTo>
                <a:lnTo>
                  <a:pt x="134" y="17"/>
                </a:lnTo>
                <a:lnTo>
                  <a:pt x="115" y="17"/>
                </a:lnTo>
                <a:lnTo>
                  <a:pt x="97" y="19"/>
                </a:lnTo>
                <a:lnTo>
                  <a:pt x="78" y="22"/>
                </a:lnTo>
                <a:lnTo>
                  <a:pt x="59" y="22"/>
                </a:lnTo>
                <a:lnTo>
                  <a:pt x="37" y="24"/>
                </a:lnTo>
                <a:lnTo>
                  <a:pt x="19" y="27"/>
                </a:lnTo>
                <a:lnTo>
                  <a:pt x="0" y="27"/>
                </a:lnTo>
                <a:lnTo>
                  <a:pt x="2" y="43"/>
                </a:lnTo>
                <a:lnTo>
                  <a:pt x="2" y="76"/>
                </a:lnTo>
                <a:lnTo>
                  <a:pt x="4" y="90"/>
                </a:lnTo>
                <a:lnTo>
                  <a:pt x="4" y="107"/>
                </a:lnTo>
                <a:lnTo>
                  <a:pt x="7" y="124"/>
                </a:lnTo>
                <a:lnTo>
                  <a:pt x="7" y="140"/>
                </a:lnTo>
                <a:lnTo>
                  <a:pt x="7" y="154"/>
                </a:lnTo>
                <a:lnTo>
                  <a:pt x="23" y="169"/>
                </a:lnTo>
                <a:lnTo>
                  <a:pt x="30" y="180"/>
                </a:lnTo>
                <a:lnTo>
                  <a:pt x="33" y="185"/>
                </a:lnTo>
                <a:lnTo>
                  <a:pt x="35" y="204"/>
                </a:lnTo>
                <a:lnTo>
                  <a:pt x="37" y="209"/>
                </a:lnTo>
                <a:lnTo>
                  <a:pt x="45" y="214"/>
                </a:lnTo>
                <a:lnTo>
                  <a:pt x="45" y="218"/>
                </a:lnTo>
                <a:lnTo>
                  <a:pt x="54" y="232"/>
                </a:lnTo>
                <a:lnTo>
                  <a:pt x="54" y="237"/>
                </a:lnTo>
                <a:lnTo>
                  <a:pt x="63" y="251"/>
                </a:lnTo>
                <a:lnTo>
                  <a:pt x="68" y="254"/>
                </a:lnTo>
                <a:lnTo>
                  <a:pt x="68" y="263"/>
                </a:lnTo>
                <a:lnTo>
                  <a:pt x="71" y="270"/>
                </a:lnTo>
                <a:lnTo>
                  <a:pt x="68" y="277"/>
                </a:lnTo>
                <a:lnTo>
                  <a:pt x="71" y="285"/>
                </a:lnTo>
                <a:lnTo>
                  <a:pt x="68" y="292"/>
                </a:lnTo>
                <a:lnTo>
                  <a:pt x="68" y="299"/>
                </a:lnTo>
                <a:lnTo>
                  <a:pt x="63" y="313"/>
                </a:lnTo>
                <a:lnTo>
                  <a:pt x="59" y="320"/>
                </a:lnTo>
                <a:lnTo>
                  <a:pt x="54" y="334"/>
                </a:lnTo>
                <a:lnTo>
                  <a:pt x="56" y="346"/>
                </a:lnTo>
                <a:lnTo>
                  <a:pt x="52" y="358"/>
                </a:lnTo>
                <a:lnTo>
                  <a:pt x="52" y="363"/>
                </a:lnTo>
                <a:lnTo>
                  <a:pt x="56" y="370"/>
                </a:lnTo>
                <a:lnTo>
                  <a:pt x="59" y="391"/>
                </a:lnTo>
                <a:lnTo>
                  <a:pt x="56" y="396"/>
                </a:lnTo>
                <a:lnTo>
                  <a:pt x="52" y="408"/>
                </a:lnTo>
                <a:lnTo>
                  <a:pt x="54" y="412"/>
                </a:lnTo>
                <a:lnTo>
                  <a:pt x="54" y="417"/>
                </a:lnTo>
                <a:lnTo>
                  <a:pt x="49" y="424"/>
                </a:lnTo>
                <a:lnTo>
                  <a:pt x="47" y="429"/>
                </a:lnTo>
                <a:lnTo>
                  <a:pt x="42" y="429"/>
                </a:lnTo>
                <a:lnTo>
                  <a:pt x="45" y="436"/>
                </a:lnTo>
                <a:lnTo>
                  <a:pt x="49" y="441"/>
                </a:lnTo>
                <a:lnTo>
                  <a:pt x="56" y="436"/>
                </a:lnTo>
                <a:lnTo>
                  <a:pt x="63" y="434"/>
                </a:lnTo>
                <a:lnTo>
                  <a:pt x="97" y="431"/>
                </a:lnTo>
                <a:lnTo>
                  <a:pt x="108" y="429"/>
                </a:lnTo>
                <a:lnTo>
                  <a:pt x="120" y="429"/>
                </a:lnTo>
                <a:lnTo>
                  <a:pt x="146" y="434"/>
                </a:lnTo>
                <a:lnTo>
                  <a:pt x="165" y="443"/>
                </a:lnTo>
                <a:lnTo>
                  <a:pt x="179" y="446"/>
                </a:lnTo>
                <a:lnTo>
                  <a:pt x="224" y="448"/>
                </a:lnTo>
                <a:lnTo>
                  <a:pt x="243" y="441"/>
                </a:lnTo>
                <a:lnTo>
                  <a:pt x="246" y="438"/>
                </a:lnTo>
                <a:lnTo>
                  <a:pt x="241" y="431"/>
                </a:lnTo>
                <a:lnTo>
                  <a:pt x="236" y="429"/>
                </a:lnTo>
                <a:lnTo>
                  <a:pt x="243" y="419"/>
                </a:lnTo>
                <a:lnTo>
                  <a:pt x="248" y="415"/>
                </a:lnTo>
                <a:lnTo>
                  <a:pt x="262" y="408"/>
                </a:lnTo>
                <a:lnTo>
                  <a:pt x="272" y="419"/>
                </a:lnTo>
                <a:lnTo>
                  <a:pt x="288" y="417"/>
                </a:lnTo>
                <a:lnTo>
                  <a:pt x="302" y="434"/>
                </a:lnTo>
                <a:lnTo>
                  <a:pt x="307" y="441"/>
                </a:lnTo>
                <a:lnTo>
                  <a:pt x="328" y="443"/>
                </a:lnTo>
                <a:lnTo>
                  <a:pt x="333" y="436"/>
                </a:lnTo>
                <a:lnTo>
                  <a:pt x="338" y="436"/>
                </a:lnTo>
                <a:lnTo>
                  <a:pt x="335" y="443"/>
                </a:lnTo>
                <a:lnTo>
                  <a:pt x="338" y="450"/>
                </a:lnTo>
                <a:lnTo>
                  <a:pt x="350" y="462"/>
                </a:lnTo>
                <a:lnTo>
                  <a:pt x="350" y="467"/>
                </a:lnTo>
                <a:lnTo>
                  <a:pt x="340" y="464"/>
                </a:lnTo>
                <a:lnTo>
                  <a:pt x="335" y="467"/>
                </a:lnTo>
                <a:lnTo>
                  <a:pt x="335" y="472"/>
                </a:lnTo>
                <a:lnTo>
                  <a:pt x="369" y="479"/>
                </a:lnTo>
                <a:lnTo>
                  <a:pt x="397" y="486"/>
                </a:lnTo>
                <a:lnTo>
                  <a:pt x="404" y="481"/>
                </a:lnTo>
                <a:lnTo>
                  <a:pt x="414" y="464"/>
                </a:lnTo>
                <a:lnTo>
                  <a:pt x="423" y="460"/>
                </a:lnTo>
                <a:lnTo>
                  <a:pt x="437" y="460"/>
                </a:lnTo>
                <a:lnTo>
                  <a:pt x="447" y="464"/>
                </a:lnTo>
                <a:lnTo>
                  <a:pt x="454" y="479"/>
                </a:lnTo>
                <a:lnTo>
                  <a:pt x="456" y="481"/>
                </a:lnTo>
                <a:lnTo>
                  <a:pt x="466" y="476"/>
                </a:lnTo>
                <a:lnTo>
                  <a:pt x="468" y="469"/>
                </a:lnTo>
                <a:lnTo>
                  <a:pt x="470" y="462"/>
                </a:lnTo>
                <a:lnTo>
                  <a:pt x="470" y="455"/>
                </a:lnTo>
                <a:lnTo>
                  <a:pt x="473" y="450"/>
                </a:lnTo>
                <a:lnTo>
                  <a:pt x="470" y="438"/>
                </a:lnTo>
                <a:lnTo>
                  <a:pt x="466" y="434"/>
                </a:lnTo>
                <a:lnTo>
                  <a:pt x="461" y="434"/>
                </a:lnTo>
                <a:lnTo>
                  <a:pt x="458" y="431"/>
                </a:lnTo>
                <a:lnTo>
                  <a:pt x="458" y="427"/>
                </a:lnTo>
                <a:lnTo>
                  <a:pt x="489" y="434"/>
                </a:lnTo>
                <a:lnTo>
                  <a:pt x="496" y="436"/>
                </a:lnTo>
                <a:lnTo>
                  <a:pt x="501" y="441"/>
                </a:lnTo>
                <a:lnTo>
                  <a:pt x="501" y="448"/>
                </a:lnTo>
                <a:lnTo>
                  <a:pt x="510" y="448"/>
                </a:lnTo>
                <a:lnTo>
                  <a:pt x="515" y="448"/>
                </a:lnTo>
                <a:lnTo>
                  <a:pt x="520" y="448"/>
                </a:lnTo>
                <a:lnTo>
                  <a:pt x="525" y="453"/>
                </a:lnTo>
                <a:lnTo>
                  <a:pt x="532" y="455"/>
                </a:lnTo>
                <a:lnTo>
                  <a:pt x="541" y="460"/>
                </a:lnTo>
                <a:lnTo>
                  <a:pt x="548" y="472"/>
                </a:lnTo>
                <a:lnTo>
                  <a:pt x="553" y="474"/>
                </a:lnTo>
                <a:lnTo>
                  <a:pt x="551" y="486"/>
                </a:lnTo>
                <a:lnTo>
                  <a:pt x="558" y="483"/>
                </a:lnTo>
                <a:lnTo>
                  <a:pt x="567" y="472"/>
                </a:lnTo>
                <a:lnTo>
                  <a:pt x="572" y="474"/>
                </a:lnTo>
                <a:lnTo>
                  <a:pt x="577" y="479"/>
                </a:lnTo>
                <a:lnTo>
                  <a:pt x="579" y="474"/>
                </a:lnTo>
                <a:lnTo>
                  <a:pt x="579" y="467"/>
                </a:lnTo>
                <a:lnTo>
                  <a:pt x="589" y="460"/>
                </a:lnTo>
                <a:lnTo>
                  <a:pt x="589" y="453"/>
                </a:lnTo>
                <a:lnTo>
                  <a:pt x="584" y="453"/>
                </a:lnTo>
                <a:close/>
              </a:path>
            </a:pathLst>
          </a:custGeom>
          <a:solidFill>
            <a:srgbClr val="5FC0EB"/>
          </a:solidFill>
          <a:ln w="6350">
            <a:solidFill>
              <a:srgbClr val="00A0DC"/>
            </a:solidFill>
            <a:round/>
            <a:headEnd/>
            <a:tailEnd/>
          </a:ln>
        </p:spPr>
        <p:txBody>
          <a:bodyPr lIns="0" rIns="365665" bIns="182832"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1" name="Kentucky">
            <a:extLst>
              <a:ext uri="{FF2B5EF4-FFF2-40B4-BE49-F238E27FC236}">
                <a16:creationId xmlns:a16="http://schemas.microsoft.com/office/drawing/2014/main" id="{5B79A057-6B36-374D-8321-F7F38DFAC3C0}"/>
              </a:ext>
            </a:extLst>
          </p:cNvPr>
          <p:cNvSpPr>
            <a:spLocks noChangeAspect="1"/>
          </p:cNvSpPr>
          <p:nvPr/>
        </p:nvSpPr>
        <p:spPr bwMode="gray">
          <a:xfrm>
            <a:off x="8463239" y="3564648"/>
            <a:ext cx="1040559" cy="613810"/>
          </a:xfrm>
          <a:custGeom>
            <a:avLst/>
            <a:gdLst/>
            <a:ahLst/>
            <a:cxnLst>
              <a:cxn ang="0">
                <a:pos x="449" y="0"/>
              </a:cxn>
              <a:cxn ang="0">
                <a:pos x="487" y="31"/>
              </a:cxn>
              <a:cxn ang="0">
                <a:pos x="532" y="40"/>
              </a:cxn>
              <a:cxn ang="0">
                <a:pos x="565" y="38"/>
              </a:cxn>
              <a:cxn ang="0">
                <a:pos x="614" y="26"/>
              </a:cxn>
              <a:cxn ang="0">
                <a:pos x="643" y="47"/>
              </a:cxn>
              <a:cxn ang="0">
                <a:pos x="648" y="83"/>
              </a:cxn>
              <a:cxn ang="0">
                <a:pos x="674" y="111"/>
              </a:cxn>
              <a:cxn ang="0">
                <a:pos x="728" y="144"/>
              </a:cxn>
              <a:cxn ang="0">
                <a:pos x="667" y="213"/>
              </a:cxn>
              <a:cxn ang="0">
                <a:pos x="638" y="256"/>
              </a:cxn>
              <a:cxn ang="0">
                <a:pos x="581" y="298"/>
              </a:cxn>
              <a:cxn ang="0">
                <a:pos x="579" y="298"/>
              </a:cxn>
              <a:cxn ang="0">
                <a:pos x="574" y="301"/>
              </a:cxn>
              <a:cxn ang="0">
                <a:pos x="435" y="322"/>
              </a:cxn>
              <a:cxn ang="0">
                <a:pos x="295" y="341"/>
              </a:cxn>
              <a:cxn ang="0">
                <a:pos x="160" y="365"/>
              </a:cxn>
              <a:cxn ang="0">
                <a:pos x="134" y="362"/>
              </a:cxn>
              <a:cxn ang="0">
                <a:pos x="125" y="388"/>
              </a:cxn>
              <a:cxn ang="0">
                <a:pos x="54" y="398"/>
              </a:cxn>
              <a:cxn ang="0">
                <a:pos x="4" y="393"/>
              </a:cxn>
              <a:cxn ang="0">
                <a:pos x="18" y="391"/>
              </a:cxn>
              <a:cxn ang="0">
                <a:pos x="28" y="348"/>
              </a:cxn>
              <a:cxn ang="0">
                <a:pos x="30" y="315"/>
              </a:cxn>
              <a:cxn ang="0">
                <a:pos x="92" y="312"/>
              </a:cxn>
              <a:cxn ang="0">
                <a:pos x="82" y="284"/>
              </a:cxn>
              <a:cxn ang="0">
                <a:pos x="113" y="246"/>
              </a:cxn>
              <a:cxn ang="0">
                <a:pos x="123" y="223"/>
              </a:cxn>
              <a:cxn ang="0">
                <a:pos x="134" y="213"/>
              </a:cxn>
              <a:cxn ang="0">
                <a:pos x="141" y="208"/>
              </a:cxn>
              <a:cxn ang="0">
                <a:pos x="158" y="211"/>
              </a:cxn>
              <a:cxn ang="0">
                <a:pos x="163" y="196"/>
              </a:cxn>
              <a:cxn ang="0">
                <a:pos x="170" y="199"/>
              </a:cxn>
              <a:cxn ang="0">
                <a:pos x="210" y="208"/>
              </a:cxn>
              <a:cxn ang="0">
                <a:pos x="234" y="182"/>
              </a:cxn>
              <a:cxn ang="0">
                <a:pos x="267" y="185"/>
              </a:cxn>
              <a:cxn ang="0">
                <a:pos x="272" y="166"/>
              </a:cxn>
              <a:cxn ang="0">
                <a:pos x="281" y="154"/>
              </a:cxn>
              <a:cxn ang="0">
                <a:pos x="281" y="149"/>
              </a:cxn>
              <a:cxn ang="0">
                <a:pos x="298" y="163"/>
              </a:cxn>
              <a:cxn ang="0">
                <a:pos x="326" y="151"/>
              </a:cxn>
              <a:cxn ang="0">
                <a:pos x="347" y="116"/>
              </a:cxn>
              <a:cxn ang="0">
                <a:pos x="364" y="80"/>
              </a:cxn>
              <a:cxn ang="0">
                <a:pos x="378" y="62"/>
              </a:cxn>
              <a:cxn ang="0">
                <a:pos x="387" y="64"/>
              </a:cxn>
              <a:cxn ang="0">
                <a:pos x="421" y="40"/>
              </a:cxn>
              <a:cxn ang="0">
                <a:pos x="411" y="28"/>
              </a:cxn>
              <a:cxn ang="0">
                <a:pos x="411" y="9"/>
              </a:cxn>
              <a:cxn ang="0">
                <a:pos x="428" y="5"/>
              </a:cxn>
            </a:cxnLst>
            <a:rect l="0" t="0" r="r" b="b"/>
            <a:pathLst>
              <a:path w="728" h="405">
                <a:moveTo>
                  <a:pt x="428" y="5"/>
                </a:moveTo>
                <a:lnTo>
                  <a:pt x="435" y="5"/>
                </a:lnTo>
                <a:lnTo>
                  <a:pt x="442" y="0"/>
                </a:lnTo>
                <a:lnTo>
                  <a:pt x="449" y="0"/>
                </a:lnTo>
                <a:lnTo>
                  <a:pt x="458" y="5"/>
                </a:lnTo>
                <a:lnTo>
                  <a:pt x="465" y="12"/>
                </a:lnTo>
                <a:lnTo>
                  <a:pt x="475" y="24"/>
                </a:lnTo>
                <a:lnTo>
                  <a:pt x="487" y="31"/>
                </a:lnTo>
                <a:lnTo>
                  <a:pt x="503" y="31"/>
                </a:lnTo>
                <a:lnTo>
                  <a:pt x="515" y="33"/>
                </a:lnTo>
                <a:lnTo>
                  <a:pt x="525" y="40"/>
                </a:lnTo>
                <a:lnTo>
                  <a:pt x="532" y="40"/>
                </a:lnTo>
                <a:lnTo>
                  <a:pt x="539" y="35"/>
                </a:lnTo>
                <a:lnTo>
                  <a:pt x="546" y="33"/>
                </a:lnTo>
                <a:lnTo>
                  <a:pt x="553" y="33"/>
                </a:lnTo>
                <a:lnTo>
                  <a:pt x="565" y="38"/>
                </a:lnTo>
                <a:lnTo>
                  <a:pt x="579" y="33"/>
                </a:lnTo>
                <a:lnTo>
                  <a:pt x="598" y="19"/>
                </a:lnTo>
                <a:lnTo>
                  <a:pt x="610" y="17"/>
                </a:lnTo>
                <a:lnTo>
                  <a:pt x="614" y="26"/>
                </a:lnTo>
                <a:lnTo>
                  <a:pt x="624" y="35"/>
                </a:lnTo>
                <a:lnTo>
                  <a:pt x="640" y="45"/>
                </a:lnTo>
                <a:lnTo>
                  <a:pt x="640" y="45"/>
                </a:lnTo>
                <a:lnTo>
                  <a:pt x="643" y="47"/>
                </a:lnTo>
                <a:lnTo>
                  <a:pt x="648" y="66"/>
                </a:lnTo>
                <a:lnTo>
                  <a:pt x="648" y="71"/>
                </a:lnTo>
                <a:lnTo>
                  <a:pt x="648" y="78"/>
                </a:lnTo>
                <a:lnTo>
                  <a:pt x="648" y="83"/>
                </a:lnTo>
                <a:lnTo>
                  <a:pt x="652" y="88"/>
                </a:lnTo>
                <a:lnTo>
                  <a:pt x="664" y="99"/>
                </a:lnTo>
                <a:lnTo>
                  <a:pt x="667" y="107"/>
                </a:lnTo>
                <a:lnTo>
                  <a:pt x="674" y="111"/>
                </a:lnTo>
                <a:lnTo>
                  <a:pt x="678" y="118"/>
                </a:lnTo>
                <a:lnTo>
                  <a:pt x="693" y="133"/>
                </a:lnTo>
                <a:lnTo>
                  <a:pt x="714" y="144"/>
                </a:lnTo>
                <a:lnTo>
                  <a:pt x="728" y="144"/>
                </a:lnTo>
                <a:lnTo>
                  <a:pt x="695" y="185"/>
                </a:lnTo>
                <a:lnTo>
                  <a:pt x="681" y="199"/>
                </a:lnTo>
                <a:lnTo>
                  <a:pt x="667" y="211"/>
                </a:lnTo>
                <a:lnTo>
                  <a:pt x="667" y="213"/>
                </a:lnTo>
                <a:lnTo>
                  <a:pt x="664" y="223"/>
                </a:lnTo>
                <a:lnTo>
                  <a:pt x="655" y="234"/>
                </a:lnTo>
                <a:lnTo>
                  <a:pt x="650" y="244"/>
                </a:lnTo>
                <a:lnTo>
                  <a:pt x="638" y="256"/>
                </a:lnTo>
                <a:lnTo>
                  <a:pt x="629" y="268"/>
                </a:lnTo>
                <a:lnTo>
                  <a:pt x="605" y="284"/>
                </a:lnTo>
                <a:lnTo>
                  <a:pt x="591" y="289"/>
                </a:lnTo>
                <a:lnTo>
                  <a:pt x="581" y="298"/>
                </a:lnTo>
                <a:lnTo>
                  <a:pt x="579" y="298"/>
                </a:lnTo>
                <a:lnTo>
                  <a:pt x="579" y="298"/>
                </a:lnTo>
                <a:lnTo>
                  <a:pt x="579" y="298"/>
                </a:lnTo>
                <a:lnTo>
                  <a:pt x="579" y="298"/>
                </a:lnTo>
                <a:lnTo>
                  <a:pt x="577" y="301"/>
                </a:lnTo>
                <a:lnTo>
                  <a:pt x="577" y="301"/>
                </a:lnTo>
                <a:lnTo>
                  <a:pt x="577" y="301"/>
                </a:lnTo>
                <a:lnTo>
                  <a:pt x="574" y="301"/>
                </a:lnTo>
                <a:lnTo>
                  <a:pt x="541" y="308"/>
                </a:lnTo>
                <a:lnTo>
                  <a:pt x="506" y="312"/>
                </a:lnTo>
                <a:lnTo>
                  <a:pt x="470" y="317"/>
                </a:lnTo>
                <a:lnTo>
                  <a:pt x="435" y="322"/>
                </a:lnTo>
                <a:lnTo>
                  <a:pt x="399" y="327"/>
                </a:lnTo>
                <a:lnTo>
                  <a:pt x="364" y="331"/>
                </a:lnTo>
                <a:lnTo>
                  <a:pt x="331" y="336"/>
                </a:lnTo>
                <a:lnTo>
                  <a:pt x="295" y="341"/>
                </a:lnTo>
                <a:lnTo>
                  <a:pt x="262" y="348"/>
                </a:lnTo>
                <a:lnTo>
                  <a:pt x="227" y="353"/>
                </a:lnTo>
                <a:lnTo>
                  <a:pt x="193" y="360"/>
                </a:lnTo>
                <a:lnTo>
                  <a:pt x="160" y="365"/>
                </a:lnTo>
                <a:lnTo>
                  <a:pt x="158" y="362"/>
                </a:lnTo>
                <a:lnTo>
                  <a:pt x="149" y="362"/>
                </a:lnTo>
                <a:lnTo>
                  <a:pt x="134" y="362"/>
                </a:lnTo>
                <a:lnTo>
                  <a:pt x="134" y="362"/>
                </a:lnTo>
                <a:lnTo>
                  <a:pt x="139" y="374"/>
                </a:lnTo>
                <a:lnTo>
                  <a:pt x="141" y="386"/>
                </a:lnTo>
                <a:lnTo>
                  <a:pt x="141" y="386"/>
                </a:lnTo>
                <a:lnTo>
                  <a:pt x="125" y="388"/>
                </a:lnTo>
                <a:lnTo>
                  <a:pt x="108" y="391"/>
                </a:lnTo>
                <a:lnTo>
                  <a:pt x="89" y="393"/>
                </a:lnTo>
                <a:lnTo>
                  <a:pt x="73" y="395"/>
                </a:lnTo>
                <a:lnTo>
                  <a:pt x="54" y="398"/>
                </a:lnTo>
                <a:lnTo>
                  <a:pt x="37" y="400"/>
                </a:lnTo>
                <a:lnTo>
                  <a:pt x="21" y="402"/>
                </a:lnTo>
                <a:lnTo>
                  <a:pt x="0" y="405"/>
                </a:lnTo>
                <a:lnTo>
                  <a:pt x="4" y="393"/>
                </a:lnTo>
                <a:lnTo>
                  <a:pt x="9" y="391"/>
                </a:lnTo>
                <a:lnTo>
                  <a:pt x="11" y="388"/>
                </a:lnTo>
                <a:lnTo>
                  <a:pt x="16" y="391"/>
                </a:lnTo>
                <a:lnTo>
                  <a:pt x="18" y="391"/>
                </a:lnTo>
                <a:lnTo>
                  <a:pt x="23" y="386"/>
                </a:lnTo>
                <a:lnTo>
                  <a:pt x="26" y="374"/>
                </a:lnTo>
                <a:lnTo>
                  <a:pt x="28" y="362"/>
                </a:lnTo>
                <a:lnTo>
                  <a:pt x="28" y="348"/>
                </a:lnTo>
                <a:lnTo>
                  <a:pt x="23" y="339"/>
                </a:lnTo>
                <a:lnTo>
                  <a:pt x="21" y="334"/>
                </a:lnTo>
                <a:lnTo>
                  <a:pt x="23" y="324"/>
                </a:lnTo>
                <a:lnTo>
                  <a:pt x="30" y="315"/>
                </a:lnTo>
                <a:lnTo>
                  <a:pt x="47" y="310"/>
                </a:lnTo>
                <a:lnTo>
                  <a:pt x="75" y="317"/>
                </a:lnTo>
                <a:lnTo>
                  <a:pt x="89" y="317"/>
                </a:lnTo>
                <a:lnTo>
                  <a:pt x="92" y="312"/>
                </a:lnTo>
                <a:lnTo>
                  <a:pt x="89" y="305"/>
                </a:lnTo>
                <a:lnTo>
                  <a:pt x="85" y="296"/>
                </a:lnTo>
                <a:lnTo>
                  <a:pt x="82" y="289"/>
                </a:lnTo>
                <a:lnTo>
                  <a:pt x="82" y="284"/>
                </a:lnTo>
                <a:lnTo>
                  <a:pt x="92" y="277"/>
                </a:lnTo>
                <a:lnTo>
                  <a:pt x="111" y="268"/>
                </a:lnTo>
                <a:lnTo>
                  <a:pt x="118" y="256"/>
                </a:lnTo>
                <a:lnTo>
                  <a:pt x="113" y="246"/>
                </a:lnTo>
                <a:lnTo>
                  <a:pt x="113" y="237"/>
                </a:lnTo>
                <a:lnTo>
                  <a:pt x="118" y="225"/>
                </a:lnTo>
                <a:lnTo>
                  <a:pt x="120" y="223"/>
                </a:lnTo>
                <a:lnTo>
                  <a:pt x="123" y="223"/>
                </a:lnTo>
                <a:lnTo>
                  <a:pt x="127" y="223"/>
                </a:lnTo>
                <a:lnTo>
                  <a:pt x="132" y="220"/>
                </a:lnTo>
                <a:lnTo>
                  <a:pt x="134" y="218"/>
                </a:lnTo>
                <a:lnTo>
                  <a:pt x="134" y="213"/>
                </a:lnTo>
                <a:lnTo>
                  <a:pt x="132" y="206"/>
                </a:lnTo>
                <a:lnTo>
                  <a:pt x="134" y="206"/>
                </a:lnTo>
                <a:lnTo>
                  <a:pt x="134" y="206"/>
                </a:lnTo>
                <a:lnTo>
                  <a:pt x="141" y="208"/>
                </a:lnTo>
                <a:lnTo>
                  <a:pt x="146" y="208"/>
                </a:lnTo>
                <a:lnTo>
                  <a:pt x="151" y="204"/>
                </a:lnTo>
                <a:lnTo>
                  <a:pt x="156" y="206"/>
                </a:lnTo>
                <a:lnTo>
                  <a:pt x="158" y="211"/>
                </a:lnTo>
                <a:lnTo>
                  <a:pt x="160" y="213"/>
                </a:lnTo>
                <a:lnTo>
                  <a:pt x="163" y="211"/>
                </a:lnTo>
                <a:lnTo>
                  <a:pt x="163" y="204"/>
                </a:lnTo>
                <a:lnTo>
                  <a:pt x="163" y="196"/>
                </a:lnTo>
                <a:lnTo>
                  <a:pt x="163" y="196"/>
                </a:lnTo>
                <a:lnTo>
                  <a:pt x="165" y="196"/>
                </a:lnTo>
                <a:lnTo>
                  <a:pt x="167" y="199"/>
                </a:lnTo>
                <a:lnTo>
                  <a:pt x="170" y="199"/>
                </a:lnTo>
                <a:lnTo>
                  <a:pt x="177" y="196"/>
                </a:lnTo>
                <a:lnTo>
                  <a:pt x="184" y="196"/>
                </a:lnTo>
                <a:lnTo>
                  <a:pt x="203" y="204"/>
                </a:lnTo>
                <a:lnTo>
                  <a:pt x="210" y="208"/>
                </a:lnTo>
                <a:lnTo>
                  <a:pt x="215" y="206"/>
                </a:lnTo>
                <a:lnTo>
                  <a:pt x="219" y="196"/>
                </a:lnTo>
                <a:lnTo>
                  <a:pt x="224" y="189"/>
                </a:lnTo>
                <a:lnTo>
                  <a:pt x="234" y="182"/>
                </a:lnTo>
                <a:lnTo>
                  <a:pt x="243" y="182"/>
                </a:lnTo>
                <a:lnTo>
                  <a:pt x="255" y="189"/>
                </a:lnTo>
                <a:lnTo>
                  <a:pt x="262" y="189"/>
                </a:lnTo>
                <a:lnTo>
                  <a:pt x="267" y="185"/>
                </a:lnTo>
                <a:lnTo>
                  <a:pt x="269" y="178"/>
                </a:lnTo>
                <a:lnTo>
                  <a:pt x="267" y="170"/>
                </a:lnTo>
                <a:lnTo>
                  <a:pt x="269" y="168"/>
                </a:lnTo>
                <a:lnTo>
                  <a:pt x="272" y="166"/>
                </a:lnTo>
                <a:lnTo>
                  <a:pt x="274" y="161"/>
                </a:lnTo>
                <a:lnTo>
                  <a:pt x="272" y="156"/>
                </a:lnTo>
                <a:lnTo>
                  <a:pt x="274" y="154"/>
                </a:lnTo>
                <a:lnTo>
                  <a:pt x="281" y="154"/>
                </a:lnTo>
                <a:lnTo>
                  <a:pt x="281" y="151"/>
                </a:lnTo>
                <a:lnTo>
                  <a:pt x="281" y="149"/>
                </a:lnTo>
                <a:lnTo>
                  <a:pt x="281" y="149"/>
                </a:lnTo>
                <a:lnTo>
                  <a:pt x="281" y="149"/>
                </a:lnTo>
                <a:lnTo>
                  <a:pt x="286" y="149"/>
                </a:lnTo>
                <a:lnTo>
                  <a:pt x="288" y="154"/>
                </a:lnTo>
                <a:lnTo>
                  <a:pt x="290" y="159"/>
                </a:lnTo>
                <a:lnTo>
                  <a:pt x="298" y="163"/>
                </a:lnTo>
                <a:lnTo>
                  <a:pt x="309" y="168"/>
                </a:lnTo>
                <a:lnTo>
                  <a:pt x="316" y="168"/>
                </a:lnTo>
                <a:lnTo>
                  <a:pt x="324" y="163"/>
                </a:lnTo>
                <a:lnTo>
                  <a:pt x="326" y="151"/>
                </a:lnTo>
                <a:lnTo>
                  <a:pt x="328" y="135"/>
                </a:lnTo>
                <a:lnTo>
                  <a:pt x="335" y="125"/>
                </a:lnTo>
                <a:lnTo>
                  <a:pt x="342" y="123"/>
                </a:lnTo>
                <a:lnTo>
                  <a:pt x="347" y="116"/>
                </a:lnTo>
                <a:lnTo>
                  <a:pt x="350" y="104"/>
                </a:lnTo>
                <a:lnTo>
                  <a:pt x="354" y="97"/>
                </a:lnTo>
                <a:lnTo>
                  <a:pt x="361" y="90"/>
                </a:lnTo>
                <a:lnTo>
                  <a:pt x="364" y="80"/>
                </a:lnTo>
                <a:lnTo>
                  <a:pt x="359" y="69"/>
                </a:lnTo>
                <a:lnTo>
                  <a:pt x="364" y="64"/>
                </a:lnTo>
                <a:lnTo>
                  <a:pt x="373" y="59"/>
                </a:lnTo>
                <a:lnTo>
                  <a:pt x="378" y="62"/>
                </a:lnTo>
                <a:lnTo>
                  <a:pt x="383" y="62"/>
                </a:lnTo>
                <a:lnTo>
                  <a:pt x="385" y="64"/>
                </a:lnTo>
                <a:lnTo>
                  <a:pt x="385" y="64"/>
                </a:lnTo>
                <a:lnTo>
                  <a:pt x="387" y="64"/>
                </a:lnTo>
                <a:lnTo>
                  <a:pt x="390" y="62"/>
                </a:lnTo>
                <a:lnTo>
                  <a:pt x="395" y="59"/>
                </a:lnTo>
                <a:lnTo>
                  <a:pt x="411" y="50"/>
                </a:lnTo>
                <a:lnTo>
                  <a:pt x="421" y="40"/>
                </a:lnTo>
                <a:lnTo>
                  <a:pt x="421" y="35"/>
                </a:lnTo>
                <a:lnTo>
                  <a:pt x="418" y="31"/>
                </a:lnTo>
                <a:lnTo>
                  <a:pt x="413" y="31"/>
                </a:lnTo>
                <a:lnTo>
                  <a:pt x="411" y="28"/>
                </a:lnTo>
                <a:lnTo>
                  <a:pt x="413" y="24"/>
                </a:lnTo>
                <a:lnTo>
                  <a:pt x="413" y="19"/>
                </a:lnTo>
                <a:lnTo>
                  <a:pt x="409" y="14"/>
                </a:lnTo>
                <a:lnTo>
                  <a:pt x="411" y="9"/>
                </a:lnTo>
                <a:lnTo>
                  <a:pt x="411" y="7"/>
                </a:lnTo>
                <a:lnTo>
                  <a:pt x="416" y="2"/>
                </a:lnTo>
                <a:lnTo>
                  <a:pt x="423" y="0"/>
                </a:lnTo>
                <a:lnTo>
                  <a:pt x="428" y="5"/>
                </a:lnTo>
                <a:close/>
              </a:path>
            </a:pathLst>
          </a:custGeom>
          <a:solidFill>
            <a:srgbClr val="5FC0EB"/>
          </a:solidFill>
          <a:ln w="6350">
            <a:solidFill>
              <a:srgbClr val="00A0DC"/>
            </a:solidFill>
            <a:round/>
            <a:headEnd/>
            <a:tailEnd/>
          </a:ln>
        </p:spPr>
        <p:txBody>
          <a:bodyPr lIns="383948" bIns="11884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2" name="Kansas">
            <a:extLst>
              <a:ext uri="{FF2B5EF4-FFF2-40B4-BE49-F238E27FC236}">
                <a16:creationId xmlns:a16="http://schemas.microsoft.com/office/drawing/2014/main" id="{7455C97B-2208-344C-BBEA-54729710F136}"/>
              </a:ext>
            </a:extLst>
          </p:cNvPr>
          <p:cNvSpPr>
            <a:spLocks noChangeAspect="1"/>
          </p:cNvSpPr>
          <p:nvPr/>
        </p:nvSpPr>
        <p:spPr bwMode="gray">
          <a:xfrm>
            <a:off x="6630823" y="3590409"/>
            <a:ext cx="1074864" cy="595622"/>
          </a:xfrm>
          <a:custGeom>
            <a:avLst/>
            <a:gdLst/>
            <a:ahLst/>
            <a:cxnLst>
              <a:cxn ang="0">
                <a:pos x="685" y="14"/>
              </a:cxn>
              <a:cxn ang="0">
                <a:pos x="700" y="14"/>
              </a:cxn>
              <a:cxn ang="0">
                <a:pos x="702" y="28"/>
              </a:cxn>
              <a:cxn ang="0">
                <a:pos x="693" y="35"/>
              </a:cxn>
              <a:cxn ang="0">
                <a:pos x="688" y="59"/>
              </a:cxn>
              <a:cxn ang="0">
                <a:pos x="707" y="80"/>
              </a:cxn>
              <a:cxn ang="0">
                <a:pos x="719" y="97"/>
              </a:cxn>
              <a:cxn ang="0">
                <a:pos x="735" y="111"/>
              </a:cxn>
              <a:cxn ang="0">
                <a:pos x="738" y="144"/>
              </a:cxn>
              <a:cxn ang="0">
                <a:pos x="740" y="177"/>
              </a:cxn>
              <a:cxn ang="0">
                <a:pos x="740" y="210"/>
              </a:cxn>
              <a:cxn ang="0">
                <a:pos x="742" y="243"/>
              </a:cxn>
              <a:cxn ang="0">
                <a:pos x="745" y="277"/>
              </a:cxn>
              <a:cxn ang="0">
                <a:pos x="747" y="310"/>
              </a:cxn>
              <a:cxn ang="0">
                <a:pos x="749" y="343"/>
              </a:cxn>
              <a:cxn ang="0">
                <a:pos x="752" y="376"/>
              </a:cxn>
              <a:cxn ang="0">
                <a:pos x="704" y="378"/>
              </a:cxn>
              <a:cxn ang="0">
                <a:pos x="657" y="381"/>
              </a:cxn>
              <a:cxn ang="0">
                <a:pos x="610" y="383"/>
              </a:cxn>
              <a:cxn ang="0">
                <a:pos x="562" y="385"/>
              </a:cxn>
              <a:cxn ang="0">
                <a:pos x="518" y="388"/>
              </a:cxn>
              <a:cxn ang="0">
                <a:pos x="470" y="388"/>
              </a:cxn>
              <a:cxn ang="0">
                <a:pos x="423" y="390"/>
              </a:cxn>
              <a:cxn ang="0">
                <a:pos x="376" y="390"/>
              </a:cxn>
              <a:cxn ang="0">
                <a:pos x="328" y="393"/>
              </a:cxn>
              <a:cxn ang="0">
                <a:pos x="281" y="393"/>
              </a:cxn>
              <a:cxn ang="0">
                <a:pos x="234" y="393"/>
              </a:cxn>
              <a:cxn ang="0">
                <a:pos x="186" y="393"/>
              </a:cxn>
              <a:cxn ang="0">
                <a:pos x="139" y="393"/>
              </a:cxn>
              <a:cxn ang="0">
                <a:pos x="92" y="393"/>
              </a:cxn>
              <a:cxn ang="0">
                <a:pos x="47" y="390"/>
              </a:cxn>
              <a:cxn ang="0">
                <a:pos x="0" y="390"/>
              </a:cxn>
              <a:cxn ang="0">
                <a:pos x="0" y="343"/>
              </a:cxn>
              <a:cxn ang="0">
                <a:pos x="0" y="295"/>
              </a:cxn>
              <a:cxn ang="0">
                <a:pos x="2" y="248"/>
              </a:cxn>
              <a:cxn ang="0">
                <a:pos x="2" y="198"/>
              </a:cxn>
              <a:cxn ang="0">
                <a:pos x="4" y="151"/>
              </a:cxn>
              <a:cxn ang="0">
                <a:pos x="4" y="104"/>
              </a:cxn>
              <a:cxn ang="0">
                <a:pos x="4" y="56"/>
              </a:cxn>
              <a:cxn ang="0">
                <a:pos x="7" y="9"/>
              </a:cxn>
              <a:cxn ang="0">
                <a:pos x="47" y="9"/>
              </a:cxn>
              <a:cxn ang="0">
                <a:pos x="87" y="11"/>
              </a:cxn>
              <a:cxn ang="0">
                <a:pos x="130" y="11"/>
              </a:cxn>
              <a:cxn ang="0">
                <a:pos x="170" y="11"/>
              </a:cxn>
              <a:cxn ang="0">
                <a:pos x="210" y="11"/>
              </a:cxn>
              <a:cxn ang="0">
                <a:pos x="253" y="11"/>
              </a:cxn>
              <a:cxn ang="0">
                <a:pos x="293" y="11"/>
              </a:cxn>
              <a:cxn ang="0">
                <a:pos x="333" y="9"/>
              </a:cxn>
              <a:cxn ang="0">
                <a:pos x="373" y="9"/>
              </a:cxn>
              <a:cxn ang="0">
                <a:pos x="416" y="9"/>
              </a:cxn>
              <a:cxn ang="0">
                <a:pos x="456" y="7"/>
              </a:cxn>
              <a:cxn ang="0">
                <a:pos x="496" y="7"/>
              </a:cxn>
              <a:cxn ang="0">
                <a:pos x="539" y="4"/>
              </a:cxn>
              <a:cxn ang="0">
                <a:pos x="579" y="2"/>
              </a:cxn>
              <a:cxn ang="0">
                <a:pos x="619" y="0"/>
              </a:cxn>
              <a:cxn ang="0">
                <a:pos x="657" y="0"/>
              </a:cxn>
            </a:cxnLst>
            <a:rect l="0" t="0" r="r" b="b"/>
            <a:pathLst>
              <a:path w="752" h="393">
                <a:moveTo>
                  <a:pt x="681" y="14"/>
                </a:moveTo>
                <a:lnTo>
                  <a:pt x="685" y="14"/>
                </a:lnTo>
                <a:lnTo>
                  <a:pt x="693" y="11"/>
                </a:lnTo>
                <a:lnTo>
                  <a:pt x="700" y="14"/>
                </a:lnTo>
                <a:lnTo>
                  <a:pt x="702" y="23"/>
                </a:lnTo>
                <a:lnTo>
                  <a:pt x="702" y="28"/>
                </a:lnTo>
                <a:lnTo>
                  <a:pt x="697" y="30"/>
                </a:lnTo>
                <a:lnTo>
                  <a:pt x="693" y="35"/>
                </a:lnTo>
                <a:lnTo>
                  <a:pt x="685" y="49"/>
                </a:lnTo>
                <a:lnTo>
                  <a:pt x="688" y="59"/>
                </a:lnTo>
                <a:lnTo>
                  <a:pt x="700" y="68"/>
                </a:lnTo>
                <a:lnTo>
                  <a:pt x="707" y="80"/>
                </a:lnTo>
                <a:lnTo>
                  <a:pt x="712" y="90"/>
                </a:lnTo>
                <a:lnTo>
                  <a:pt x="719" y="97"/>
                </a:lnTo>
                <a:lnTo>
                  <a:pt x="735" y="106"/>
                </a:lnTo>
                <a:lnTo>
                  <a:pt x="735" y="111"/>
                </a:lnTo>
                <a:lnTo>
                  <a:pt x="735" y="127"/>
                </a:lnTo>
                <a:lnTo>
                  <a:pt x="738" y="144"/>
                </a:lnTo>
                <a:lnTo>
                  <a:pt x="738" y="161"/>
                </a:lnTo>
                <a:lnTo>
                  <a:pt x="740" y="177"/>
                </a:lnTo>
                <a:lnTo>
                  <a:pt x="740" y="194"/>
                </a:lnTo>
                <a:lnTo>
                  <a:pt x="740" y="210"/>
                </a:lnTo>
                <a:lnTo>
                  <a:pt x="742" y="227"/>
                </a:lnTo>
                <a:lnTo>
                  <a:pt x="742" y="243"/>
                </a:lnTo>
                <a:lnTo>
                  <a:pt x="745" y="260"/>
                </a:lnTo>
                <a:lnTo>
                  <a:pt x="745" y="277"/>
                </a:lnTo>
                <a:lnTo>
                  <a:pt x="747" y="293"/>
                </a:lnTo>
                <a:lnTo>
                  <a:pt x="747" y="310"/>
                </a:lnTo>
                <a:lnTo>
                  <a:pt x="749" y="326"/>
                </a:lnTo>
                <a:lnTo>
                  <a:pt x="749" y="343"/>
                </a:lnTo>
                <a:lnTo>
                  <a:pt x="749" y="359"/>
                </a:lnTo>
                <a:lnTo>
                  <a:pt x="752" y="376"/>
                </a:lnTo>
                <a:lnTo>
                  <a:pt x="728" y="376"/>
                </a:lnTo>
                <a:lnTo>
                  <a:pt x="704" y="378"/>
                </a:lnTo>
                <a:lnTo>
                  <a:pt x="681" y="378"/>
                </a:lnTo>
                <a:lnTo>
                  <a:pt x="657" y="381"/>
                </a:lnTo>
                <a:lnTo>
                  <a:pt x="633" y="381"/>
                </a:lnTo>
                <a:lnTo>
                  <a:pt x="610" y="383"/>
                </a:lnTo>
                <a:lnTo>
                  <a:pt x="586" y="383"/>
                </a:lnTo>
                <a:lnTo>
                  <a:pt x="562" y="385"/>
                </a:lnTo>
                <a:lnTo>
                  <a:pt x="539" y="385"/>
                </a:lnTo>
                <a:lnTo>
                  <a:pt x="518" y="388"/>
                </a:lnTo>
                <a:lnTo>
                  <a:pt x="494" y="388"/>
                </a:lnTo>
                <a:lnTo>
                  <a:pt x="470" y="388"/>
                </a:lnTo>
                <a:lnTo>
                  <a:pt x="447" y="390"/>
                </a:lnTo>
                <a:lnTo>
                  <a:pt x="423" y="390"/>
                </a:lnTo>
                <a:lnTo>
                  <a:pt x="399" y="390"/>
                </a:lnTo>
                <a:lnTo>
                  <a:pt x="376" y="390"/>
                </a:lnTo>
                <a:lnTo>
                  <a:pt x="352" y="390"/>
                </a:lnTo>
                <a:lnTo>
                  <a:pt x="328" y="393"/>
                </a:lnTo>
                <a:lnTo>
                  <a:pt x="305" y="393"/>
                </a:lnTo>
                <a:lnTo>
                  <a:pt x="281" y="393"/>
                </a:lnTo>
                <a:lnTo>
                  <a:pt x="257" y="393"/>
                </a:lnTo>
                <a:lnTo>
                  <a:pt x="234" y="393"/>
                </a:lnTo>
                <a:lnTo>
                  <a:pt x="210" y="393"/>
                </a:lnTo>
                <a:lnTo>
                  <a:pt x="186" y="393"/>
                </a:lnTo>
                <a:lnTo>
                  <a:pt x="163" y="393"/>
                </a:lnTo>
                <a:lnTo>
                  <a:pt x="139" y="393"/>
                </a:lnTo>
                <a:lnTo>
                  <a:pt x="115" y="393"/>
                </a:lnTo>
                <a:lnTo>
                  <a:pt x="92" y="393"/>
                </a:lnTo>
                <a:lnTo>
                  <a:pt x="71" y="393"/>
                </a:lnTo>
                <a:lnTo>
                  <a:pt x="47" y="390"/>
                </a:lnTo>
                <a:lnTo>
                  <a:pt x="23" y="390"/>
                </a:lnTo>
                <a:lnTo>
                  <a:pt x="0" y="390"/>
                </a:lnTo>
                <a:lnTo>
                  <a:pt x="0" y="367"/>
                </a:lnTo>
                <a:lnTo>
                  <a:pt x="0" y="343"/>
                </a:lnTo>
                <a:lnTo>
                  <a:pt x="0" y="319"/>
                </a:lnTo>
                <a:lnTo>
                  <a:pt x="0" y="295"/>
                </a:lnTo>
                <a:lnTo>
                  <a:pt x="2" y="272"/>
                </a:lnTo>
                <a:lnTo>
                  <a:pt x="2" y="248"/>
                </a:lnTo>
                <a:lnTo>
                  <a:pt x="2" y="224"/>
                </a:lnTo>
                <a:lnTo>
                  <a:pt x="2" y="198"/>
                </a:lnTo>
                <a:lnTo>
                  <a:pt x="2" y="175"/>
                </a:lnTo>
                <a:lnTo>
                  <a:pt x="4" y="151"/>
                </a:lnTo>
                <a:lnTo>
                  <a:pt x="4" y="127"/>
                </a:lnTo>
                <a:lnTo>
                  <a:pt x="4" y="104"/>
                </a:lnTo>
                <a:lnTo>
                  <a:pt x="4" y="80"/>
                </a:lnTo>
                <a:lnTo>
                  <a:pt x="4" y="56"/>
                </a:lnTo>
                <a:lnTo>
                  <a:pt x="7" y="33"/>
                </a:lnTo>
                <a:lnTo>
                  <a:pt x="7" y="9"/>
                </a:lnTo>
                <a:lnTo>
                  <a:pt x="26" y="9"/>
                </a:lnTo>
                <a:lnTo>
                  <a:pt x="47" y="9"/>
                </a:lnTo>
                <a:lnTo>
                  <a:pt x="68" y="9"/>
                </a:lnTo>
                <a:lnTo>
                  <a:pt x="87" y="11"/>
                </a:lnTo>
                <a:lnTo>
                  <a:pt x="108" y="11"/>
                </a:lnTo>
                <a:lnTo>
                  <a:pt x="130" y="11"/>
                </a:lnTo>
                <a:lnTo>
                  <a:pt x="149" y="11"/>
                </a:lnTo>
                <a:lnTo>
                  <a:pt x="170" y="11"/>
                </a:lnTo>
                <a:lnTo>
                  <a:pt x="191" y="11"/>
                </a:lnTo>
                <a:lnTo>
                  <a:pt x="210" y="11"/>
                </a:lnTo>
                <a:lnTo>
                  <a:pt x="231" y="11"/>
                </a:lnTo>
                <a:lnTo>
                  <a:pt x="253" y="11"/>
                </a:lnTo>
                <a:lnTo>
                  <a:pt x="272" y="11"/>
                </a:lnTo>
                <a:lnTo>
                  <a:pt x="293" y="11"/>
                </a:lnTo>
                <a:lnTo>
                  <a:pt x="312" y="11"/>
                </a:lnTo>
                <a:lnTo>
                  <a:pt x="333" y="9"/>
                </a:lnTo>
                <a:lnTo>
                  <a:pt x="354" y="9"/>
                </a:lnTo>
                <a:lnTo>
                  <a:pt x="373" y="9"/>
                </a:lnTo>
                <a:lnTo>
                  <a:pt x="395" y="9"/>
                </a:lnTo>
                <a:lnTo>
                  <a:pt x="416" y="9"/>
                </a:lnTo>
                <a:lnTo>
                  <a:pt x="435" y="9"/>
                </a:lnTo>
                <a:lnTo>
                  <a:pt x="456" y="7"/>
                </a:lnTo>
                <a:lnTo>
                  <a:pt x="477" y="7"/>
                </a:lnTo>
                <a:lnTo>
                  <a:pt x="496" y="7"/>
                </a:lnTo>
                <a:lnTo>
                  <a:pt x="518" y="4"/>
                </a:lnTo>
                <a:lnTo>
                  <a:pt x="539" y="4"/>
                </a:lnTo>
                <a:lnTo>
                  <a:pt x="558" y="4"/>
                </a:lnTo>
                <a:lnTo>
                  <a:pt x="579" y="2"/>
                </a:lnTo>
                <a:lnTo>
                  <a:pt x="598" y="2"/>
                </a:lnTo>
                <a:lnTo>
                  <a:pt x="619" y="0"/>
                </a:lnTo>
                <a:lnTo>
                  <a:pt x="641" y="0"/>
                </a:lnTo>
                <a:lnTo>
                  <a:pt x="657" y="0"/>
                </a:lnTo>
                <a:lnTo>
                  <a:pt x="681" y="14"/>
                </a:lnTo>
                <a:close/>
              </a:path>
            </a:pathLst>
          </a:custGeom>
          <a:solidFill>
            <a:srgbClr val="5FC0EB"/>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4" name="Indiana">
            <a:extLst>
              <a:ext uri="{FF2B5EF4-FFF2-40B4-BE49-F238E27FC236}">
                <a16:creationId xmlns:a16="http://schemas.microsoft.com/office/drawing/2014/main" id="{F1C2DD9C-674B-A549-B794-AF6CF5080560}"/>
              </a:ext>
            </a:extLst>
          </p:cNvPr>
          <p:cNvSpPr>
            <a:spLocks noChangeAspect="1"/>
          </p:cNvSpPr>
          <p:nvPr/>
        </p:nvSpPr>
        <p:spPr bwMode="gray">
          <a:xfrm>
            <a:off x="8607604" y="3066020"/>
            <a:ext cx="457388" cy="836601"/>
          </a:xfrm>
          <a:custGeom>
            <a:avLst/>
            <a:gdLst/>
            <a:ahLst/>
            <a:cxnLst>
              <a:cxn ang="0">
                <a:pos x="312" y="353"/>
              </a:cxn>
              <a:cxn ang="0">
                <a:pos x="310" y="338"/>
              </a:cxn>
              <a:cxn ang="0">
                <a:pos x="296" y="253"/>
              </a:cxn>
              <a:cxn ang="0">
                <a:pos x="277" y="130"/>
              </a:cxn>
              <a:cxn ang="0">
                <a:pos x="256" y="7"/>
              </a:cxn>
              <a:cxn ang="0">
                <a:pos x="197" y="9"/>
              </a:cxn>
              <a:cxn ang="0">
                <a:pos x="111" y="26"/>
              </a:cxn>
              <a:cxn ang="0">
                <a:pos x="43" y="47"/>
              </a:cxn>
              <a:cxn ang="0">
                <a:pos x="17" y="57"/>
              </a:cxn>
              <a:cxn ang="0">
                <a:pos x="7" y="52"/>
              </a:cxn>
              <a:cxn ang="0">
                <a:pos x="0" y="47"/>
              </a:cxn>
              <a:cxn ang="0">
                <a:pos x="17" y="156"/>
              </a:cxn>
              <a:cxn ang="0">
                <a:pos x="31" y="270"/>
              </a:cxn>
              <a:cxn ang="0">
                <a:pos x="43" y="346"/>
              </a:cxn>
              <a:cxn ang="0">
                <a:pos x="38" y="364"/>
              </a:cxn>
              <a:cxn ang="0">
                <a:pos x="38" y="381"/>
              </a:cxn>
              <a:cxn ang="0">
                <a:pos x="55" y="417"/>
              </a:cxn>
              <a:cxn ang="0">
                <a:pos x="48" y="452"/>
              </a:cxn>
              <a:cxn ang="0">
                <a:pos x="36" y="469"/>
              </a:cxn>
              <a:cxn ang="0">
                <a:pos x="24" y="485"/>
              </a:cxn>
              <a:cxn ang="0">
                <a:pos x="19" y="497"/>
              </a:cxn>
              <a:cxn ang="0">
                <a:pos x="19" y="511"/>
              </a:cxn>
              <a:cxn ang="0">
                <a:pos x="19" y="516"/>
              </a:cxn>
              <a:cxn ang="0">
                <a:pos x="17" y="533"/>
              </a:cxn>
              <a:cxn ang="0">
                <a:pos x="14" y="542"/>
              </a:cxn>
              <a:cxn ang="0">
                <a:pos x="26" y="552"/>
              </a:cxn>
              <a:cxn ang="0">
                <a:pos x="33" y="542"/>
              </a:cxn>
              <a:cxn ang="0">
                <a:pos x="33" y="535"/>
              </a:cxn>
              <a:cxn ang="0">
                <a:pos x="50" y="533"/>
              </a:cxn>
              <a:cxn ang="0">
                <a:pos x="59" y="542"/>
              </a:cxn>
              <a:cxn ang="0">
                <a:pos x="62" y="525"/>
              </a:cxn>
              <a:cxn ang="0">
                <a:pos x="66" y="528"/>
              </a:cxn>
              <a:cxn ang="0">
                <a:pos x="83" y="525"/>
              </a:cxn>
              <a:cxn ang="0">
                <a:pos x="114" y="535"/>
              </a:cxn>
              <a:cxn ang="0">
                <a:pos x="133" y="511"/>
              </a:cxn>
              <a:cxn ang="0">
                <a:pos x="161" y="518"/>
              </a:cxn>
              <a:cxn ang="0">
                <a:pos x="166" y="499"/>
              </a:cxn>
              <a:cxn ang="0">
                <a:pos x="173" y="490"/>
              </a:cxn>
              <a:cxn ang="0">
                <a:pos x="180" y="483"/>
              </a:cxn>
              <a:cxn ang="0">
                <a:pos x="180" y="478"/>
              </a:cxn>
              <a:cxn ang="0">
                <a:pos x="187" y="483"/>
              </a:cxn>
              <a:cxn ang="0">
                <a:pos x="208" y="497"/>
              </a:cxn>
              <a:cxn ang="0">
                <a:pos x="225" y="480"/>
              </a:cxn>
              <a:cxn ang="0">
                <a:pos x="241" y="452"/>
              </a:cxn>
              <a:cxn ang="0">
                <a:pos x="253" y="426"/>
              </a:cxn>
              <a:cxn ang="0">
                <a:pos x="258" y="398"/>
              </a:cxn>
              <a:cxn ang="0">
                <a:pos x="277" y="391"/>
              </a:cxn>
              <a:cxn ang="0">
                <a:pos x="286" y="393"/>
              </a:cxn>
              <a:cxn ang="0">
                <a:pos x="310" y="379"/>
              </a:cxn>
              <a:cxn ang="0">
                <a:pos x="317" y="360"/>
              </a:cxn>
            </a:cxnLst>
            <a:rect l="0" t="0" r="r" b="b"/>
            <a:pathLst>
              <a:path w="320" h="552">
                <a:moveTo>
                  <a:pt x="312" y="360"/>
                </a:moveTo>
                <a:lnTo>
                  <a:pt x="310" y="357"/>
                </a:lnTo>
                <a:lnTo>
                  <a:pt x="312" y="353"/>
                </a:lnTo>
                <a:lnTo>
                  <a:pt x="312" y="348"/>
                </a:lnTo>
                <a:lnTo>
                  <a:pt x="308" y="343"/>
                </a:lnTo>
                <a:lnTo>
                  <a:pt x="310" y="338"/>
                </a:lnTo>
                <a:lnTo>
                  <a:pt x="310" y="336"/>
                </a:lnTo>
                <a:lnTo>
                  <a:pt x="303" y="293"/>
                </a:lnTo>
                <a:lnTo>
                  <a:pt x="296" y="253"/>
                </a:lnTo>
                <a:lnTo>
                  <a:pt x="289" y="213"/>
                </a:lnTo>
                <a:lnTo>
                  <a:pt x="284" y="170"/>
                </a:lnTo>
                <a:lnTo>
                  <a:pt x="277" y="130"/>
                </a:lnTo>
                <a:lnTo>
                  <a:pt x="270" y="90"/>
                </a:lnTo>
                <a:lnTo>
                  <a:pt x="263" y="47"/>
                </a:lnTo>
                <a:lnTo>
                  <a:pt x="256" y="7"/>
                </a:lnTo>
                <a:lnTo>
                  <a:pt x="253" y="0"/>
                </a:lnTo>
                <a:lnTo>
                  <a:pt x="225" y="5"/>
                </a:lnTo>
                <a:lnTo>
                  <a:pt x="197" y="9"/>
                </a:lnTo>
                <a:lnTo>
                  <a:pt x="168" y="16"/>
                </a:lnTo>
                <a:lnTo>
                  <a:pt x="140" y="21"/>
                </a:lnTo>
                <a:lnTo>
                  <a:pt x="111" y="26"/>
                </a:lnTo>
                <a:lnTo>
                  <a:pt x="83" y="31"/>
                </a:lnTo>
                <a:lnTo>
                  <a:pt x="62" y="33"/>
                </a:lnTo>
                <a:lnTo>
                  <a:pt x="43" y="47"/>
                </a:lnTo>
                <a:lnTo>
                  <a:pt x="36" y="52"/>
                </a:lnTo>
                <a:lnTo>
                  <a:pt x="26" y="54"/>
                </a:lnTo>
                <a:lnTo>
                  <a:pt x="17" y="57"/>
                </a:lnTo>
                <a:lnTo>
                  <a:pt x="12" y="54"/>
                </a:lnTo>
                <a:lnTo>
                  <a:pt x="10" y="52"/>
                </a:lnTo>
                <a:lnTo>
                  <a:pt x="7" y="52"/>
                </a:lnTo>
                <a:lnTo>
                  <a:pt x="5" y="52"/>
                </a:lnTo>
                <a:lnTo>
                  <a:pt x="0" y="47"/>
                </a:lnTo>
                <a:lnTo>
                  <a:pt x="0" y="47"/>
                </a:lnTo>
                <a:lnTo>
                  <a:pt x="5" y="80"/>
                </a:lnTo>
                <a:lnTo>
                  <a:pt x="10" y="118"/>
                </a:lnTo>
                <a:lnTo>
                  <a:pt x="17" y="156"/>
                </a:lnTo>
                <a:lnTo>
                  <a:pt x="22" y="194"/>
                </a:lnTo>
                <a:lnTo>
                  <a:pt x="26" y="232"/>
                </a:lnTo>
                <a:lnTo>
                  <a:pt x="31" y="270"/>
                </a:lnTo>
                <a:lnTo>
                  <a:pt x="38" y="308"/>
                </a:lnTo>
                <a:lnTo>
                  <a:pt x="43" y="343"/>
                </a:lnTo>
                <a:lnTo>
                  <a:pt x="43" y="346"/>
                </a:lnTo>
                <a:lnTo>
                  <a:pt x="38" y="350"/>
                </a:lnTo>
                <a:lnTo>
                  <a:pt x="36" y="357"/>
                </a:lnTo>
                <a:lnTo>
                  <a:pt x="38" y="364"/>
                </a:lnTo>
                <a:lnTo>
                  <a:pt x="38" y="369"/>
                </a:lnTo>
                <a:lnTo>
                  <a:pt x="36" y="372"/>
                </a:lnTo>
                <a:lnTo>
                  <a:pt x="38" y="381"/>
                </a:lnTo>
                <a:lnTo>
                  <a:pt x="45" y="391"/>
                </a:lnTo>
                <a:lnTo>
                  <a:pt x="50" y="402"/>
                </a:lnTo>
                <a:lnTo>
                  <a:pt x="55" y="417"/>
                </a:lnTo>
                <a:lnTo>
                  <a:pt x="55" y="424"/>
                </a:lnTo>
                <a:lnTo>
                  <a:pt x="50" y="433"/>
                </a:lnTo>
                <a:lnTo>
                  <a:pt x="48" y="452"/>
                </a:lnTo>
                <a:lnTo>
                  <a:pt x="43" y="459"/>
                </a:lnTo>
                <a:lnTo>
                  <a:pt x="38" y="462"/>
                </a:lnTo>
                <a:lnTo>
                  <a:pt x="36" y="469"/>
                </a:lnTo>
                <a:lnTo>
                  <a:pt x="31" y="480"/>
                </a:lnTo>
                <a:lnTo>
                  <a:pt x="29" y="485"/>
                </a:lnTo>
                <a:lnTo>
                  <a:pt x="24" y="485"/>
                </a:lnTo>
                <a:lnTo>
                  <a:pt x="19" y="490"/>
                </a:lnTo>
                <a:lnTo>
                  <a:pt x="19" y="492"/>
                </a:lnTo>
                <a:lnTo>
                  <a:pt x="19" y="497"/>
                </a:lnTo>
                <a:lnTo>
                  <a:pt x="22" y="502"/>
                </a:lnTo>
                <a:lnTo>
                  <a:pt x="22" y="507"/>
                </a:lnTo>
                <a:lnTo>
                  <a:pt x="19" y="511"/>
                </a:lnTo>
                <a:lnTo>
                  <a:pt x="19" y="514"/>
                </a:lnTo>
                <a:lnTo>
                  <a:pt x="19" y="514"/>
                </a:lnTo>
                <a:lnTo>
                  <a:pt x="19" y="516"/>
                </a:lnTo>
                <a:lnTo>
                  <a:pt x="17" y="518"/>
                </a:lnTo>
                <a:lnTo>
                  <a:pt x="17" y="523"/>
                </a:lnTo>
                <a:lnTo>
                  <a:pt x="17" y="533"/>
                </a:lnTo>
                <a:lnTo>
                  <a:pt x="17" y="540"/>
                </a:lnTo>
                <a:lnTo>
                  <a:pt x="14" y="540"/>
                </a:lnTo>
                <a:lnTo>
                  <a:pt x="14" y="542"/>
                </a:lnTo>
                <a:lnTo>
                  <a:pt x="19" y="552"/>
                </a:lnTo>
                <a:lnTo>
                  <a:pt x="22" y="552"/>
                </a:lnTo>
                <a:lnTo>
                  <a:pt x="26" y="552"/>
                </a:lnTo>
                <a:lnTo>
                  <a:pt x="31" y="549"/>
                </a:lnTo>
                <a:lnTo>
                  <a:pt x="33" y="547"/>
                </a:lnTo>
                <a:lnTo>
                  <a:pt x="33" y="542"/>
                </a:lnTo>
                <a:lnTo>
                  <a:pt x="31" y="535"/>
                </a:lnTo>
                <a:lnTo>
                  <a:pt x="33" y="535"/>
                </a:lnTo>
                <a:lnTo>
                  <a:pt x="33" y="535"/>
                </a:lnTo>
                <a:lnTo>
                  <a:pt x="40" y="537"/>
                </a:lnTo>
                <a:lnTo>
                  <a:pt x="45" y="537"/>
                </a:lnTo>
                <a:lnTo>
                  <a:pt x="50" y="533"/>
                </a:lnTo>
                <a:lnTo>
                  <a:pt x="55" y="535"/>
                </a:lnTo>
                <a:lnTo>
                  <a:pt x="57" y="540"/>
                </a:lnTo>
                <a:lnTo>
                  <a:pt x="59" y="542"/>
                </a:lnTo>
                <a:lnTo>
                  <a:pt x="62" y="540"/>
                </a:lnTo>
                <a:lnTo>
                  <a:pt x="62" y="533"/>
                </a:lnTo>
                <a:lnTo>
                  <a:pt x="62" y="525"/>
                </a:lnTo>
                <a:lnTo>
                  <a:pt x="62" y="525"/>
                </a:lnTo>
                <a:lnTo>
                  <a:pt x="64" y="525"/>
                </a:lnTo>
                <a:lnTo>
                  <a:pt x="66" y="528"/>
                </a:lnTo>
                <a:lnTo>
                  <a:pt x="69" y="528"/>
                </a:lnTo>
                <a:lnTo>
                  <a:pt x="76" y="525"/>
                </a:lnTo>
                <a:lnTo>
                  <a:pt x="83" y="525"/>
                </a:lnTo>
                <a:lnTo>
                  <a:pt x="102" y="533"/>
                </a:lnTo>
                <a:lnTo>
                  <a:pt x="109" y="537"/>
                </a:lnTo>
                <a:lnTo>
                  <a:pt x="114" y="535"/>
                </a:lnTo>
                <a:lnTo>
                  <a:pt x="118" y="525"/>
                </a:lnTo>
                <a:lnTo>
                  <a:pt x="123" y="518"/>
                </a:lnTo>
                <a:lnTo>
                  <a:pt x="133" y="511"/>
                </a:lnTo>
                <a:lnTo>
                  <a:pt x="142" y="511"/>
                </a:lnTo>
                <a:lnTo>
                  <a:pt x="154" y="518"/>
                </a:lnTo>
                <a:lnTo>
                  <a:pt x="161" y="518"/>
                </a:lnTo>
                <a:lnTo>
                  <a:pt x="166" y="514"/>
                </a:lnTo>
                <a:lnTo>
                  <a:pt x="168" y="507"/>
                </a:lnTo>
                <a:lnTo>
                  <a:pt x="166" y="499"/>
                </a:lnTo>
                <a:lnTo>
                  <a:pt x="168" y="497"/>
                </a:lnTo>
                <a:lnTo>
                  <a:pt x="171" y="495"/>
                </a:lnTo>
                <a:lnTo>
                  <a:pt x="173" y="490"/>
                </a:lnTo>
                <a:lnTo>
                  <a:pt x="171" y="485"/>
                </a:lnTo>
                <a:lnTo>
                  <a:pt x="173" y="483"/>
                </a:lnTo>
                <a:lnTo>
                  <a:pt x="180" y="483"/>
                </a:lnTo>
                <a:lnTo>
                  <a:pt x="180" y="480"/>
                </a:lnTo>
                <a:lnTo>
                  <a:pt x="180" y="478"/>
                </a:lnTo>
                <a:lnTo>
                  <a:pt x="180" y="478"/>
                </a:lnTo>
                <a:lnTo>
                  <a:pt x="180" y="478"/>
                </a:lnTo>
                <a:lnTo>
                  <a:pt x="185" y="478"/>
                </a:lnTo>
                <a:lnTo>
                  <a:pt x="187" y="483"/>
                </a:lnTo>
                <a:lnTo>
                  <a:pt x="189" y="488"/>
                </a:lnTo>
                <a:lnTo>
                  <a:pt x="197" y="492"/>
                </a:lnTo>
                <a:lnTo>
                  <a:pt x="208" y="497"/>
                </a:lnTo>
                <a:lnTo>
                  <a:pt x="215" y="497"/>
                </a:lnTo>
                <a:lnTo>
                  <a:pt x="223" y="492"/>
                </a:lnTo>
                <a:lnTo>
                  <a:pt x="225" y="480"/>
                </a:lnTo>
                <a:lnTo>
                  <a:pt x="227" y="464"/>
                </a:lnTo>
                <a:lnTo>
                  <a:pt x="234" y="454"/>
                </a:lnTo>
                <a:lnTo>
                  <a:pt x="241" y="452"/>
                </a:lnTo>
                <a:lnTo>
                  <a:pt x="246" y="445"/>
                </a:lnTo>
                <a:lnTo>
                  <a:pt x="249" y="433"/>
                </a:lnTo>
                <a:lnTo>
                  <a:pt x="253" y="426"/>
                </a:lnTo>
                <a:lnTo>
                  <a:pt x="260" y="419"/>
                </a:lnTo>
                <a:lnTo>
                  <a:pt x="263" y="409"/>
                </a:lnTo>
                <a:lnTo>
                  <a:pt x="258" y="398"/>
                </a:lnTo>
                <a:lnTo>
                  <a:pt x="263" y="393"/>
                </a:lnTo>
                <a:lnTo>
                  <a:pt x="272" y="388"/>
                </a:lnTo>
                <a:lnTo>
                  <a:pt x="277" y="391"/>
                </a:lnTo>
                <a:lnTo>
                  <a:pt x="282" y="391"/>
                </a:lnTo>
                <a:lnTo>
                  <a:pt x="284" y="393"/>
                </a:lnTo>
                <a:lnTo>
                  <a:pt x="286" y="393"/>
                </a:lnTo>
                <a:lnTo>
                  <a:pt x="289" y="391"/>
                </a:lnTo>
                <a:lnTo>
                  <a:pt x="294" y="388"/>
                </a:lnTo>
                <a:lnTo>
                  <a:pt x="310" y="379"/>
                </a:lnTo>
                <a:lnTo>
                  <a:pt x="320" y="369"/>
                </a:lnTo>
                <a:lnTo>
                  <a:pt x="320" y="364"/>
                </a:lnTo>
                <a:lnTo>
                  <a:pt x="317" y="360"/>
                </a:lnTo>
                <a:lnTo>
                  <a:pt x="312" y="360"/>
                </a:lnTo>
                <a:close/>
              </a:path>
            </a:pathLst>
          </a:custGeom>
          <a:solidFill>
            <a:srgbClr val="A5D7F5"/>
          </a:solidFill>
          <a:ln w="6350">
            <a:solidFill>
              <a:srgbClr val="00A0DC"/>
            </a:solidFill>
            <a:round/>
            <a:headEnd/>
            <a:tailEnd/>
          </a:ln>
        </p:spPr>
        <p:txBody>
          <a:bodyPr lIns="82275" bIns="182832"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6" name="Georgia">
            <a:extLst>
              <a:ext uri="{FF2B5EF4-FFF2-40B4-BE49-F238E27FC236}">
                <a16:creationId xmlns:a16="http://schemas.microsoft.com/office/drawing/2014/main" id="{C3719835-B22C-9F47-B236-24004BB69A4D}"/>
              </a:ext>
            </a:extLst>
          </p:cNvPr>
          <p:cNvSpPr>
            <a:spLocks noChangeAspect="1"/>
          </p:cNvSpPr>
          <p:nvPr/>
        </p:nvSpPr>
        <p:spPr bwMode="gray">
          <a:xfrm>
            <a:off x="9057844" y="4304248"/>
            <a:ext cx="800430" cy="868426"/>
          </a:xfrm>
          <a:custGeom>
            <a:avLst/>
            <a:gdLst/>
            <a:ahLst/>
            <a:cxnLst>
              <a:cxn ang="0">
                <a:pos x="241" y="28"/>
              </a:cxn>
              <a:cxn ang="0">
                <a:pos x="262" y="52"/>
              </a:cxn>
              <a:cxn ang="0">
                <a:pos x="291" y="61"/>
              </a:cxn>
              <a:cxn ang="0">
                <a:pos x="303" y="73"/>
              </a:cxn>
              <a:cxn ang="0">
                <a:pos x="362" y="130"/>
              </a:cxn>
              <a:cxn ang="0">
                <a:pos x="407" y="161"/>
              </a:cxn>
              <a:cxn ang="0">
                <a:pos x="421" y="180"/>
              </a:cxn>
              <a:cxn ang="0">
                <a:pos x="437" y="196"/>
              </a:cxn>
              <a:cxn ang="0">
                <a:pos x="473" y="222"/>
              </a:cxn>
              <a:cxn ang="0">
                <a:pos x="504" y="265"/>
              </a:cxn>
              <a:cxn ang="0">
                <a:pos x="530" y="307"/>
              </a:cxn>
              <a:cxn ang="0">
                <a:pos x="558" y="333"/>
              </a:cxn>
              <a:cxn ang="0">
                <a:pos x="539" y="345"/>
              </a:cxn>
              <a:cxn ang="0">
                <a:pos x="546" y="355"/>
              </a:cxn>
              <a:cxn ang="0">
                <a:pos x="534" y="369"/>
              </a:cxn>
              <a:cxn ang="0">
                <a:pos x="539" y="381"/>
              </a:cxn>
              <a:cxn ang="0">
                <a:pos x="537" y="393"/>
              </a:cxn>
              <a:cxn ang="0">
                <a:pos x="537" y="397"/>
              </a:cxn>
              <a:cxn ang="0">
                <a:pos x="523" y="416"/>
              </a:cxn>
              <a:cxn ang="0">
                <a:pos x="534" y="426"/>
              </a:cxn>
              <a:cxn ang="0">
                <a:pos x="520" y="438"/>
              </a:cxn>
              <a:cxn ang="0">
                <a:pos x="523" y="461"/>
              </a:cxn>
              <a:cxn ang="0">
                <a:pos x="523" y="490"/>
              </a:cxn>
              <a:cxn ang="0">
                <a:pos x="482" y="497"/>
              </a:cxn>
              <a:cxn ang="0">
                <a:pos x="473" y="502"/>
              </a:cxn>
              <a:cxn ang="0">
                <a:pos x="468" y="521"/>
              </a:cxn>
              <a:cxn ang="0">
                <a:pos x="473" y="551"/>
              </a:cxn>
              <a:cxn ang="0">
                <a:pos x="459" y="556"/>
              </a:cxn>
              <a:cxn ang="0">
                <a:pos x="449" y="539"/>
              </a:cxn>
              <a:cxn ang="0">
                <a:pos x="414" y="539"/>
              </a:cxn>
              <a:cxn ang="0">
                <a:pos x="362" y="547"/>
              </a:cxn>
              <a:cxn ang="0">
                <a:pos x="310" y="554"/>
              </a:cxn>
              <a:cxn ang="0">
                <a:pos x="258" y="561"/>
              </a:cxn>
              <a:cxn ang="0">
                <a:pos x="206" y="565"/>
              </a:cxn>
              <a:cxn ang="0">
                <a:pos x="161" y="573"/>
              </a:cxn>
              <a:cxn ang="0">
                <a:pos x="142" y="539"/>
              </a:cxn>
              <a:cxn ang="0">
                <a:pos x="128" y="468"/>
              </a:cxn>
              <a:cxn ang="0">
                <a:pos x="116" y="445"/>
              </a:cxn>
              <a:cxn ang="0">
                <a:pos x="116" y="409"/>
              </a:cxn>
              <a:cxn ang="0">
                <a:pos x="128" y="381"/>
              </a:cxn>
              <a:cxn ang="0">
                <a:pos x="118" y="367"/>
              </a:cxn>
              <a:cxn ang="0">
                <a:pos x="92" y="315"/>
              </a:cxn>
              <a:cxn ang="0">
                <a:pos x="78" y="281"/>
              </a:cxn>
              <a:cxn ang="0">
                <a:pos x="64" y="234"/>
              </a:cxn>
              <a:cxn ang="0">
                <a:pos x="47" y="189"/>
              </a:cxn>
              <a:cxn ang="0">
                <a:pos x="33" y="142"/>
              </a:cxn>
              <a:cxn ang="0">
                <a:pos x="16" y="94"/>
              </a:cxn>
              <a:cxn ang="0">
                <a:pos x="0" y="47"/>
              </a:cxn>
              <a:cxn ang="0">
                <a:pos x="102" y="30"/>
              </a:cxn>
              <a:cxn ang="0">
                <a:pos x="196" y="12"/>
              </a:cxn>
              <a:cxn ang="0">
                <a:pos x="258" y="0"/>
              </a:cxn>
            </a:cxnLst>
            <a:rect l="0" t="0" r="r" b="b"/>
            <a:pathLst>
              <a:path w="560" h="573">
                <a:moveTo>
                  <a:pt x="258" y="0"/>
                </a:moveTo>
                <a:lnTo>
                  <a:pt x="253" y="9"/>
                </a:lnTo>
                <a:lnTo>
                  <a:pt x="241" y="28"/>
                </a:lnTo>
                <a:lnTo>
                  <a:pt x="239" y="40"/>
                </a:lnTo>
                <a:lnTo>
                  <a:pt x="260" y="52"/>
                </a:lnTo>
                <a:lnTo>
                  <a:pt x="262" y="52"/>
                </a:lnTo>
                <a:lnTo>
                  <a:pt x="274" y="59"/>
                </a:lnTo>
                <a:lnTo>
                  <a:pt x="284" y="61"/>
                </a:lnTo>
                <a:lnTo>
                  <a:pt x="291" y="61"/>
                </a:lnTo>
                <a:lnTo>
                  <a:pt x="298" y="64"/>
                </a:lnTo>
                <a:lnTo>
                  <a:pt x="303" y="73"/>
                </a:lnTo>
                <a:lnTo>
                  <a:pt x="303" y="73"/>
                </a:lnTo>
                <a:lnTo>
                  <a:pt x="333" y="111"/>
                </a:lnTo>
                <a:lnTo>
                  <a:pt x="333" y="111"/>
                </a:lnTo>
                <a:lnTo>
                  <a:pt x="362" y="130"/>
                </a:lnTo>
                <a:lnTo>
                  <a:pt x="374" y="137"/>
                </a:lnTo>
                <a:lnTo>
                  <a:pt x="381" y="146"/>
                </a:lnTo>
                <a:lnTo>
                  <a:pt x="407" y="161"/>
                </a:lnTo>
                <a:lnTo>
                  <a:pt x="414" y="168"/>
                </a:lnTo>
                <a:lnTo>
                  <a:pt x="416" y="175"/>
                </a:lnTo>
                <a:lnTo>
                  <a:pt x="421" y="180"/>
                </a:lnTo>
                <a:lnTo>
                  <a:pt x="426" y="182"/>
                </a:lnTo>
                <a:lnTo>
                  <a:pt x="430" y="187"/>
                </a:lnTo>
                <a:lnTo>
                  <a:pt x="437" y="196"/>
                </a:lnTo>
                <a:lnTo>
                  <a:pt x="447" y="203"/>
                </a:lnTo>
                <a:lnTo>
                  <a:pt x="461" y="208"/>
                </a:lnTo>
                <a:lnTo>
                  <a:pt x="473" y="222"/>
                </a:lnTo>
                <a:lnTo>
                  <a:pt x="485" y="246"/>
                </a:lnTo>
                <a:lnTo>
                  <a:pt x="494" y="260"/>
                </a:lnTo>
                <a:lnTo>
                  <a:pt x="504" y="265"/>
                </a:lnTo>
                <a:lnTo>
                  <a:pt x="520" y="284"/>
                </a:lnTo>
                <a:lnTo>
                  <a:pt x="527" y="296"/>
                </a:lnTo>
                <a:lnTo>
                  <a:pt x="530" y="307"/>
                </a:lnTo>
                <a:lnTo>
                  <a:pt x="537" y="315"/>
                </a:lnTo>
                <a:lnTo>
                  <a:pt x="560" y="322"/>
                </a:lnTo>
                <a:lnTo>
                  <a:pt x="558" y="333"/>
                </a:lnTo>
                <a:lnTo>
                  <a:pt x="546" y="343"/>
                </a:lnTo>
                <a:lnTo>
                  <a:pt x="541" y="343"/>
                </a:lnTo>
                <a:lnTo>
                  <a:pt x="539" y="345"/>
                </a:lnTo>
                <a:lnTo>
                  <a:pt x="541" y="350"/>
                </a:lnTo>
                <a:lnTo>
                  <a:pt x="546" y="352"/>
                </a:lnTo>
                <a:lnTo>
                  <a:pt x="546" y="355"/>
                </a:lnTo>
                <a:lnTo>
                  <a:pt x="544" y="360"/>
                </a:lnTo>
                <a:lnTo>
                  <a:pt x="537" y="364"/>
                </a:lnTo>
                <a:lnTo>
                  <a:pt x="534" y="369"/>
                </a:lnTo>
                <a:lnTo>
                  <a:pt x="537" y="374"/>
                </a:lnTo>
                <a:lnTo>
                  <a:pt x="539" y="376"/>
                </a:lnTo>
                <a:lnTo>
                  <a:pt x="539" y="381"/>
                </a:lnTo>
                <a:lnTo>
                  <a:pt x="532" y="386"/>
                </a:lnTo>
                <a:lnTo>
                  <a:pt x="532" y="390"/>
                </a:lnTo>
                <a:lnTo>
                  <a:pt x="537" y="393"/>
                </a:lnTo>
                <a:lnTo>
                  <a:pt x="539" y="390"/>
                </a:lnTo>
                <a:lnTo>
                  <a:pt x="541" y="390"/>
                </a:lnTo>
                <a:lnTo>
                  <a:pt x="537" y="397"/>
                </a:lnTo>
                <a:lnTo>
                  <a:pt x="534" y="405"/>
                </a:lnTo>
                <a:lnTo>
                  <a:pt x="532" y="414"/>
                </a:lnTo>
                <a:lnTo>
                  <a:pt x="523" y="416"/>
                </a:lnTo>
                <a:lnTo>
                  <a:pt x="525" y="419"/>
                </a:lnTo>
                <a:lnTo>
                  <a:pt x="530" y="421"/>
                </a:lnTo>
                <a:lnTo>
                  <a:pt x="534" y="426"/>
                </a:lnTo>
                <a:lnTo>
                  <a:pt x="530" y="440"/>
                </a:lnTo>
                <a:lnTo>
                  <a:pt x="525" y="440"/>
                </a:lnTo>
                <a:lnTo>
                  <a:pt x="520" y="438"/>
                </a:lnTo>
                <a:lnTo>
                  <a:pt x="520" y="447"/>
                </a:lnTo>
                <a:lnTo>
                  <a:pt x="523" y="452"/>
                </a:lnTo>
                <a:lnTo>
                  <a:pt x="523" y="461"/>
                </a:lnTo>
                <a:lnTo>
                  <a:pt x="520" y="476"/>
                </a:lnTo>
                <a:lnTo>
                  <a:pt x="520" y="480"/>
                </a:lnTo>
                <a:lnTo>
                  <a:pt x="523" y="490"/>
                </a:lnTo>
                <a:lnTo>
                  <a:pt x="525" y="497"/>
                </a:lnTo>
                <a:lnTo>
                  <a:pt x="506" y="502"/>
                </a:lnTo>
                <a:lnTo>
                  <a:pt x="482" y="497"/>
                </a:lnTo>
                <a:lnTo>
                  <a:pt x="475" y="497"/>
                </a:lnTo>
                <a:lnTo>
                  <a:pt x="475" y="497"/>
                </a:lnTo>
                <a:lnTo>
                  <a:pt x="473" y="502"/>
                </a:lnTo>
                <a:lnTo>
                  <a:pt x="468" y="504"/>
                </a:lnTo>
                <a:lnTo>
                  <a:pt x="468" y="511"/>
                </a:lnTo>
                <a:lnTo>
                  <a:pt x="468" y="521"/>
                </a:lnTo>
                <a:lnTo>
                  <a:pt x="473" y="532"/>
                </a:lnTo>
                <a:lnTo>
                  <a:pt x="473" y="542"/>
                </a:lnTo>
                <a:lnTo>
                  <a:pt x="473" y="551"/>
                </a:lnTo>
                <a:lnTo>
                  <a:pt x="468" y="556"/>
                </a:lnTo>
                <a:lnTo>
                  <a:pt x="461" y="558"/>
                </a:lnTo>
                <a:lnTo>
                  <a:pt x="459" y="556"/>
                </a:lnTo>
                <a:lnTo>
                  <a:pt x="456" y="554"/>
                </a:lnTo>
                <a:lnTo>
                  <a:pt x="454" y="547"/>
                </a:lnTo>
                <a:lnTo>
                  <a:pt x="449" y="539"/>
                </a:lnTo>
                <a:lnTo>
                  <a:pt x="449" y="535"/>
                </a:lnTo>
                <a:lnTo>
                  <a:pt x="433" y="537"/>
                </a:lnTo>
                <a:lnTo>
                  <a:pt x="414" y="539"/>
                </a:lnTo>
                <a:lnTo>
                  <a:pt x="397" y="542"/>
                </a:lnTo>
                <a:lnTo>
                  <a:pt x="381" y="544"/>
                </a:lnTo>
                <a:lnTo>
                  <a:pt x="362" y="547"/>
                </a:lnTo>
                <a:lnTo>
                  <a:pt x="345" y="549"/>
                </a:lnTo>
                <a:lnTo>
                  <a:pt x="329" y="551"/>
                </a:lnTo>
                <a:lnTo>
                  <a:pt x="310" y="554"/>
                </a:lnTo>
                <a:lnTo>
                  <a:pt x="293" y="556"/>
                </a:lnTo>
                <a:lnTo>
                  <a:pt x="277" y="558"/>
                </a:lnTo>
                <a:lnTo>
                  <a:pt x="258" y="561"/>
                </a:lnTo>
                <a:lnTo>
                  <a:pt x="241" y="563"/>
                </a:lnTo>
                <a:lnTo>
                  <a:pt x="224" y="565"/>
                </a:lnTo>
                <a:lnTo>
                  <a:pt x="206" y="565"/>
                </a:lnTo>
                <a:lnTo>
                  <a:pt x="189" y="568"/>
                </a:lnTo>
                <a:lnTo>
                  <a:pt x="172" y="570"/>
                </a:lnTo>
                <a:lnTo>
                  <a:pt x="161" y="573"/>
                </a:lnTo>
                <a:lnTo>
                  <a:pt x="161" y="568"/>
                </a:lnTo>
                <a:lnTo>
                  <a:pt x="149" y="549"/>
                </a:lnTo>
                <a:lnTo>
                  <a:pt x="142" y="539"/>
                </a:lnTo>
                <a:lnTo>
                  <a:pt x="135" y="525"/>
                </a:lnTo>
                <a:lnTo>
                  <a:pt x="128" y="504"/>
                </a:lnTo>
                <a:lnTo>
                  <a:pt x="128" y="468"/>
                </a:lnTo>
                <a:lnTo>
                  <a:pt x="123" y="461"/>
                </a:lnTo>
                <a:lnTo>
                  <a:pt x="123" y="461"/>
                </a:lnTo>
                <a:lnTo>
                  <a:pt x="116" y="445"/>
                </a:lnTo>
                <a:lnTo>
                  <a:pt x="113" y="431"/>
                </a:lnTo>
                <a:lnTo>
                  <a:pt x="116" y="409"/>
                </a:lnTo>
                <a:lnTo>
                  <a:pt x="116" y="409"/>
                </a:lnTo>
                <a:lnTo>
                  <a:pt x="118" y="395"/>
                </a:lnTo>
                <a:lnTo>
                  <a:pt x="120" y="388"/>
                </a:lnTo>
                <a:lnTo>
                  <a:pt x="128" y="381"/>
                </a:lnTo>
                <a:lnTo>
                  <a:pt x="128" y="376"/>
                </a:lnTo>
                <a:lnTo>
                  <a:pt x="120" y="374"/>
                </a:lnTo>
                <a:lnTo>
                  <a:pt x="118" y="367"/>
                </a:lnTo>
                <a:lnTo>
                  <a:pt x="118" y="362"/>
                </a:lnTo>
                <a:lnTo>
                  <a:pt x="113" y="348"/>
                </a:lnTo>
                <a:lnTo>
                  <a:pt x="92" y="315"/>
                </a:lnTo>
                <a:lnTo>
                  <a:pt x="87" y="303"/>
                </a:lnTo>
                <a:lnTo>
                  <a:pt x="85" y="298"/>
                </a:lnTo>
                <a:lnTo>
                  <a:pt x="78" y="281"/>
                </a:lnTo>
                <a:lnTo>
                  <a:pt x="73" y="265"/>
                </a:lnTo>
                <a:lnTo>
                  <a:pt x="68" y="251"/>
                </a:lnTo>
                <a:lnTo>
                  <a:pt x="64" y="234"/>
                </a:lnTo>
                <a:lnTo>
                  <a:pt x="59" y="220"/>
                </a:lnTo>
                <a:lnTo>
                  <a:pt x="52" y="203"/>
                </a:lnTo>
                <a:lnTo>
                  <a:pt x="47" y="189"/>
                </a:lnTo>
                <a:lnTo>
                  <a:pt x="42" y="172"/>
                </a:lnTo>
                <a:lnTo>
                  <a:pt x="38" y="156"/>
                </a:lnTo>
                <a:lnTo>
                  <a:pt x="33" y="142"/>
                </a:lnTo>
                <a:lnTo>
                  <a:pt x="26" y="125"/>
                </a:lnTo>
                <a:lnTo>
                  <a:pt x="21" y="111"/>
                </a:lnTo>
                <a:lnTo>
                  <a:pt x="16" y="94"/>
                </a:lnTo>
                <a:lnTo>
                  <a:pt x="12" y="78"/>
                </a:lnTo>
                <a:lnTo>
                  <a:pt x="5" y="64"/>
                </a:lnTo>
                <a:lnTo>
                  <a:pt x="0" y="47"/>
                </a:lnTo>
                <a:lnTo>
                  <a:pt x="33" y="42"/>
                </a:lnTo>
                <a:lnTo>
                  <a:pt x="68" y="38"/>
                </a:lnTo>
                <a:lnTo>
                  <a:pt x="102" y="30"/>
                </a:lnTo>
                <a:lnTo>
                  <a:pt x="135" y="26"/>
                </a:lnTo>
                <a:lnTo>
                  <a:pt x="165" y="19"/>
                </a:lnTo>
                <a:lnTo>
                  <a:pt x="196" y="12"/>
                </a:lnTo>
                <a:lnTo>
                  <a:pt x="227" y="7"/>
                </a:lnTo>
                <a:lnTo>
                  <a:pt x="258" y="0"/>
                </a:lnTo>
                <a:lnTo>
                  <a:pt x="258" y="0"/>
                </a:lnTo>
                <a:close/>
              </a:path>
            </a:pathLst>
          </a:custGeom>
          <a:solidFill>
            <a:srgbClr val="5FC0EB"/>
          </a:solidFill>
          <a:ln w="6350">
            <a:solidFill>
              <a:srgbClr val="00A0DC"/>
            </a:solidFill>
            <a:round/>
            <a:headEnd/>
            <a:tailEnd/>
          </a:ln>
        </p:spPr>
        <p:txBody>
          <a:bodyPr lIns="109699" tIns="0" bIns="6399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7" name="Florida">
            <a:extLst>
              <a:ext uri="{FF2B5EF4-FFF2-40B4-BE49-F238E27FC236}">
                <a16:creationId xmlns:a16="http://schemas.microsoft.com/office/drawing/2014/main" id="{5F755821-AC85-5344-9960-ED7C354A4B21}"/>
              </a:ext>
            </a:extLst>
          </p:cNvPr>
          <p:cNvSpPr>
            <a:spLocks noChangeAspect="1" noEditPoints="1"/>
          </p:cNvSpPr>
          <p:nvPr/>
        </p:nvSpPr>
        <p:spPr bwMode="gray">
          <a:xfrm>
            <a:off x="8862024" y="5062061"/>
            <a:ext cx="1324997" cy="1180637"/>
          </a:xfrm>
          <a:custGeom>
            <a:avLst/>
            <a:gdLst/>
            <a:ahLst/>
            <a:cxnLst>
              <a:cxn ang="0">
                <a:pos x="690" y="535"/>
              </a:cxn>
              <a:cxn ang="0">
                <a:pos x="697" y="547"/>
              </a:cxn>
              <a:cxn ang="0">
                <a:pos x="766" y="779"/>
              </a:cxn>
              <a:cxn ang="0">
                <a:pos x="887" y="398"/>
              </a:cxn>
              <a:cxn ang="0">
                <a:pos x="319" y="206"/>
              </a:cxn>
              <a:cxn ang="0">
                <a:pos x="333" y="196"/>
              </a:cxn>
              <a:cxn ang="0">
                <a:pos x="790" y="767"/>
              </a:cxn>
              <a:cxn ang="0">
                <a:pos x="910" y="665"/>
              </a:cxn>
              <a:cxn ang="0">
                <a:pos x="922" y="641"/>
              </a:cxn>
              <a:cxn ang="0">
                <a:pos x="889" y="701"/>
              </a:cxn>
              <a:cxn ang="0">
                <a:pos x="898" y="421"/>
              </a:cxn>
              <a:cxn ang="0">
                <a:pos x="785" y="246"/>
              </a:cxn>
              <a:cxn ang="0">
                <a:pos x="799" y="246"/>
              </a:cxn>
              <a:cxn ang="0">
                <a:pos x="806" y="265"/>
              </a:cxn>
              <a:cxn ang="0">
                <a:pos x="842" y="329"/>
              </a:cxn>
              <a:cxn ang="0">
                <a:pos x="820" y="258"/>
              </a:cxn>
              <a:cxn ang="0">
                <a:pos x="686" y="57"/>
              </a:cxn>
              <a:cxn ang="0">
                <a:pos x="612" y="0"/>
              </a:cxn>
              <a:cxn ang="0">
                <a:pos x="610" y="45"/>
              </a:cxn>
              <a:cxn ang="0">
                <a:pos x="591" y="50"/>
              </a:cxn>
              <a:cxn ang="0">
                <a:pos x="518" y="47"/>
              </a:cxn>
              <a:cxn ang="0">
                <a:pos x="414" y="61"/>
              </a:cxn>
              <a:cxn ang="0">
                <a:pos x="309" y="73"/>
              </a:cxn>
              <a:cxn ang="0">
                <a:pos x="210" y="54"/>
              </a:cxn>
              <a:cxn ang="0">
                <a:pos x="0" y="87"/>
              </a:cxn>
              <a:cxn ang="0">
                <a:pos x="23" y="142"/>
              </a:cxn>
              <a:cxn ang="0">
                <a:pos x="26" y="166"/>
              </a:cxn>
              <a:cxn ang="0">
                <a:pos x="54" y="137"/>
              </a:cxn>
              <a:cxn ang="0">
                <a:pos x="75" y="149"/>
              </a:cxn>
              <a:cxn ang="0">
                <a:pos x="116" y="142"/>
              </a:cxn>
              <a:cxn ang="0">
                <a:pos x="168" y="132"/>
              </a:cxn>
              <a:cxn ang="0">
                <a:pos x="210" y="161"/>
              </a:cxn>
              <a:cxn ang="0">
                <a:pos x="224" y="149"/>
              </a:cxn>
              <a:cxn ang="0">
                <a:pos x="262" y="189"/>
              </a:cxn>
              <a:cxn ang="0">
                <a:pos x="257" y="203"/>
              </a:cxn>
              <a:cxn ang="0">
                <a:pos x="317" y="192"/>
              </a:cxn>
              <a:cxn ang="0">
                <a:pos x="369" y="156"/>
              </a:cxn>
              <a:cxn ang="0">
                <a:pos x="563" y="239"/>
              </a:cxn>
              <a:cxn ang="0">
                <a:pos x="579" y="390"/>
              </a:cxn>
              <a:cxn ang="0">
                <a:pos x="605" y="400"/>
              </a:cxn>
              <a:cxn ang="0">
                <a:pos x="605" y="372"/>
              </a:cxn>
              <a:cxn ang="0">
                <a:pos x="626" y="393"/>
              </a:cxn>
              <a:cxn ang="0">
                <a:pos x="612" y="443"/>
              </a:cxn>
              <a:cxn ang="0">
                <a:pos x="674" y="497"/>
              </a:cxn>
              <a:cxn ang="0">
                <a:pos x="695" y="535"/>
              </a:cxn>
              <a:cxn ang="0">
                <a:pos x="712" y="525"/>
              </a:cxn>
              <a:cxn ang="0">
                <a:pos x="764" y="606"/>
              </a:cxn>
              <a:cxn ang="0">
                <a:pos x="842" y="663"/>
              </a:cxn>
              <a:cxn ang="0">
                <a:pos x="823" y="679"/>
              </a:cxn>
              <a:cxn ang="0">
                <a:pos x="901" y="660"/>
              </a:cxn>
              <a:cxn ang="0">
                <a:pos x="924" y="573"/>
              </a:cxn>
              <a:cxn ang="0">
                <a:pos x="846" y="738"/>
              </a:cxn>
              <a:cxn ang="0">
                <a:pos x="868" y="722"/>
              </a:cxn>
              <a:cxn ang="0">
                <a:pos x="804" y="743"/>
              </a:cxn>
              <a:cxn ang="0">
                <a:pos x="816" y="753"/>
              </a:cxn>
            </a:cxnLst>
            <a:rect l="0" t="0" r="r" b="b"/>
            <a:pathLst>
              <a:path w="927" h="779">
                <a:moveTo>
                  <a:pt x="690" y="535"/>
                </a:moveTo>
                <a:lnTo>
                  <a:pt x="683" y="523"/>
                </a:lnTo>
                <a:lnTo>
                  <a:pt x="678" y="518"/>
                </a:lnTo>
                <a:lnTo>
                  <a:pt x="683" y="533"/>
                </a:lnTo>
                <a:lnTo>
                  <a:pt x="693" y="542"/>
                </a:lnTo>
                <a:lnTo>
                  <a:pt x="690" y="535"/>
                </a:lnTo>
                <a:close/>
                <a:moveTo>
                  <a:pt x="686" y="547"/>
                </a:moveTo>
                <a:lnTo>
                  <a:pt x="678" y="540"/>
                </a:lnTo>
                <a:lnTo>
                  <a:pt x="681" y="547"/>
                </a:lnTo>
                <a:lnTo>
                  <a:pt x="686" y="549"/>
                </a:lnTo>
                <a:lnTo>
                  <a:pt x="695" y="551"/>
                </a:lnTo>
                <a:lnTo>
                  <a:pt x="697" y="547"/>
                </a:lnTo>
                <a:lnTo>
                  <a:pt x="688" y="547"/>
                </a:lnTo>
                <a:lnTo>
                  <a:pt x="686" y="547"/>
                </a:lnTo>
                <a:close/>
                <a:moveTo>
                  <a:pt x="768" y="774"/>
                </a:moveTo>
                <a:lnTo>
                  <a:pt x="764" y="776"/>
                </a:lnTo>
                <a:lnTo>
                  <a:pt x="764" y="779"/>
                </a:lnTo>
                <a:lnTo>
                  <a:pt x="766" y="779"/>
                </a:lnTo>
                <a:lnTo>
                  <a:pt x="771" y="776"/>
                </a:lnTo>
                <a:lnTo>
                  <a:pt x="771" y="774"/>
                </a:lnTo>
                <a:lnTo>
                  <a:pt x="768" y="774"/>
                </a:lnTo>
                <a:close/>
                <a:moveTo>
                  <a:pt x="875" y="388"/>
                </a:moveTo>
                <a:lnTo>
                  <a:pt x="889" y="407"/>
                </a:lnTo>
                <a:lnTo>
                  <a:pt x="887" y="398"/>
                </a:lnTo>
                <a:lnTo>
                  <a:pt x="858" y="353"/>
                </a:lnTo>
                <a:lnTo>
                  <a:pt x="851" y="341"/>
                </a:lnTo>
                <a:lnTo>
                  <a:pt x="844" y="334"/>
                </a:lnTo>
                <a:lnTo>
                  <a:pt x="856" y="357"/>
                </a:lnTo>
                <a:lnTo>
                  <a:pt x="875" y="388"/>
                </a:lnTo>
                <a:close/>
                <a:moveTo>
                  <a:pt x="319" y="206"/>
                </a:moveTo>
                <a:lnTo>
                  <a:pt x="307" y="213"/>
                </a:lnTo>
                <a:lnTo>
                  <a:pt x="300" y="213"/>
                </a:lnTo>
                <a:lnTo>
                  <a:pt x="293" y="215"/>
                </a:lnTo>
                <a:lnTo>
                  <a:pt x="305" y="218"/>
                </a:lnTo>
                <a:lnTo>
                  <a:pt x="317" y="211"/>
                </a:lnTo>
                <a:lnTo>
                  <a:pt x="333" y="196"/>
                </a:lnTo>
                <a:lnTo>
                  <a:pt x="326" y="199"/>
                </a:lnTo>
                <a:lnTo>
                  <a:pt x="319" y="206"/>
                </a:lnTo>
                <a:close/>
                <a:moveTo>
                  <a:pt x="790" y="755"/>
                </a:moveTo>
                <a:lnTo>
                  <a:pt x="787" y="762"/>
                </a:lnTo>
                <a:lnTo>
                  <a:pt x="783" y="769"/>
                </a:lnTo>
                <a:lnTo>
                  <a:pt x="790" y="767"/>
                </a:lnTo>
                <a:lnTo>
                  <a:pt x="794" y="765"/>
                </a:lnTo>
                <a:lnTo>
                  <a:pt x="792" y="760"/>
                </a:lnTo>
                <a:lnTo>
                  <a:pt x="790" y="755"/>
                </a:lnTo>
                <a:close/>
                <a:moveTo>
                  <a:pt x="913" y="649"/>
                </a:moveTo>
                <a:lnTo>
                  <a:pt x="915" y="658"/>
                </a:lnTo>
                <a:lnTo>
                  <a:pt x="910" y="665"/>
                </a:lnTo>
                <a:lnTo>
                  <a:pt x="905" y="670"/>
                </a:lnTo>
                <a:lnTo>
                  <a:pt x="903" y="677"/>
                </a:lnTo>
                <a:lnTo>
                  <a:pt x="896" y="691"/>
                </a:lnTo>
                <a:lnTo>
                  <a:pt x="894" y="698"/>
                </a:lnTo>
                <a:lnTo>
                  <a:pt x="913" y="670"/>
                </a:lnTo>
                <a:lnTo>
                  <a:pt x="922" y="641"/>
                </a:lnTo>
                <a:lnTo>
                  <a:pt x="920" y="641"/>
                </a:lnTo>
                <a:lnTo>
                  <a:pt x="913" y="649"/>
                </a:lnTo>
                <a:close/>
                <a:moveTo>
                  <a:pt x="887" y="708"/>
                </a:moveTo>
                <a:lnTo>
                  <a:pt x="889" y="705"/>
                </a:lnTo>
                <a:lnTo>
                  <a:pt x="891" y="701"/>
                </a:lnTo>
                <a:lnTo>
                  <a:pt x="889" y="701"/>
                </a:lnTo>
                <a:lnTo>
                  <a:pt x="887" y="708"/>
                </a:lnTo>
                <a:close/>
                <a:moveTo>
                  <a:pt x="922" y="540"/>
                </a:moveTo>
                <a:lnTo>
                  <a:pt x="920" y="483"/>
                </a:lnTo>
                <a:lnTo>
                  <a:pt x="913" y="454"/>
                </a:lnTo>
                <a:lnTo>
                  <a:pt x="903" y="431"/>
                </a:lnTo>
                <a:lnTo>
                  <a:pt x="898" y="421"/>
                </a:lnTo>
                <a:lnTo>
                  <a:pt x="884" y="409"/>
                </a:lnTo>
                <a:lnTo>
                  <a:pt x="813" y="298"/>
                </a:lnTo>
                <a:lnTo>
                  <a:pt x="809" y="289"/>
                </a:lnTo>
                <a:lnTo>
                  <a:pt x="799" y="274"/>
                </a:lnTo>
                <a:lnTo>
                  <a:pt x="790" y="253"/>
                </a:lnTo>
                <a:lnTo>
                  <a:pt x="785" y="246"/>
                </a:lnTo>
                <a:lnTo>
                  <a:pt x="780" y="232"/>
                </a:lnTo>
                <a:lnTo>
                  <a:pt x="783" y="229"/>
                </a:lnTo>
                <a:lnTo>
                  <a:pt x="787" y="232"/>
                </a:lnTo>
                <a:lnTo>
                  <a:pt x="787" y="239"/>
                </a:lnTo>
                <a:lnTo>
                  <a:pt x="790" y="244"/>
                </a:lnTo>
                <a:lnTo>
                  <a:pt x="799" y="246"/>
                </a:lnTo>
                <a:lnTo>
                  <a:pt x="801" y="248"/>
                </a:lnTo>
                <a:lnTo>
                  <a:pt x="797" y="258"/>
                </a:lnTo>
                <a:lnTo>
                  <a:pt x="799" y="265"/>
                </a:lnTo>
                <a:lnTo>
                  <a:pt x="806" y="279"/>
                </a:lnTo>
                <a:lnTo>
                  <a:pt x="809" y="274"/>
                </a:lnTo>
                <a:lnTo>
                  <a:pt x="806" y="265"/>
                </a:lnTo>
                <a:lnTo>
                  <a:pt x="809" y="256"/>
                </a:lnTo>
                <a:lnTo>
                  <a:pt x="811" y="256"/>
                </a:lnTo>
                <a:lnTo>
                  <a:pt x="813" y="279"/>
                </a:lnTo>
                <a:lnTo>
                  <a:pt x="818" y="298"/>
                </a:lnTo>
                <a:lnTo>
                  <a:pt x="837" y="324"/>
                </a:lnTo>
                <a:lnTo>
                  <a:pt x="842" y="329"/>
                </a:lnTo>
                <a:lnTo>
                  <a:pt x="830" y="310"/>
                </a:lnTo>
                <a:lnTo>
                  <a:pt x="823" y="296"/>
                </a:lnTo>
                <a:lnTo>
                  <a:pt x="818" y="284"/>
                </a:lnTo>
                <a:lnTo>
                  <a:pt x="818" y="274"/>
                </a:lnTo>
                <a:lnTo>
                  <a:pt x="818" y="265"/>
                </a:lnTo>
                <a:lnTo>
                  <a:pt x="820" y="258"/>
                </a:lnTo>
                <a:lnTo>
                  <a:pt x="816" y="248"/>
                </a:lnTo>
                <a:lnTo>
                  <a:pt x="766" y="196"/>
                </a:lnTo>
                <a:lnTo>
                  <a:pt x="735" y="151"/>
                </a:lnTo>
                <a:lnTo>
                  <a:pt x="712" y="111"/>
                </a:lnTo>
                <a:lnTo>
                  <a:pt x="693" y="71"/>
                </a:lnTo>
                <a:lnTo>
                  <a:pt x="686" y="57"/>
                </a:lnTo>
                <a:lnTo>
                  <a:pt x="669" y="12"/>
                </a:lnTo>
                <a:lnTo>
                  <a:pt x="662" y="0"/>
                </a:lnTo>
                <a:lnTo>
                  <a:pt x="643" y="5"/>
                </a:lnTo>
                <a:lnTo>
                  <a:pt x="619" y="0"/>
                </a:lnTo>
                <a:lnTo>
                  <a:pt x="612" y="0"/>
                </a:lnTo>
                <a:lnTo>
                  <a:pt x="612" y="0"/>
                </a:lnTo>
                <a:lnTo>
                  <a:pt x="610" y="5"/>
                </a:lnTo>
                <a:lnTo>
                  <a:pt x="605" y="7"/>
                </a:lnTo>
                <a:lnTo>
                  <a:pt x="605" y="14"/>
                </a:lnTo>
                <a:lnTo>
                  <a:pt x="605" y="24"/>
                </a:lnTo>
                <a:lnTo>
                  <a:pt x="610" y="35"/>
                </a:lnTo>
                <a:lnTo>
                  <a:pt x="610" y="45"/>
                </a:lnTo>
                <a:lnTo>
                  <a:pt x="610" y="54"/>
                </a:lnTo>
                <a:lnTo>
                  <a:pt x="605" y="59"/>
                </a:lnTo>
                <a:lnTo>
                  <a:pt x="598" y="61"/>
                </a:lnTo>
                <a:lnTo>
                  <a:pt x="596" y="59"/>
                </a:lnTo>
                <a:lnTo>
                  <a:pt x="593" y="57"/>
                </a:lnTo>
                <a:lnTo>
                  <a:pt x="591" y="50"/>
                </a:lnTo>
                <a:lnTo>
                  <a:pt x="586" y="42"/>
                </a:lnTo>
                <a:lnTo>
                  <a:pt x="586" y="38"/>
                </a:lnTo>
                <a:lnTo>
                  <a:pt x="570" y="40"/>
                </a:lnTo>
                <a:lnTo>
                  <a:pt x="551" y="42"/>
                </a:lnTo>
                <a:lnTo>
                  <a:pt x="534" y="45"/>
                </a:lnTo>
                <a:lnTo>
                  <a:pt x="518" y="47"/>
                </a:lnTo>
                <a:lnTo>
                  <a:pt x="499" y="50"/>
                </a:lnTo>
                <a:lnTo>
                  <a:pt x="482" y="52"/>
                </a:lnTo>
                <a:lnTo>
                  <a:pt x="466" y="54"/>
                </a:lnTo>
                <a:lnTo>
                  <a:pt x="447" y="57"/>
                </a:lnTo>
                <a:lnTo>
                  <a:pt x="430" y="59"/>
                </a:lnTo>
                <a:lnTo>
                  <a:pt x="414" y="61"/>
                </a:lnTo>
                <a:lnTo>
                  <a:pt x="395" y="64"/>
                </a:lnTo>
                <a:lnTo>
                  <a:pt x="378" y="66"/>
                </a:lnTo>
                <a:lnTo>
                  <a:pt x="361" y="68"/>
                </a:lnTo>
                <a:lnTo>
                  <a:pt x="343" y="68"/>
                </a:lnTo>
                <a:lnTo>
                  <a:pt x="326" y="71"/>
                </a:lnTo>
                <a:lnTo>
                  <a:pt x="309" y="73"/>
                </a:lnTo>
                <a:lnTo>
                  <a:pt x="298" y="76"/>
                </a:lnTo>
                <a:lnTo>
                  <a:pt x="298" y="71"/>
                </a:lnTo>
                <a:lnTo>
                  <a:pt x="286" y="52"/>
                </a:lnTo>
                <a:lnTo>
                  <a:pt x="279" y="42"/>
                </a:lnTo>
                <a:lnTo>
                  <a:pt x="246" y="47"/>
                </a:lnTo>
                <a:lnTo>
                  <a:pt x="210" y="54"/>
                </a:lnTo>
                <a:lnTo>
                  <a:pt x="175" y="59"/>
                </a:lnTo>
                <a:lnTo>
                  <a:pt x="139" y="66"/>
                </a:lnTo>
                <a:lnTo>
                  <a:pt x="104" y="71"/>
                </a:lnTo>
                <a:lnTo>
                  <a:pt x="71" y="76"/>
                </a:lnTo>
                <a:lnTo>
                  <a:pt x="35" y="83"/>
                </a:lnTo>
                <a:lnTo>
                  <a:pt x="0" y="87"/>
                </a:lnTo>
                <a:lnTo>
                  <a:pt x="0" y="97"/>
                </a:lnTo>
                <a:lnTo>
                  <a:pt x="2" y="104"/>
                </a:lnTo>
                <a:lnTo>
                  <a:pt x="7" y="111"/>
                </a:lnTo>
                <a:lnTo>
                  <a:pt x="23" y="125"/>
                </a:lnTo>
                <a:lnTo>
                  <a:pt x="26" y="130"/>
                </a:lnTo>
                <a:lnTo>
                  <a:pt x="23" y="142"/>
                </a:lnTo>
                <a:lnTo>
                  <a:pt x="26" y="149"/>
                </a:lnTo>
                <a:lnTo>
                  <a:pt x="26" y="154"/>
                </a:lnTo>
                <a:lnTo>
                  <a:pt x="21" y="158"/>
                </a:lnTo>
                <a:lnTo>
                  <a:pt x="21" y="163"/>
                </a:lnTo>
                <a:lnTo>
                  <a:pt x="26" y="161"/>
                </a:lnTo>
                <a:lnTo>
                  <a:pt x="26" y="166"/>
                </a:lnTo>
                <a:lnTo>
                  <a:pt x="21" y="173"/>
                </a:lnTo>
                <a:lnTo>
                  <a:pt x="23" y="173"/>
                </a:lnTo>
                <a:lnTo>
                  <a:pt x="45" y="166"/>
                </a:lnTo>
                <a:lnTo>
                  <a:pt x="47" y="156"/>
                </a:lnTo>
                <a:lnTo>
                  <a:pt x="54" y="149"/>
                </a:lnTo>
                <a:lnTo>
                  <a:pt x="54" y="137"/>
                </a:lnTo>
                <a:lnTo>
                  <a:pt x="59" y="137"/>
                </a:lnTo>
                <a:lnTo>
                  <a:pt x="63" y="142"/>
                </a:lnTo>
                <a:lnTo>
                  <a:pt x="68" y="135"/>
                </a:lnTo>
                <a:lnTo>
                  <a:pt x="71" y="132"/>
                </a:lnTo>
                <a:lnTo>
                  <a:pt x="75" y="140"/>
                </a:lnTo>
                <a:lnTo>
                  <a:pt x="75" y="149"/>
                </a:lnTo>
                <a:lnTo>
                  <a:pt x="61" y="156"/>
                </a:lnTo>
                <a:lnTo>
                  <a:pt x="56" y="158"/>
                </a:lnTo>
                <a:lnTo>
                  <a:pt x="54" y="163"/>
                </a:lnTo>
                <a:lnTo>
                  <a:pt x="78" y="156"/>
                </a:lnTo>
                <a:lnTo>
                  <a:pt x="108" y="147"/>
                </a:lnTo>
                <a:lnTo>
                  <a:pt x="116" y="142"/>
                </a:lnTo>
                <a:lnTo>
                  <a:pt x="125" y="137"/>
                </a:lnTo>
                <a:lnTo>
                  <a:pt x="132" y="132"/>
                </a:lnTo>
                <a:lnTo>
                  <a:pt x="142" y="132"/>
                </a:lnTo>
                <a:lnTo>
                  <a:pt x="153" y="128"/>
                </a:lnTo>
                <a:lnTo>
                  <a:pt x="163" y="130"/>
                </a:lnTo>
                <a:lnTo>
                  <a:pt x="168" y="132"/>
                </a:lnTo>
                <a:lnTo>
                  <a:pt x="170" y="137"/>
                </a:lnTo>
                <a:lnTo>
                  <a:pt x="156" y="137"/>
                </a:lnTo>
                <a:lnTo>
                  <a:pt x="134" y="144"/>
                </a:lnTo>
                <a:lnTo>
                  <a:pt x="165" y="147"/>
                </a:lnTo>
                <a:lnTo>
                  <a:pt x="203" y="156"/>
                </a:lnTo>
                <a:lnTo>
                  <a:pt x="210" y="161"/>
                </a:lnTo>
                <a:lnTo>
                  <a:pt x="212" y="161"/>
                </a:lnTo>
                <a:lnTo>
                  <a:pt x="215" y="156"/>
                </a:lnTo>
                <a:lnTo>
                  <a:pt x="215" y="151"/>
                </a:lnTo>
                <a:lnTo>
                  <a:pt x="220" y="144"/>
                </a:lnTo>
                <a:lnTo>
                  <a:pt x="229" y="142"/>
                </a:lnTo>
                <a:lnTo>
                  <a:pt x="224" y="149"/>
                </a:lnTo>
                <a:lnTo>
                  <a:pt x="224" y="156"/>
                </a:lnTo>
                <a:lnTo>
                  <a:pt x="229" y="161"/>
                </a:lnTo>
                <a:lnTo>
                  <a:pt x="229" y="163"/>
                </a:lnTo>
                <a:lnTo>
                  <a:pt x="224" y="166"/>
                </a:lnTo>
                <a:lnTo>
                  <a:pt x="246" y="180"/>
                </a:lnTo>
                <a:lnTo>
                  <a:pt x="262" y="189"/>
                </a:lnTo>
                <a:lnTo>
                  <a:pt x="269" y="199"/>
                </a:lnTo>
                <a:lnTo>
                  <a:pt x="269" y="203"/>
                </a:lnTo>
                <a:lnTo>
                  <a:pt x="267" y="206"/>
                </a:lnTo>
                <a:lnTo>
                  <a:pt x="262" y="201"/>
                </a:lnTo>
                <a:lnTo>
                  <a:pt x="257" y="194"/>
                </a:lnTo>
                <a:lnTo>
                  <a:pt x="257" y="203"/>
                </a:lnTo>
                <a:lnTo>
                  <a:pt x="265" y="213"/>
                </a:lnTo>
                <a:lnTo>
                  <a:pt x="269" y="213"/>
                </a:lnTo>
                <a:lnTo>
                  <a:pt x="283" y="208"/>
                </a:lnTo>
                <a:lnTo>
                  <a:pt x="300" y="203"/>
                </a:lnTo>
                <a:lnTo>
                  <a:pt x="307" y="199"/>
                </a:lnTo>
                <a:lnTo>
                  <a:pt x="317" y="192"/>
                </a:lnTo>
                <a:lnTo>
                  <a:pt x="326" y="192"/>
                </a:lnTo>
                <a:lnTo>
                  <a:pt x="350" y="170"/>
                </a:lnTo>
                <a:lnTo>
                  <a:pt x="361" y="168"/>
                </a:lnTo>
                <a:lnTo>
                  <a:pt x="369" y="166"/>
                </a:lnTo>
                <a:lnTo>
                  <a:pt x="371" y="163"/>
                </a:lnTo>
                <a:lnTo>
                  <a:pt x="369" y="156"/>
                </a:lnTo>
                <a:lnTo>
                  <a:pt x="369" y="151"/>
                </a:lnTo>
                <a:lnTo>
                  <a:pt x="373" y="144"/>
                </a:lnTo>
                <a:lnTo>
                  <a:pt x="402" y="135"/>
                </a:lnTo>
                <a:lnTo>
                  <a:pt x="442" y="149"/>
                </a:lnTo>
                <a:lnTo>
                  <a:pt x="496" y="201"/>
                </a:lnTo>
                <a:lnTo>
                  <a:pt x="563" y="239"/>
                </a:lnTo>
                <a:lnTo>
                  <a:pt x="579" y="258"/>
                </a:lnTo>
                <a:lnTo>
                  <a:pt x="581" y="267"/>
                </a:lnTo>
                <a:lnTo>
                  <a:pt x="581" y="272"/>
                </a:lnTo>
                <a:lnTo>
                  <a:pt x="586" y="308"/>
                </a:lnTo>
                <a:lnTo>
                  <a:pt x="581" y="341"/>
                </a:lnTo>
                <a:lnTo>
                  <a:pt x="579" y="390"/>
                </a:lnTo>
                <a:lnTo>
                  <a:pt x="584" y="400"/>
                </a:lnTo>
                <a:lnTo>
                  <a:pt x="589" y="405"/>
                </a:lnTo>
                <a:lnTo>
                  <a:pt x="593" y="407"/>
                </a:lnTo>
                <a:lnTo>
                  <a:pt x="596" y="402"/>
                </a:lnTo>
                <a:lnTo>
                  <a:pt x="603" y="402"/>
                </a:lnTo>
                <a:lnTo>
                  <a:pt x="605" y="400"/>
                </a:lnTo>
                <a:lnTo>
                  <a:pt x="605" y="395"/>
                </a:lnTo>
                <a:lnTo>
                  <a:pt x="605" y="383"/>
                </a:lnTo>
                <a:lnTo>
                  <a:pt x="600" y="381"/>
                </a:lnTo>
                <a:lnTo>
                  <a:pt x="596" y="374"/>
                </a:lnTo>
                <a:lnTo>
                  <a:pt x="598" y="369"/>
                </a:lnTo>
                <a:lnTo>
                  <a:pt x="605" y="372"/>
                </a:lnTo>
                <a:lnTo>
                  <a:pt x="615" y="381"/>
                </a:lnTo>
                <a:lnTo>
                  <a:pt x="617" y="381"/>
                </a:lnTo>
                <a:lnTo>
                  <a:pt x="622" y="376"/>
                </a:lnTo>
                <a:lnTo>
                  <a:pt x="626" y="379"/>
                </a:lnTo>
                <a:lnTo>
                  <a:pt x="629" y="383"/>
                </a:lnTo>
                <a:lnTo>
                  <a:pt x="626" y="393"/>
                </a:lnTo>
                <a:lnTo>
                  <a:pt x="619" y="405"/>
                </a:lnTo>
                <a:lnTo>
                  <a:pt x="607" y="426"/>
                </a:lnTo>
                <a:lnTo>
                  <a:pt x="603" y="428"/>
                </a:lnTo>
                <a:lnTo>
                  <a:pt x="600" y="433"/>
                </a:lnTo>
                <a:lnTo>
                  <a:pt x="607" y="438"/>
                </a:lnTo>
                <a:lnTo>
                  <a:pt x="612" y="443"/>
                </a:lnTo>
                <a:lnTo>
                  <a:pt x="641" y="480"/>
                </a:lnTo>
                <a:lnTo>
                  <a:pt x="652" y="495"/>
                </a:lnTo>
                <a:lnTo>
                  <a:pt x="662" y="502"/>
                </a:lnTo>
                <a:lnTo>
                  <a:pt x="667" y="502"/>
                </a:lnTo>
                <a:lnTo>
                  <a:pt x="674" y="502"/>
                </a:lnTo>
                <a:lnTo>
                  <a:pt x="674" y="497"/>
                </a:lnTo>
                <a:lnTo>
                  <a:pt x="671" y="490"/>
                </a:lnTo>
                <a:lnTo>
                  <a:pt x="681" y="485"/>
                </a:lnTo>
                <a:lnTo>
                  <a:pt x="690" y="483"/>
                </a:lnTo>
                <a:lnTo>
                  <a:pt x="686" y="492"/>
                </a:lnTo>
                <a:lnTo>
                  <a:pt x="688" y="516"/>
                </a:lnTo>
                <a:lnTo>
                  <a:pt x="695" y="535"/>
                </a:lnTo>
                <a:lnTo>
                  <a:pt x="700" y="535"/>
                </a:lnTo>
                <a:lnTo>
                  <a:pt x="704" y="533"/>
                </a:lnTo>
                <a:lnTo>
                  <a:pt x="707" y="523"/>
                </a:lnTo>
                <a:lnTo>
                  <a:pt x="712" y="516"/>
                </a:lnTo>
                <a:lnTo>
                  <a:pt x="716" y="514"/>
                </a:lnTo>
                <a:lnTo>
                  <a:pt x="712" y="525"/>
                </a:lnTo>
                <a:lnTo>
                  <a:pt x="707" y="540"/>
                </a:lnTo>
                <a:lnTo>
                  <a:pt x="709" y="542"/>
                </a:lnTo>
                <a:lnTo>
                  <a:pt x="716" y="544"/>
                </a:lnTo>
                <a:lnTo>
                  <a:pt x="730" y="580"/>
                </a:lnTo>
                <a:lnTo>
                  <a:pt x="745" y="599"/>
                </a:lnTo>
                <a:lnTo>
                  <a:pt x="764" y="606"/>
                </a:lnTo>
                <a:lnTo>
                  <a:pt x="787" y="608"/>
                </a:lnTo>
                <a:lnTo>
                  <a:pt x="792" y="620"/>
                </a:lnTo>
                <a:lnTo>
                  <a:pt x="809" y="637"/>
                </a:lnTo>
                <a:lnTo>
                  <a:pt x="825" y="660"/>
                </a:lnTo>
                <a:lnTo>
                  <a:pt x="832" y="663"/>
                </a:lnTo>
                <a:lnTo>
                  <a:pt x="842" y="663"/>
                </a:lnTo>
                <a:lnTo>
                  <a:pt x="846" y="667"/>
                </a:lnTo>
                <a:lnTo>
                  <a:pt x="846" y="675"/>
                </a:lnTo>
                <a:lnTo>
                  <a:pt x="827" y="665"/>
                </a:lnTo>
                <a:lnTo>
                  <a:pt x="825" y="667"/>
                </a:lnTo>
                <a:lnTo>
                  <a:pt x="823" y="672"/>
                </a:lnTo>
                <a:lnTo>
                  <a:pt x="823" y="679"/>
                </a:lnTo>
                <a:lnTo>
                  <a:pt x="830" y="689"/>
                </a:lnTo>
                <a:lnTo>
                  <a:pt x="842" y="686"/>
                </a:lnTo>
                <a:lnTo>
                  <a:pt x="858" y="677"/>
                </a:lnTo>
                <a:lnTo>
                  <a:pt x="872" y="677"/>
                </a:lnTo>
                <a:lnTo>
                  <a:pt x="891" y="663"/>
                </a:lnTo>
                <a:lnTo>
                  <a:pt x="901" y="660"/>
                </a:lnTo>
                <a:lnTo>
                  <a:pt x="910" y="646"/>
                </a:lnTo>
                <a:lnTo>
                  <a:pt x="913" y="632"/>
                </a:lnTo>
                <a:lnTo>
                  <a:pt x="913" y="608"/>
                </a:lnTo>
                <a:lnTo>
                  <a:pt x="917" y="589"/>
                </a:lnTo>
                <a:lnTo>
                  <a:pt x="922" y="573"/>
                </a:lnTo>
                <a:lnTo>
                  <a:pt x="924" y="573"/>
                </a:lnTo>
                <a:lnTo>
                  <a:pt x="924" y="575"/>
                </a:lnTo>
                <a:lnTo>
                  <a:pt x="927" y="577"/>
                </a:lnTo>
                <a:lnTo>
                  <a:pt x="922" y="540"/>
                </a:lnTo>
                <a:close/>
                <a:moveTo>
                  <a:pt x="837" y="741"/>
                </a:moveTo>
                <a:lnTo>
                  <a:pt x="842" y="743"/>
                </a:lnTo>
                <a:lnTo>
                  <a:pt x="846" y="738"/>
                </a:lnTo>
                <a:lnTo>
                  <a:pt x="853" y="736"/>
                </a:lnTo>
                <a:lnTo>
                  <a:pt x="858" y="731"/>
                </a:lnTo>
                <a:lnTo>
                  <a:pt x="842" y="738"/>
                </a:lnTo>
                <a:lnTo>
                  <a:pt x="837" y="741"/>
                </a:lnTo>
                <a:close/>
                <a:moveTo>
                  <a:pt x="872" y="717"/>
                </a:moveTo>
                <a:lnTo>
                  <a:pt x="868" y="722"/>
                </a:lnTo>
                <a:lnTo>
                  <a:pt x="868" y="722"/>
                </a:lnTo>
                <a:lnTo>
                  <a:pt x="870" y="722"/>
                </a:lnTo>
                <a:lnTo>
                  <a:pt x="875" y="720"/>
                </a:lnTo>
                <a:lnTo>
                  <a:pt x="875" y="717"/>
                </a:lnTo>
                <a:lnTo>
                  <a:pt x="872" y="717"/>
                </a:lnTo>
                <a:close/>
                <a:moveTo>
                  <a:pt x="804" y="743"/>
                </a:moveTo>
                <a:lnTo>
                  <a:pt x="804" y="746"/>
                </a:lnTo>
                <a:lnTo>
                  <a:pt x="811" y="753"/>
                </a:lnTo>
                <a:lnTo>
                  <a:pt x="811" y="757"/>
                </a:lnTo>
                <a:lnTo>
                  <a:pt x="813" y="757"/>
                </a:lnTo>
                <a:lnTo>
                  <a:pt x="816" y="755"/>
                </a:lnTo>
                <a:lnTo>
                  <a:pt x="816" y="753"/>
                </a:lnTo>
                <a:lnTo>
                  <a:pt x="816" y="750"/>
                </a:lnTo>
                <a:lnTo>
                  <a:pt x="804" y="743"/>
                </a:lnTo>
                <a:close/>
              </a:path>
            </a:pathLst>
          </a:custGeom>
          <a:solidFill>
            <a:schemeClr val="bg1"/>
          </a:solidFill>
          <a:ln w="6350">
            <a:solidFill>
              <a:srgbClr val="00A0DC"/>
            </a:solidFill>
            <a:round/>
            <a:headEnd/>
            <a:tailEnd/>
          </a:ln>
        </p:spPr>
        <p:txBody>
          <a:bodyPr lIns="685621" tIns="0" rIns="0" bIns="45708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8" name="Connecticut">
            <a:extLst>
              <a:ext uri="{FF2B5EF4-FFF2-40B4-BE49-F238E27FC236}">
                <a16:creationId xmlns:a16="http://schemas.microsoft.com/office/drawing/2014/main" id="{9CE6BDFE-C0DD-0C4C-A521-031C0D080FBF}"/>
              </a:ext>
            </a:extLst>
          </p:cNvPr>
          <p:cNvSpPr>
            <a:spLocks noChangeAspect="1"/>
          </p:cNvSpPr>
          <p:nvPr/>
        </p:nvSpPr>
        <p:spPr bwMode="gray">
          <a:xfrm>
            <a:off x="10427152" y="2527989"/>
            <a:ext cx="245846" cy="275835"/>
          </a:xfrm>
          <a:custGeom>
            <a:avLst/>
            <a:gdLst/>
            <a:ahLst/>
            <a:cxnLst>
              <a:cxn ang="0">
                <a:pos x="59" y="28"/>
              </a:cxn>
              <a:cxn ang="0">
                <a:pos x="59" y="33"/>
              </a:cxn>
              <a:cxn ang="0">
                <a:pos x="64" y="31"/>
              </a:cxn>
              <a:cxn ang="0">
                <a:pos x="64" y="28"/>
              </a:cxn>
              <a:cxn ang="0">
                <a:pos x="73" y="23"/>
              </a:cxn>
              <a:cxn ang="0">
                <a:pos x="85" y="21"/>
              </a:cxn>
              <a:cxn ang="0">
                <a:pos x="94" y="16"/>
              </a:cxn>
              <a:cxn ang="0">
                <a:pos x="106" y="14"/>
              </a:cxn>
              <a:cxn ang="0">
                <a:pos x="116" y="9"/>
              </a:cxn>
              <a:cxn ang="0">
                <a:pos x="127" y="7"/>
              </a:cxn>
              <a:cxn ang="0">
                <a:pos x="137" y="2"/>
              </a:cxn>
              <a:cxn ang="0">
                <a:pos x="149" y="0"/>
              </a:cxn>
              <a:cxn ang="0">
                <a:pos x="149" y="0"/>
              </a:cxn>
              <a:cxn ang="0">
                <a:pos x="151" y="7"/>
              </a:cxn>
              <a:cxn ang="0">
                <a:pos x="153" y="16"/>
              </a:cxn>
              <a:cxn ang="0">
                <a:pos x="156" y="23"/>
              </a:cxn>
              <a:cxn ang="0">
                <a:pos x="158" y="31"/>
              </a:cxn>
              <a:cxn ang="0">
                <a:pos x="163" y="42"/>
              </a:cxn>
              <a:cxn ang="0">
                <a:pos x="165" y="52"/>
              </a:cxn>
              <a:cxn ang="0">
                <a:pos x="170" y="59"/>
              </a:cxn>
              <a:cxn ang="0">
                <a:pos x="170" y="66"/>
              </a:cxn>
              <a:cxn ang="0">
                <a:pos x="172" y="73"/>
              </a:cxn>
              <a:cxn ang="0">
                <a:pos x="172" y="76"/>
              </a:cxn>
              <a:cxn ang="0">
                <a:pos x="172" y="85"/>
              </a:cxn>
              <a:cxn ang="0">
                <a:pos x="165" y="85"/>
              </a:cxn>
              <a:cxn ang="0">
                <a:pos x="153" y="92"/>
              </a:cxn>
              <a:cxn ang="0">
                <a:pos x="137" y="104"/>
              </a:cxn>
              <a:cxn ang="0">
                <a:pos x="127" y="104"/>
              </a:cxn>
              <a:cxn ang="0">
                <a:pos x="118" y="111"/>
              </a:cxn>
              <a:cxn ang="0">
                <a:pos x="87" y="125"/>
              </a:cxn>
              <a:cxn ang="0">
                <a:pos x="78" y="125"/>
              </a:cxn>
              <a:cxn ang="0">
                <a:pos x="73" y="137"/>
              </a:cxn>
              <a:cxn ang="0">
                <a:pos x="61" y="147"/>
              </a:cxn>
              <a:cxn ang="0">
                <a:pos x="30" y="177"/>
              </a:cxn>
              <a:cxn ang="0">
                <a:pos x="28" y="182"/>
              </a:cxn>
              <a:cxn ang="0">
                <a:pos x="21" y="175"/>
              </a:cxn>
              <a:cxn ang="0">
                <a:pos x="14" y="170"/>
              </a:cxn>
              <a:cxn ang="0">
                <a:pos x="21" y="163"/>
              </a:cxn>
              <a:cxn ang="0">
                <a:pos x="26" y="158"/>
              </a:cxn>
              <a:cxn ang="0">
                <a:pos x="28" y="154"/>
              </a:cxn>
              <a:cxn ang="0">
                <a:pos x="30" y="149"/>
              </a:cxn>
              <a:cxn ang="0">
                <a:pos x="28" y="147"/>
              </a:cxn>
              <a:cxn ang="0">
                <a:pos x="23" y="142"/>
              </a:cxn>
              <a:cxn ang="0">
                <a:pos x="21" y="130"/>
              </a:cxn>
              <a:cxn ang="0">
                <a:pos x="16" y="118"/>
              </a:cxn>
              <a:cxn ang="0">
                <a:pos x="14" y="106"/>
              </a:cxn>
              <a:cxn ang="0">
                <a:pos x="12" y="94"/>
              </a:cxn>
              <a:cxn ang="0">
                <a:pos x="7" y="83"/>
              </a:cxn>
              <a:cxn ang="0">
                <a:pos x="4" y="71"/>
              </a:cxn>
              <a:cxn ang="0">
                <a:pos x="2" y="59"/>
              </a:cxn>
              <a:cxn ang="0">
                <a:pos x="0" y="47"/>
              </a:cxn>
              <a:cxn ang="0">
                <a:pos x="7" y="45"/>
              </a:cxn>
              <a:cxn ang="0">
                <a:pos x="14" y="42"/>
              </a:cxn>
              <a:cxn ang="0">
                <a:pos x="21" y="40"/>
              </a:cxn>
              <a:cxn ang="0">
                <a:pos x="28" y="38"/>
              </a:cxn>
              <a:cxn ang="0">
                <a:pos x="35" y="35"/>
              </a:cxn>
              <a:cxn ang="0">
                <a:pos x="45" y="33"/>
              </a:cxn>
              <a:cxn ang="0">
                <a:pos x="52" y="31"/>
              </a:cxn>
              <a:cxn ang="0">
                <a:pos x="59" y="28"/>
              </a:cxn>
            </a:cxnLst>
            <a:rect l="0" t="0" r="r" b="b"/>
            <a:pathLst>
              <a:path w="172" h="182">
                <a:moveTo>
                  <a:pt x="59" y="28"/>
                </a:moveTo>
                <a:lnTo>
                  <a:pt x="59" y="33"/>
                </a:lnTo>
                <a:lnTo>
                  <a:pt x="64" y="31"/>
                </a:lnTo>
                <a:lnTo>
                  <a:pt x="64" y="28"/>
                </a:lnTo>
                <a:lnTo>
                  <a:pt x="73" y="23"/>
                </a:lnTo>
                <a:lnTo>
                  <a:pt x="85" y="21"/>
                </a:lnTo>
                <a:lnTo>
                  <a:pt x="94" y="16"/>
                </a:lnTo>
                <a:lnTo>
                  <a:pt x="106" y="14"/>
                </a:lnTo>
                <a:lnTo>
                  <a:pt x="116" y="9"/>
                </a:lnTo>
                <a:lnTo>
                  <a:pt x="127" y="7"/>
                </a:lnTo>
                <a:lnTo>
                  <a:pt x="137" y="2"/>
                </a:lnTo>
                <a:lnTo>
                  <a:pt x="149" y="0"/>
                </a:lnTo>
                <a:lnTo>
                  <a:pt x="149" y="0"/>
                </a:lnTo>
                <a:lnTo>
                  <a:pt x="151" y="7"/>
                </a:lnTo>
                <a:lnTo>
                  <a:pt x="153" y="16"/>
                </a:lnTo>
                <a:lnTo>
                  <a:pt x="156" y="23"/>
                </a:lnTo>
                <a:lnTo>
                  <a:pt x="158" y="31"/>
                </a:lnTo>
                <a:lnTo>
                  <a:pt x="163" y="42"/>
                </a:lnTo>
                <a:lnTo>
                  <a:pt x="165" y="52"/>
                </a:lnTo>
                <a:lnTo>
                  <a:pt x="170" y="59"/>
                </a:lnTo>
                <a:lnTo>
                  <a:pt x="170" y="66"/>
                </a:lnTo>
                <a:lnTo>
                  <a:pt x="172" y="73"/>
                </a:lnTo>
                <a:lnTo>
                  <a:pt x="172" y="76"/>
                </a:lnTo>
                <a:lnTo>
                  <a:pt x="172" y="85"/>
                </a:lnTo>
                <a:lnTo>
                  <a:pt x="165" y="85"/>
                </a:lnTo>
                <a:lnTo>
                  <a:pt x="153" y="92"/>
                </a:lnTo>
                <a:lnTo>
                  <a:pt x="137" y="104"/>
                </a:lnTo>
                <a:lnTo>
                  <a:pt x="127" y="104"/>
                </a:lnTo>
                <a:lnTo>
                  <a:pt x="118" y="111"/>
                </a:lnTo>
                <a:lnTo>
                  <a:pt x="87" y="125"/>
                </a:lnTo>
                <a:lnTo>
                  <a:pt x="78" y="125"/>
                </a:lnTo>
                <a:lnTo>
                  <a:pt x="73" y="137"/>
                </a:lnTo>
                <a:lnTo>
                  <a:pt x="61" y="147"/>
                </a:lnTo>
                <a:lnTo>
                  <a:pt x="30" y="177"/>
                </a:lnTo>
                <a:lnTo>
                  <a:pt x="28" y="182"/>
                </a:lnTo>
                <a:lnTo>
                  <a:pt x="21" y="175"/>
                </a:lnTo>
                <a:lnTo>
                  <a:pt x="14" y="170"/>
                </a:lnTo>
                <a:lnTo>
                  <a:pt x="21" y="163"/>
                </a:lnTo>
                <a:lnTo>
                  <a:pt x="26" y="158"/>
                </a:lnTo>
                <a:lnTo>
                  <a:pt x="28" y="154"/>
                </a:lnTo>
                <a:lnTo>
                  <a:pt x="30" y="149"/>
                </a:lnTo>
                <a:lnTo>
                  <a:pt x="28" y="147"/>
                </a:lnTo>
                <a:lnTo>
                  <a:pt x="23" y="142"/>
                </a:lnTo>
                <a:lnTo>
                  <a:pt x="21" y="130"/>
                </a:lnTo>
                <a:lnTo>
                  <a:pt x="16" y="118"/>
                </a:lnTo>
                <a:lnTo>
                  <a:pt x="14" y="106"/>
                </a:lnTo>
                <a:lnTo>
                  <a:pt x="12" y="94"/>
                </a:lnTo>
                <a:lnTo>
                  <a:pt x="7" y="83"/>
                </a:lnTo>
                <a:lnTo>
                  <a:pt x="4" y="71"/>
                </a:lnTo>
                <a:lnTo>
                  <a:pt x="2" y="59"/>
                </a:lnTo>
                <a:lnTo>
                  <a:pt x="0" y="47"/>
                </a:lnTo>
                <a:lnTo>
                  <a:pt x="7" y="45"/>
                </a:lnTo>
                <a:lnTo>
                  <a:pt x="14" y="42"/>
                </a:lnTo>
                <a:lnTo>
                  <a:pt x="21" y="40"/>
                </a:lnTo>
                <a:lnTo>
                  <a:pt x="28" y="38"/>
                </a:lnTo>
                <a:lnTo>
                  <a:pt x="35" y="35"/>
                </a:lnTo>
                <a:lnTo>
                  <a:pt x="45" y="33"/>
                </a:lnTo>
                <a:lnTo>
                  <a:pt x="52" y="31"/>
                </a:lnTo>
                <a:lnTo>
                  <a:pt x="59" y="28"/>
                </a:lnTo>
                <a:close/>
              </a:path>
            </a:pathLst>
          </a:custGeom>
          <a:solidFill>
            <a:srgbClr val="5FC0EB"/>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9" name="Delaware">
            <a:extLst>
              <a:ext uri="{FF2B5EF4-FFF2-40B4-BE49-F238E27FC236}">
                <a16:creationId xmlns:a16="http://schemas.microsoft.com/office/drawing/2014/main" id="{696DB5CE-FEF9-124B-A3D6-A4819308228F}"/>
              </a:ext>
            </a:extLst>
          </p:cNvPr>
          <p:cNvSpPr>
            <a:spLocks noChangeAspect="1"/>
          </p:cNvSpPr>
          <p:nvPr/>
        </p:nvSpPr>
        <p:spPr bwMode="gray">
          <a:xfrm>
            <a:off x="10251343" y="3102391"/>
            <a:ext cx="165804" cy="268258"/>
          </a:xfrm>
          <a:custGeom>
            <a:avLst/>
            <a:gdLst/>
            <a:ahLst/>
            <a:cxnLst>
              <a:cxn ang="0">
                <a:pos x="99" y="139"/>
              </a:cxn>
              <a:cxn ang="0">
                <a:pos x="97" y="146"/>
              </a:cxn>
              <a:cxn ang="0">
                <a:pos x="104" y="142"/>
              </a:cxn>
              <a:cxn ang="0">
                <a:pos x="106" y="144"/>
              </a:cxn>
              <a:cxn ang="0">
                <a:pos x="113" y="151"/>
              </a:cxn>
              <a:cxn ang="0">
                <a:pos x="116" y="158"/>
              </a:cxn>
              <a:cxn ang="0">
                <a:pos x="104" y="161"/>
              </a:cxn>
              <a:cxn ang="0">
                <a:pos x="85" y="168"/>
              </a:cxn>
              <a:cxn ang="0">
                <a:pos x="64" y="175"/>
              </a:cxn>
              <a:cxn ang="0">
                <a:pos x="54" y="177"/>
              </a:cxn>
              <a:cxn ang="0">
                <a:pos x="54" y="177"/>
              </a:cxn>
              <a:cxn ang="0">
                <a:pos x="54" y="177"/>
              </a:cxn>
              <a:cxn ang="0">
                <a:pos x="52" y="177"/>
              </a:cxn>
              <a:cxn ang="0">
                <a:pos x="52" y="177"/>
              </a:cxn>
              <a:cxn ang="0">
                <a:pos x="52" y="177"/>
              </a:cxn>
              <a:cxn ang="0">
                <a:pos x="52" y="177"/>
              </a:cxn>
              <a:cxn ang="0">
                <a:pos x="52" y="177"/>
              </a:cxn>
              <a:cxn ang="0">
                <a:pos x="52" y="177"/>
              </a:cxn>
              <a:cxn ang="0">
                <a:pos x="45" y="158"/>
              </a:cxn>
              <a:cxn ang="0">
                <a:pos x="40" y="139"/>
              </a:cxn>
              <a:cxn ang="0">
                <a:pos x="33" y="120"/>
              </a:cxn>
              <a:cxn ang="0">
                <a:pos x="26" y="101"/>
              </a:cxn>
              <a:cxn ang="0">
                <a:pos x="19" y="80"/>
              </a:cxn>
              <a:cxn ang="0">
                <a:pos x="14" y="61"/>
              </a:cxn>
              <a:cxn ang="0">
                <a:pos x="7" y="42"/>
              </a:cxn>
              <a:cxn ang="0">
                <a:pos x="0" y="23"/>
              </a:cxn>
              <a:cxn ang="0">
                <a:pos x="4" y="11"/>
              </a:cxn>
              <a:cxn ang="0">
                <a:pos x="7" y="7"/>
              </a:cxn>
              <a:cxn ang="0">
                <a:pos x="9" y="4"/>
              </a:cxn>
              <a:cxn ang="0">
                <a:pos x="21" y="0"/>
              </a:cxn>
              <a:cxn ang="0">
                <a:pos x="30" y="2"/>
              </a:cxn>
              <a:cxn ang="0">
                <a:pos x="28" y="7"/>
              </a:cxn>
              <a:cxn ang="0">
                <a:pos x="26" y="16"/>
              </a:cxn>
              <a:cxn ang="0">
                <a:pos x="21" y="28"/>
              </a:cxn>
              <a:cxn ang="0">
                <a:pos x="23" y="33"/>
              </a:cxn>
              <a:cxn ang="0">
                <a:pos x="26" y="37"/>
              </a:cxn>
              <a:cxn ang="0">
                <a:pos x="28" y="47"/>
              </a:cxn>
              <a:cxn ang="0">
                <a:pos x="35" y="54"/>
              </a:cxn>
              <a:cxn ang="0">
                <a:pos x="49" y="66"/>
              </a:cxn>
              <a:cxn ang="0">
                <a:pos x="59" y="90"/>
              </a:cxn>
              <a:cxn ang="0">
                <a:pos x="71" y="104"/>
              </a:cxn>
              <a:cxn ang="0">
                <a:pos x="87" y="118"/>
              </a:cxn>
              <a:cxn ang="0">
                <a:pos x="99" y="120"/>
              </a:cxn>
              <a:cxn ang="0">
                <a:pos x="101" y="125"/>
              </a:cxn>
              <a:cxn ang="0">
                <a:pos x="99" y="139"/>
              </a:cxn>
            </a:cxnLst>
            <a:rect l="0" t="0" r="r" b="b"/>
            <a:pathLst>
              <a:path w="116" h="177">
                <a:moveTo>
                  <a:pt x="99" y="139"/>
                </a:moveTo>
                <a:lnTo>
                  <a:pt x="97" y="146"/>
                </a:lnTo>
                <a:lnTo>
                  <a:pt x="104" y="142"/>
                </a:lnTo>
                <a:lnTo>
                  <a:pt x="106" y="144"/>
                </a:lnTo>
                <a:lnTo>
                  <a:pt x="113" y="151"/>
                </a:lnTo>
                <a:lnTo>
                  <a:pt x="116" y="158"/>
                </a:lnTo>
                <a:lnTo>
                  <a:pt x="104" y="161"/>
                </a:lnTo>
                <a:lnTo>
                  <a:pt x="85" y="168"/>
                </a:lnTo>
                <a:lnTo>
                  <a:pt x="64" y="175"/>
                </a:lnTo>
                <a:lnTo>
                  <a:pt x="54" y="177"/>
                </a:lnTo>
                <a:lnTo>
                  <a:pt x="54" y="177"/>
                </a:lnTo>
                <a:lnTo>
                  <a:pt x="54" y="177"/>
                </a:lnTo>
                <a:lnTo>
                  <a:pt x="52" y="177"/>
                </a:lnTo>
                <a:lnTo>
                  <a:pt x="52" y="177"/>
                </a:lnTo>
                <a:lnTo>
                  <a:pt x="52" y="177"/>
                </a:lnTo>
                <a:lnTo>
                  <a:pt x="52" y="177"/>
                </a:lnTo>
                <a:lnTo>
                  <a:pt x="52" y="177"/>
                </a:lnTo>
                <a:lnTo>
                  <a:pt x="52" y="177"/>
                </a:lnTo>
                <a:lnTo>
                  <a:pt x="45" y="158"/>
                </a:lnTo>
                <a:lnTo>
                  <a:pt x="40" y="139"/>
                </a:lnTo>
                <a:lnTo>
                  <a:pt x="33" y="120"/>
                </a:lnTo>
                <a:lnTo>
                  <a:pt x="26" y="101"/>
                </a:lnTo>
                <a:lnTo>
                  <a:pt x="19" y="80"/>
                </a:lnTo>
                <a:lnTo>
                  <a:pt x="14" y="61"/>
                </a:lnTo>
                <a:lnTo>
                  <a:pt x="7" y="42"/>
                </a:lnTo>
                <a:lnTo>
                  <a:pt x="0" y="23"/>
                </a:lnTo>
                <a:lnTo>
                  <a:pt x="4" y="11"/>
                </a:lnTo>
                <a:lnTo>
                  <a:pt x="7" y="7"/>
                </a:lnTo>
                <a:lnTo>
                  <a:pt x="9" y="4"/>
                </a:lnTo>
                <a:lnTo>
                  <a:pt x="21" y="0"/>
                </a:lnTo>
                <a:lnTo>
                  <a:pt x="30" y="2"/>
                </a:lnTo>
                <a:lnTo>
                  <a:pt x="28" y="7"/>
                </a:lnTo>
                <a:lnTo>
                  <a:pt x="26" y="16"/>
                </a:lnTo>
                <a:lnTo>
                  <a:pt x="21" y="28"/>
                </a:lnTo>
                <a:lnTo>
                  <a:pt x="23" y="33"/>
                </a:lnTo>
                <a:lnTo>
                  <a:pt x="26" y="37"/>
                </a:lnTo>
                <a:lnTo>
                  <a:pt x="28" y="47"/>
                </a:lnTo>
                <a:lnTo>
                  <a:pt x="35" y="54"/>
                </a:lnTo>
                <a:lnTo>
                  <a:pt x="49" y="66"/>
                </a:lnTo>
                <a:lnTo>
                  <a:pt x="59" y="90"/>
                </a:lnTo>
                <a:lnTo>
                  <a:pt x="71" y="104"/>
                </a:lnTo>
                <a:lnTo>
                  <a:pt x="87" y="118"/>
                </a:lnTo>
                <a:lnTo>
                  <a:pt x="99" y="120"/>
                </a:lnTo>
                <a:lnTo>
                  <a:pt x="101" y="125"/>
                </a:lnTo>
                <a:lnTo>
                  <a:pt x="99" y="139"/>
                </a:lnTo>
                <a:close/>
              </a:path>
            </a:pathLst>
          </a:custGeom>
          <a:solidFill>
            <a:srgbClr val="5FC0EB"/>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50" name="Colorado">
            <a:extLst>
              <a:ext uri="{FF2B5EF4-FFF2-40B4-BE49-F238E27FC236}">
                <a16:creationId xmlns:a16="http://schemas.microsoft.com/office/drawing/2014/main" id="{2551C58F-ACDA-C54C-8935-6AC19061231D}"/>
              </a:ext>
            </a:extLst>
          </p:cNvPr>
          <p:cNvSpPr>
            <a:spLocks noChangeAspect="1"/>
          </p:cNvSpPr>
          <p:nvPr/>
        </p:nvSpPr>
        <p:spPr bwMode="gray">
          <a:xfrm>
            <a:off x="5608846" y="3341855"/>
            <a:ext cx="1034843" cy="839631"/>
          </a:xfrm>
          <a:custGeom>
            <a:avLst/>
            <a:gdLst/>
            <a:ahLst/>
            <a:cxnLst>
              <a:cxn ang="0">
                <a:pos x="0" y="507"/>
              </a:cxn>
              <a:cxn ang="0">
                <a:pos x="5" y="443"/>
              </a:cxn>
              <a:cxn ang="0">
                <a:pos x="12" y="381"/>
              </a:cxn>
              <a:cxn ang="0">
                <a:pos x="19" y="317"/>
              </a:cxn>
              <a:cxn ang="0">
                <a:pos x="26" y="254"/>
              </a:cxn>
              <a:cxn ang="0">
                <a:pos x="31" y="190"/>
              </a:cxn>
              <a:cxn ang="0">
                <a:pos x="38" y="128"/>
              </a:cxn>
              <a:cxn ang="0">
                <a:pos x="45" y="64"/>
              </a:cxn>
              <a:cxn ang="0">
                <a:pos x="52" y="0"/>
              </a:cxn>
              <a:cxn ang="0">
                <a:pos x="111" y="7"/>
              </a:cxn>
              <a:cxn ang="0">
                <a:pos x="173" y="12"/>
              </a:cxn>
              <a:cxn ang="0">
                <a:pos x="232" y="19"/>
              </a:cxn>
              <a:cxn ang="0">
                <a:pos x="291" y="24"/>
              </a:cxn>
              <a:cxn ang="0">
                <a:pos x="353" y="29"/>
              </a:cxn>
              <a:cxn ang="0">
                <a:pos x="412" y="31"/>
              </a:cxn>
              <a:cxn ang="0">
                <a:pos x="473" y="36"/>
              </a:cxn>
              <a:cxn ang="0">
                <a:pos x="532" y="38"/>
              </a:cxn>
              <a:cxn ang="0">
                <a:pos x="580" y="40"/>
              </a:cxn>
              <a:cxn ang="0">
                <a:pos x="629" y="43"/>
              </a:cxn>
              <a:cxn ang="0">
                <a:pos x="677" y="45"/>
              </a:cxn>
              <a:cxn ang="0">
                <a:pos x="724" y="45"/>
              </a:cxn>
              <a:cxn ang="0">
                <a:pos x="724" y="78"/>
              </a:cxn>
              <a:cxn ang="0">
                <a:pos x="722" y="109"/>
              </a:cxn>
              <a:cxn ang="0">
                <a:pos x="722" y="140"/>
              </a:cxn>
              <a:cxn ang="0">
                <a:pos x="722" y="173"/>
              </a:cxn>
              <a:cxn ang="0">
                <a:pos x="719" y="220"/>
              </a:cxn>
              <a:cxn ang="0">
                <a:pos x="719" y="268"/>
              </a:cxn>
              <a:cxn ang="0">
                <a:pos x="719" y="315"/>
              </a:cxn>
              <a:cxn ang="0">
                <a:pos x="717" y="362"/>
              </a:cxn>
              <a:cxn ang="0">
                <a:pos x="717" y="412"/>
              </a:cxn>
              <a:cxn ang="0">
                <a:pos x="715" y="459"/>
              </a:cxn>
              <a:cxn ang="0">
                <a:pos x="715" y="507"/>
              </a:cxn>
              <a:cxn ang="0">
                <a:pos x="715" y="554"/>
              </a:cxn>
              <a:cxn ang="0">
                <a:pos x="663" y="552"/>
              </a:cxn>
              <a:cxn ang="0">
                <a:pos x="613" y="552"/>
              </a:cxn>
              <a:cxn ang="0">
                <a:pos x="537" y="547"/>
              </a:cxn>
              <a:cxn ang="0">
                <a:pos x="459" y="545"/>
              </a:cxn>
              <a:cxn ang="0">
                <a:pos x="383" y="540"/>
              </a:cxn>
              <a:cxn ang="0">
                <a:pos x="305" y="535"/>
              </a:cxn>
              <a:cxn ang="0">
                <a:pos x="230" y="528"/>
              </a:cxn>
              <a:cxn ang="0">
                <a:pos x="152" y="521"/>
              </a:cxn>
              <a:cxn ang="0">
                <a:pos x="76" y="514"/>
              </a:cxn>
            </a:cxnLst>
            <a:rect l="0" t="0" r="r" b="b"/>
            <a:pathLst>
              <a:path w="724" h="554">
                <a:moveTo>
                  <a:pt x="38" y="512"/>
                </a:moveTo>
                <a:lnTo>
                  <a:pt x="0" y="507"/>
                </a:lnTo>
                <a:lnTo>
                  <a:pt x="3" y="476"/>
                </a:lnTo>
                <a:lnTo>
                  <a:pt x="5" y="443"/>
                </a:lnTo>
                <a:lnTo>
                  <a:pt x="10" y="412"/>
                </a:lnTo>
                <a:lnTo>
                  <a:pt x="12" y="381"/>
                </a:lnTo>
                <a:lnTo>
                  <a:pt x="17" y="348"/>
                </a:lnTo>
                <a:lnTo>
                  <a:pt x="19" y="317"/>
                </a:lnTo>
                <a:lnTo>
                  <a:pt x="22" y="284"/>
                </a:lnTo>
                <a:lnTo>
                  <a:pt x="26" y="254"/>
                </a:lnTo>
                <a:lnTo>
                  <a:pt x="29" y="223"/>
                </a:lnTo>
                <a:lnTo>
                  <a:pt x="31" y="190"/>
                </a:lnTo>
                <a:lnTo>
                  <a:pt x="36" y="159"/>
                </a:lnTo>
                <a:lnTo>
                  <a:pt x="38" y="128"/>
                </a:lnTo>
                <a:lnTo>
                  <a:pt x="43" y="95"/>
                </a:lnTo>
                <a:lnTo>
                  <a:pt x="45" y="64"/>
                </a:lnTo>
                <a:lnTo>
                  <a:pt x="48" y="31"/>
                </a:lnTo>
                <a:lnTo>
                  <a:pt x="52" y="0"/>
                </a:lnTo>
                <a:lnTo>
                  <a:pt x="83" y="3"/>
                </a:lnTo>
                <a:lnTo>
                  <a:pt x="111" y="7"/>
                </a:lnTo>
                <a:lnTo>
                  <a:pt x="142" y="10"/>
                </a:lnTo>
                <a:lnTo>
                  <a:pt x="173" y="12"/>
                </a:lnTo>
                <a:lnTo>
                  <a:pt x="201" y="14"/>
                </a:lnTo>
                <a:lnTo>
                  <a:pt x="232" y="19"/>
                </a:lnTo>
                <a:lnTo>
                  <a:pt x="263" y="22"/>
                </a:lnTo>
                <a:lnTo>
                  <a:pt x="291" y="24"/>
                </a:lnTo>
                <a:lnTo>
                  <a:pt x="322" y="26"/>
                </a:lnTo>
                <a:lnTo>
                  <a:pt x="353" y="29"/>
                </a:lnTo>
                <a:lnTo>
                  <a:pt x="381" y="29"/>
                </a:lnTo>
                <a:lnTo>
                  <a:pt x="412" y="31"/>
                </a:lnTo>
                <a:lnTo>
                  <a:pt x="443" y="33"/>
                </a:lnTo>
                <a:lnTo>
                  <a:pt x="473" y="36"/>
                </a:lnTo>
                <a:lnTo>
                  <a:pt x="502" y="38"/>
                </a:lnTo>
                <a:lnTo>
                  <a:pt x="532" y="38"/>
                </a:lnTo>
                <a:lnTo>
                  <a:pt x="556" y="40"/>
                </a:lnTo>
                <a:lnTo>
                  <a:pt x="580" y="40"/>
                </a:lnTo>
                <a:lnTo>
                  <a:pt x="603" y="43"/>
                </a:lnTo>
                <a:lnTo>
                  <a:pt x="629" y="43"/>
                </a:lnTo>
                <a:lnTo>
                  <a:pt x="653" y="43"/>
                </a:lnTo>
                <a:lnTo>
                  <a:pt x="677" y="45"/>
                </a:lnTo>
                <a:lnTo>
                  <a:pt x="700" y="45"/>
                </a:lnTo>
                <a:lnTo>
                  <a:pt x="724" y="45"/>
                </a:lnTo>
                <a:lnTo>
                  <a:pt x="724" y="62"/>
                </a:lnTo>
                <a:lnTo>
                  <a:pt x="724" y="78"/>
                </a:lnTo>
                <a:lnTo>
                  <a:pt x="724" y="93"/>
                </a:lnTo>
                <a:lnTo>
                  <a:pt x="722" y="109"/>
                </a:lnTo>
                <a:lnTo>
                  <a:pt x="722" y="126"/>
                </a:lnTo>
                <a:lnTo>
                  <a:pt x="722" y="140"/>
                </a:lnTo>
                <a:lnTo>
                  <a:pt x="722" y="156"/>
                </a:lnTo>
                <a:lnTo>
                  <a:pt x="722" y="173"/>
                </a:lnTo>
                <a:lnTo>
                  <a:pt x="722" y="197"/>
                </a:lnTo>
                <a:lnTo>
                  <a:pt x="719" y="220"/>
                </a:lnTo>
                <a:lnTo>
                  <a:pt x="719" y="244"/>
                </a:lnTo>
                <a:lnTo>
                  <a:pt x="719" y="268"/>
                </a:lnTo>
                <a:lnTo>
                  <a:pt x="719" y="291"/>
                </a:lnTo>
                <a:lnTo>
                  <a:pt x="719" y="315"/>
                </a:lnTo>
                <a:lnTo>
                  <a:pt x="717" y="339"/>
                </a:lnTo>
                <a:lnTo>
                  <a:pt x="717" y="362"/>
                </a:lnTo>
                <a:lnTo>
                  <a:pt x="717" y="388"/>
                </a:lnTo>
                <a:lnTo>
                  <a:pt x="717" y="412"/>
                </a:lnTo>
                <a:lnTo>
                  <a:pt x="717" y="436"/>
                </a:lnTo>
                <a:lnTo>
                  <a:pt x="715" y="459"/>
                </a:lnTo>
                <a:lnTo>
                  <a:pt x="715" y="483"/>
                </a:lnTo>
                <a:lnTo>
                  <a:pt x="715" y="507"/>
                </a:lnTo>
                <a:lnTo>
                  <a:pt x="715" y="531"/>
                </a:lnTo>
                <a:lnTo>
                  <a:pt x="715" y="554"/>
                </a:lnTo>
                <a:lnTo>
                  <a:pt x="689" y="554"/>
                </a:lnTo>
                <a:lnTo>
                  <a:pt x="663" y="552"/>
                </a:lnTo>
                <a:lnTo>
                  <a:pt x="639" y="552"/>
                </a:lnTo>
                <a:lnTo>
                  <a:pt x="613" y="552"/>
                </a:lnTo>
                <a:lnTo>
                  <a:pt x="575" y="549"/>
                </a:lnTo>
                <a:lnTo>
                  <a:pt x="537" y="547"/>
                </a:lnTo>
                <a:lnTo>
                  <a:pt x="497" y="547"/>
                </a:lnTo>
                <a:lnTo>
                  <a:pt x="459" y="545"/>
                </a:lnTo>
                <a:lnTo>
                  <a:pt x="421" y="542"/>
                </a:lnTo>
                <a:lnTo>
                  <a:pt x="383" y="540"/>
                </a:lnTo>
                <a:lnTo>
                  <a:pt x="343" y="538"/>
                </a:lnTo>
                <a:lnTo>
                  <a:pt x="305" y="535"/>
                </a:lnTo>
                <a:lnTo>
                  <a:pt x="268" y="531"/>
                </a:lnTo>
                <a:lnTo>
                  <a:pt x="230" y="528"/>
                </a:lnTo>
                <a:lnTo>
                  <a:pt x="192" y="526"/>
                </a:lnTo>
                <a:lnTo>
                  <a:pt x="152" y="521"/>
                </a:lnTo>
                <a:lnTo>
                  <a:pt x="114" y="519"/>
                </a:lnTo>
                <a:lnTo>
                  <a:pt x="76" y="514"/>
                </a:lnTo>
                <a:lnTo>
                  <a:pt x="38" y="512"/>
                </a:lnTo>
                <a:close/>
              </a:path>
            </a:pathLst>
          </a:custGeom>
          <a:solidFill>
            <a:srgbClr val="5FC0EB"/>
          </a:solidFill>
          <a:ln w="6350">
            <a:solidFill>
              <a:srgbClr val="00A0DC"/>
            </a:solidFill>
            <a:round/>
            <a:headEnd/>
            <a:tailEnd/>
          </a:ln>
        </p:spPr>
        <p:txBody>
          <a:bodyPr lIns="91416" tIns="91416" rIns="0" bIns="11884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51" name="Arizona">
            <a:extLst>
              <a:ext uri="{FF2B5EF4-FFF2-40B4-BE49-F238E27FC236}">
                <a16:creationId xmlns:a16="http://schemas.microsoft.com/office/drawing/2014/main" id="{3BC62652-086C-0445-A424-794C1A6C4217}"/>
              </a:ext>
            </a:extLst>
          </p:cNvPr>
          <p:cNvSpPr>
            <a:spLocks noChangeAspect="1"/>
          </p:cNvSpPr>
          <p:nvPr/>
        </p:nvSpPr>
        <p:spPr bwMode="gray">
          <a:xfrm>
            <a:off x="4649760" y="4002647"/>
            <a:ext cx="959087" cy="1194276"/>
          </a:xfrm>
          <a:custGeom>
            <a:avLst/>
            <a:gdLst/>
            <a:ahLst/>
            <a:cxnLst>
              <a:cxn ang="0">
                <a:pos x="657" y="206"/>
              </a:cxn>
              <a:cxn ang="0">
                <a:pos x="648" y="296"/>
              </a:cxn>
              <a:cxn ang="0">
                <a:pos x="641" y="386"/>
              </a:cxn>
              <a:cxn ang="0">
                <a:pos x="631" y="473"/>
              </a:cxn>
              <a:cxn ang="0">
                <a:pos x="622" y="563"/>
              </a:cxn>
              <a:cxn ang="0">
                <a:pos x="615" y="653"/>
              </a:cxn>
              <a:cxn ang="0">
                <a:pos x="605" y="743"/>
              </a:cxn>
              <a:cxn ang="0">
                <a:pos x="577" y="786"/>
              </a:cxn>
              <a:cxn ang="0">
                <a:pos x="501" y="776"/>
              </a:cxn>
              <a:cxn ang="0">
                <a:pos x="423" y="767"/>
              </a:cxn>
              <a:cxn ang="0">
                <a:pos x="335" y="736"/>
              </a:cxn>
              <a:cxn ang="0">
                <a:pos x="238" y="686"/>
              </a:cxn>
              <a:cxn ang="0">
                <a:pos x="141" y="632"/>
              </a:cxn>
              <a:cxn ang="0">
                <a:pos x="47" y="580"/>
              </a:cxn>
              <a:cxn ang="0">
                <a:pos x="4" y="544"/>
              </a:cxn>
              <a:cxn ang="0">
                <a:pos x="16" y="528"/>
              </a:cxn>
              <a:cxn ang="0">
                <a:pos x="30" y="528"/>
              </a:cxn>
              <a:cxn ang="0">
                <a:pos x="42" y="516"/>
              </a:cxn>
              <a:cxn ang="0">
                <a:pos x="45" y="499"/>
              </a:cxn>
              <a:cxn ang="0">
                <a:pos x="30" y="485"/>
              </a:cxn>
              <a:cxn ang="0">
                <a:pos x="28" y="450"/>
              </a:cxn>
              <a:cxn ang="0">
                <a:pos x="35" y="440"/>
              </a:cxn>
              <a:cxn ang="0">
                <a:pos x="47" y="428"/>
              </a:cxn>
              <a:cxn ang="0">
                <a:pos x="56" y="409"/>
              </a:cxn>
              <a:cxn ang="0">
                <a:pos x="61" y="383"/>
              </a:cxn>
              <a:cxn ang="0">
                <a:pos x="82" y="355"/>
              </a:cxn>
              <a:cxn ang="0">
                <a:pos x="108" y="341"/>
              </a:cxn>
              <a:cxn ang="0">
                <a:pos x="108" y="338"/>
              </a:cxn>
              <a:cxn ang="0">
                <a:pos x="92" y="319"/>
              </a:cxn>
              <a:cxn ang="0">
                <a:pos x="87" y="305"/>
              </a:cxn>
              <a:cxn ang="0">
                <a:pos x="85" y="298"/>
              </a:cxn>
              <a:cxn ang="0">
                <a:pos x="68" y="255"/>
              </a:cxn>
              <a:cxn ang="0">
                <a:pos x="71" y="244"/>
              </a:cxn>
              <a:cxn ang="0">
                <a:pos x="78" y="182"/>
              </a:cxn>
              <a:cxn ang="0">
                <a:pos x="80" y="163"/>
              </a:cxn>
              <a:cxn ang="0">
                <a:pos x="80" y="149"/>
              </a:cxn>
              <a:cxn ang="0">
                <a:pos x="82" y="125"/>
              </a:cxn>
              <a:cxn ang="0">
                <a:pos x="78" y="113"/>
              </a:cxn>
              <a:cxn ang="0">
                <a:pos x="87" y="102"/>
              </a:cxn>
              <a:cxn ang="0">
                <a:pos x="104" y="99"/>
              </a:cxn>
              <a:cxn ang="0">
                <a:pos x="123" y="106"/>
              </a:cxn>
              <a:cxn ang="0">
                <a:pos x="130" y="121"/>
              </a:cxn>
              <a:cxn ang="0">
                <a:pos x="141" y="116"/>
              </a:cxn>
              <a:cxn ang="0">
                <a:pos x="151" y="104"/>
              </a:cxn>
              <a:cxn ang="0">
                <a:pos x="167" y="0"/>
              </a:cxn>
              <a:cxn ang="0">
                <a:pos x="231" y="12"/>
              </a:cxn>
              <a:cxn ang="0">
                <a:pos x="293" y="21"/>
              </a:cxn>
              <a:cxn ang="0">
                <a:pos x="357" y="31"/>
              </a:cxn>
              <a:cxn ang="0">
                <a:pos x="418" y="40"/>
              </a:cxn>
              <a:cxn ang="0">
                <a:pos x="482" y="47"/>
              </a:cxn>
              <a:cxn ang="0">
                <a:pos x="544" y="57"/>
              </a:cxn>
              <a:cxn ang="0">
                <a:pos x="607" y="64"/>
              </a:cxn>
              <a:cxn ang="0">
                <a:pos x="671" y="71"/>
              </a:cxn>
              <a:cxn ang="0">
                <a:pos x="662" y="161"/>
              </a:cxn>
            </a:cxnLst>
            <a:rect l="0" t="0" r="r" b="b"/>
            <a:pathLst>
              <a:path w="671" h="788">
                <a:moveTo>
                  <a:pt x="662" y="161"/>
                </a:moveTo>
                <a:lnTo>
                  <a:pt x="657" y="206"/>
                </a:lnTo>
                <a:lnTo>
                  <a:pt x="652" y="251"/>
                </a:lnTo>
                <a:lnTo>
                  <a:pt x="648" y="296"/>
                </a:lnTo>
                <a:lnTo>
                  <a:pt x="645" y="341"/>
                </a:lnTo>
                <a:lnTo>
                  <a:pt x="641" y="386"/>
                </a:lnTo>
                <a:lnTo>
                  <a:pt x="636" y="428"/>
                </a:lnTo>
                <a:lnTo>
                  <a:pt x="631" y="473"/>
                </a:lnTo>
                <a:lnTo>
                  <a:pt x="626" y="518"/>
                </a:lnTo>
                <a:lnTo>
                  <a:pt x="622" y="563"/>
                </a:lnTo>
                <a:lnTo>
                  <a:pt x="619" y="608"/>
                </a:lnTo>
                <a:lnTo>
                  <a:pt x="615" y="653"/>
                </a:lnTo>
                <a:lnTo>
                  <a:pt x="610" y="698"/>
                </a:lnTo>
                <a:lnTo>
                  <a:pt x="605" y="743"/>
                </a:lnTo>
                <a:lnTo>
                  <a:pt x="603" y="788"/>
                </a:lnTo>
                <a:lnTo>
                  <a:pt x="577" y="786"/>
                </a:lnTo>
                <a:lnTo>
                  <a:pt x="539" y="781"/>
                </a:lnTo>
                <a:lnTo>
                  <a:pt x="501" y="776"/>
                </a:lnTo>
                <a:lnTo>
                  <a:pt x="463" y="772"/>
                </a:lnTo>
                <a:lnTo>
                  <a:pt x="423" y="767"/>
                </a:lnTo>
                <a:lnTo>
                  <a:pt x="385" y="762"/>
                </a:lnTo>
                <a:lnTo>
                  <a:pt x="335" y="736"/>
                </a:lnTo>
                <a:lnTo>
                  <a:pt x="288" y="712"/>
                </a:lnTo>
                <a:lnTo>
                  <a:pt x="238" y="686"/>
                </a:lnTo>
                <a:lnTo>
                  <a:pt x="191" y="660"/>
                </a:lnTo>
                <a:lnTo>
                  <a:pt x="141" y="632"/>
                </a:lnTo>
                <a:lnTo>
                  <a:pt x="94" y="606"/>
                </a:lnTo>
                <a:lnTo>
                  <a:pt x="47" y="580"/>
                </a:lnTo>
                <a:lnTo>
                  <a:pt x="0" y="551"/>
                </a:lnTo>
                <a:lnTo>
                  <a:pt x="4" y="544"/>
                </a:lnTo>
                <a:lnTo>
                  <a:pt x="14" y="528"/>
                </a:lnTo>
                <a:lnTo>
                  <a:pt x="16" y="528"/>
                </a:lnTo>
                <a:lnTo>
                  <a:pt x="16" y="528"/>
                </a:lnTo>
                <a:lnTo>
                  <a:pt x="30" y="528"/>
                </a:lnTo>
                <a:lnTo>
                  <a:pt x="37" y="525"/>
                </a:lnTo>
                <a:lnTo>
                  <a:pt x="42" y="516"/>
                </a:lnTo>
                <a:lnTo>
                  <a:pt x="45" y="506"/>
                </a:lnTo>
                <a:lnTo>
                  <a:pt x="45" y="499"/>
                </a:lnTo>
                <a:lnTo>
                  <a:pt x="40" y="490"/>
                </a:lnTo>
                <a:lnTo>
                  <a:pt x="30" y="485"/>
                </a:lnTo>
                <a:lnTo>
                  <a:pt x="26" y="471"/>
                </a:lnTo>
                <a:lnTo>
                  <a:pt x="28" y="450"/>
                </a:lnTo>
                <a:lnTo>
                  <a:pt x="30" y="440"/>
                </a:lnTo>
                <a:lnTo>
                  <a:pt x="35" y="440"/>
                </a:lnTo>
                <a:lnTo>
                  <a:pt x="42" y="435"/>
                </a:lnTo>
                <a:lnTo>
                  <a:pt x="47" y="428"/>
                </a:lnTo>
                <a:lnTo>
                  <a:pt x="54" y="419"/>
                </a:lnTo>
                <a:lnTo>
                  <a:pt x="56" y="409"/>
                </a:lnTo>
                <a:lnTo>
                  <a:pt x="59" y="398"/>
                </a:lnTo>
                <a:lnTo>
                  <a:pt x="61" y="383"/>
                </a:lnTo>
                <a:lnTo>
                  <a:pt x="73" y="364"/>
                </a:lnTo>
                <a:lnTo>
                  <a:pt x="82" y="355"/>
                </a:lnTo>
                <a:lnTo>
                  <a:pt x="104" y="345"/>
                </a:lnTo>
                <a:lnTo>
                  <a:pt x="108" y="341"/>
                </a:lnTo>
                <a:lnTo>
                  <a:pt x="108" y="338"/>
                </a:lnTo>
                <a:lnTo>
                  <a:pt x="108" y="338"/>
                </a:lnTo>
                <a:lnTo>
                  <a:pt x="106" y="331"/>
                </a:lnTo>
                <a:lnTo>
                  <a:pt x="92" y="319"/>
                </a:lnTo>
                <a:lnTo>
                  <a:pt x="85" y="312"/>
                </a:lnTo>
                <a:lnTo>
                  <a:pt x="87" y="305"/>
                </a:lnTo>
                <a:lnTo>
                  <a:pt x="85" y="305"/>
                </a:lnTo>
                <a:lnTo>
                  <a:pt x="85" y="298"/>
                </a:lnTo>
                <a:lnTo>
                  <a:pt x="73" y="270"/>
                </a:lnTo>
                <a:lnTo>
                  <a:pt x="68" y="255"/>
                </a:lnTo>
                <a:lnTo>
                  <a:pt x="71" y="244"/>
                </a:lnTo>
                <a:lnTo>
                  <a:pt x="71" y="244"/>
                </a:lnTo>
                <a:lnTo>
                  <a:pt x="80" y="199"/>
                </a:lnTo>
                <a:lnTo>
                  <a:pt x="78" y="182"/>
                </a:lnTo>
                <a:lnTo>
                  <a:pt x="78" y="173"/>
                </a:lnTo>
                <a:lnTo>
                  <a:pt x="80" y="163"/>
                </a:lnTo>
                <a:lnTo>
                  <a:pt x="80" y="156"/>
                </a:lnTo>
                <a:lnTo>
                  <a:pt x="80" y="149"/>
                </a:lnTo>
                <a:lnTo>
                  <a:pt x="80" y="139"/>
                </a:lnTo>
                <a:lnTo>
                  <a:pt x="82" y="125"/>
                </a:lnTo>
                <a:lnTo>
                  <a:pt x="78" y="116"/>
                </a:lnTo>
                <a:lnTo>
                  <a:pt x="78" y="113"/>
                </a:lnTo>
                <a:lnTo>
                  <a:pt x="82" y="104"/>
                </a:lnTo>
                <a:lnTo>
                  <a:pt x="87" y="102"/>
                </a:lnTo>
                <a:lnTo>
                  <a:pt x="97" y="99"/>
                </a:lnTo>
                <a:lnTo>
                  <a:pt x="104" y="99"/>
                </a:lnTo>
                <a:lnTo>
                  <a:pt x="115" y="102"/>
                </a:lnTo>
                <a:lnTo>
                  <a:pt x="123" y="106"/>
                </a:lnTo>
                <a:lnTo>
                  <a:pt x="125" y="116"/>
                </a:lnTo>
                <a:lnTo>
                  <a:pt x="130" y="121"/>
                </a:lnTo>
                <a:lnTo>
                  <a:pt x="134" y="121"/>
                </a:lnTo>
                <a:lnTo>
                  <a:pt x="141" y="116"/>
                </a:lnTo>
                <a:lnTo>
                  <a:pt x="151" y="104"/>
                </a:lnTo>
                <a:lnTo>
                  <a:pt x="151" y="104"/>
                </a:lnTo>
                <a:lnTo>
                  <a:pt x="160" y="50"/>
                </a:lnTo>
                <a:lnTo>
                  <a:pt x="167" y="0"/>
                </a:lnTo>
                <a:lnTo>
                  <a:pt x="201" y="7"/>
                </a:lnTo>
                <a:lnTo>
                  <a:pt x="231" y="12"/>
                </a:lnTo>
                <a:lnTo>
                  <a:pt x="262" y="16"/>
                </a:lnTo>
                <a:lnTo>
                  <a:pt x="293" y="21"/>
                </a:lnTo>
                <a:lnTo>
                  <a:pt x="326" y="26"/>
                </a:lnTo>
                <a:lnTo>
                  <a:pt x="357" y="31"/>
                </a:lnTo>
                <a:lnTo>
                  <a:pt x="387" y="35"/>
                </a:lnTo>
                <a:lnTo>
                  <a:pt x="418" y="40"/>
                </a:lnTo>
                <a:lnTo>
                  <a:pt x="451" y="45"/>
                </a:lnTo>
                <a:lnTo>
                  <a:pt x="482" y="47"/>
                </a:lnTo>
                <a:lnTo>
                  <a:pt x="513" y="52"/>
                </a:lnTo>
                <a:lnTo>
                  <a:pt x="544" y="57"/>
                </a:lnTo>
                <a:lnTo>
                  <a:pt x="577" y="59"/>
                </a:lnTo>
                <a:lnTo>
                  <a:pt x="607" y="64"/>
                </a:lnTo>
                <a:lnTo>
                  <a:pt x="638" y="68"/>
                </a:lnTo>
                <a:lnTo>
                  <a:pt x="671" y="71"/>
                </a:lnTo>
                <a:lnTo>
                  <a:pt x="667" y="116"/>
                </a:lnTo>
                <a:lnTo>
                  <a:pt x="662" y="161"/>
                </a:lnTo>
                <a:close/>
              </a:path>
            </a:pathLst>
          </a:custGeom>
          <a:solidFill>
            <a:srgbClr val="A5D7F5"/>
          </a:solidFill>
          <a:ln w="6350">
            <a:solidFill>
              <a:srgbClr val="00A0DC"/>
            </a:solidFill>
            <a:round/>
            <a:headEnd/>
            <a:tailEnd/>
          </a:ln>
        </p:spPr>
        <p:txBody>
          <a:bodyPr lIns="219399" tIns="0" bIns="10969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52" name="Alabama">
            <a:extLst>
              <a:ext uri="{FF2B5EF4-FFF2-40B4-BE49-F238E27FC236}">
                <a16:creationId xmlns:a16="http://schemas.microsoft.com/office/drawing/2014/main" id="{63C33E5F-1735-984A-9E75-32EB0238F3BA}"/>
              </a:ext>
            </a:extLst>
          </p:cNvPr>
          <p:cNvSpPr>
            <a:spLocks noChangeAspect="1" noEditPoints="1"/>
          </p:cNvSpPr>
          <p:nvPr/>
        </p:nvSpPr>
        <p:spPr bwMode="gray">
          <a:xfrm>
            <a:off x="8679070" y="4375478"/>
            <a:ext cx="581741" cy="976034"/>
          </a:xfrm>
          <a:custGeom>
            <a:avLst/>
            <a:gdLst/>
            <a:ahLst/>
            <a:cxnLst>
              <a:cxn ang="0">
                <a:pos x="393" y="457"/>
              </a:cxn>
              <a:cxn ang="0">
                <a:pos x="388" y="414"/>
              </a:cxn>
              <a:cxn ang="0">
                <a:pos x="381" y="398"/>
              </a:cxn>
              <a:cxn ang="0">
                <a:pos x="381" y="362"/>
              </a:cxn>
              <a:cxn ang="0">
                <a:pos x="383" y="348"/>
              </a:cxn>
              <a:cxn ang="0">
                <a:pos x="393" y="334"/>
              </a:cxn>
              <a:cxn ang="0">
                <a:pos x="385" y="327"/>
              </a:cxn>
              <a:cxn ang="0">
                <a:pos x="383" y="315"/>
              </a:cxn>
              <a:cxn ang="0">
                <a:pos x="357" y="268"/>
              </a:cxn>
              <a:cxn ang="0">
                <a:pos x="350" y="251"/>
              </a:cxn>
              <a:cxn ang="0">
                <a:pos x="329" y="187"/>
              </a:cxn>
              <a:cxn ang="0">
                <a:pos x="317" y="156"/>
              </a:cxn>
              <a:cxn ang="0">
                <a:pos x="307" y="125"/>
              </a:cxn>
              <a:cxn ang="0">
                <a:pos x="298" y="95"/>
              </a:cxn>
              <a:cxn ang="0">
                <a:pos x="286" y="64"/>
              </a:cxn>
              <a:cxn ang="0">
                <a:pos x="277" y="31"/>
              </a:cxn>
              <a:cxn ang="0">
                <a:pos x="248" y="2"/>
              </a:cxn>
              <a:cxn ang="0">
                <a:pos x="215" y="9"/>
              </a:cxn>
              <a:cxn ang="0">
                <a:pos x="182" y="14"/>
              </a:cxn>
              <a:cxn ang="0">
                <a:pos x="149" y="19"/>
              </a:cxn>
              <a:cxn ang="0">
                <a:pos x="116" y="24"/>
              </a:cxn>
              <a:cxn ang="0">
                <a:pos x="83" y="28"/>
              </a:cxn>
              <a:cxn ang="0">
                <a:pos x="50" y="33"/>
              </a:cxn>
              <a:cxn ang="0">
                <a:pos x="16" y="38"/>
              </a:cxn>
              <a:cxn ang="0">
                <a:pos x="0" y="40"/>
              </a:cxn>
              <a:cxn ang="0">
                <a:pos x="2" y="43"/>
              </a:cxn>
              <a:cxn ang="0">
                <a:pos x="14" y="52"/>
              </a:cxn>
              <a:cxn ang="0">
                <a:pos x="14" y="59"/>
              </a:cxn>
              <a:cxn ang="0">
                <a:pos x="14" y="107"/>
              </a:cxn>
              <a:cxn ang="0">
                <a:pos x="14" y="154"/>
              </a:cxn>
              <a:cxn ang="0">
                <a:pos x="16" y="201"/>
              </a:cxn>
              <a:cxn ang="0">
                <a:pos x="16" y="249"/>
              </a:cxn>
              <a:cxn ang="0">
                <a:pos x="16" y="296"/>
              </a:cxn>
              <a:cxn ang="0">
                <a:pos x="16" y="343"/>
              </a:cxn>
              <a:cxn ang="0">
                <a:pos x="16" y="391"/>
              </a:cxn>
              <a:cxn ang="0">
                <a:pos x="19" y="438"/>
              </a:cxn>
              <a:cxn ang="0">
                <a:pos x="31" y="509"/>
              </a:cxn>
              <a:cxn ang="0">
                <a:pos x="38" y="556"/>
              </a:cxn>
              <a:cxn ang="0">
                <a:pos x="45" y="604"/>
              </a:cxn>
              <a:cxn ang="0">
                <a:pos x="54" y="627"/>
              </a:cxn>
              <a:cxn ang="0">
                <a:pos x="78" y="625"/>
              </a:cxn>
              <a:cxn ang="0">
                <a:pos x="83" y="599"/>
              </a:cxn>
              <a:cxn ang="0">
                <a:pos x="87" y="582"/>
              </a:cxn>
              <a:cxn ang="0">
                <a:pos x="99" y="597"/>
              </a:cxn>
              <a:cxn ang="0">
                <a:pos x="104" y="616"/>
              </a:cxn>
              <a:cxn ang="0">
                <a:pos x="113" y="623"/>
              </a:cxn>
              <a:cxn ang="0">
                <a:pos x="106" y="634"/>
              </a:cxn>
              <a:cxn ang="0">
                <a:pos x="95" y="639"/>
              </a:cxn>
              <a:cxn ang="0">
                <a:pos x="147" y="616"/>
              </a:cxn>
              <a:cxn ang="0">
                <a:pos x="149" y="608"/>
              </a:cxn>
              <a:cxn ang="0">
                <a:pos x="154" y="599"/>
              </a:cxn>
              <a:cxn ang="0">
                <a:pos x="154" y="580"/>
              </a:cxn>
              <a:cxn ang="0">
                <a:pos x="135" y="561"/>
              </a:cxn>
              <a:cxn ang="0">
                <a:pos x="128" y="547"/>
              </a:cxn>
              <a:cxn ang="0">
                <a:pos x="163" y="533"/>
              </a:cxn>
              <a:cxn ang="0">
                <a:pos x="232" y="521"/>
              </a:cxn>
              <a:cxn ang="0">
                <a:pos x="303" y="509"/>
              </a:cxn>
              <a:cxn ang="0">
                <a:pos x="374" y="497"/>
              </a:cxn>
              <a:cxn ang="0">
                <a:pos x="400" y="478"/>
              </a:cxn>
              <a:cxn ang="0">
                <a:pos x="61" y="644"/>
              </a:cxn>
              <a:cxn ang="0">
                <a:pos x="78" y="642"/>
              </a:cxn>
              <a:cxn ang="0">
                <a:pos x="83" y="637"/>
              </a:cxn>
            </a:cxnLst>
            <a:rect l="0" t="0" r="r" b="b"/>
            <a:pathLst>
              <a:path w="407" h="644">
                <a:moveTo>
                  <a:pt x="400" y="478"/>
                </a:moveTo>
                <a:lnTo>
                  <a:pt x="393" y="457"/>
                </a:lnTo>
                <a:lnTo>
                  <a:pt x="393" y="421"/>
                </a:lnTo>
                <a:lnTo>
                  <a:pt x="388" y="414"/>
                </a:lnTo>
                <a:lnTo>
                  <a:pt x="388" y="414"/>
                </a:lnTo>
                <a:lnTo>
                  <a:pt x="381" y="398"/>
                </a:lnTo>
                <a:lnTo>
                  <a:pt x="378" y="384"/>
                </a:lnTo>
                <a:lnTo>
                  <a:pt x="381" y="362"/>
                </a:lnTo>
                <a:lnTo>
                  <a:pt x="381" y="362"/>
                </a:lnTo>
                <a:lnTo>
                  <a:pt x="383" y="348"/>
                </a:lnTo>
                <a:lnTo>
                  <a:pt x="385" y="341"/>
                </a:lnTo>
                <a:lnTo>
                  <a:pt x="393" y="334"/>
                </a:lnTo>
                <a:lnTo>
                  <a:pt x="393" y="329"/>
                </a:lnTo>
                <a:lnTo>
                  <a:pt x="385" y="327"/>
                </a:lnTo>
                <a:lnTo>
                  <a:pt x="383" y="320"/>
                </a:lnTo>
                <a:lnTo>
                  <a:pt x="383" y="315"/>
                </a:lnTo>
                <a:lnTo>
                  <a:pt x="378" y="301"/>
                </a:lnTo>
                <a:lnTo>
                  <a:pt x="357" y="268"/>
                </a:lnTo>
                <a:lnTo>
                  <a:pt x="352" y="256"/>
                </a:lnTo>
                <a:lnTo>
                  <a:pt x="350" y="251"/>
                </a:lnTo>
                <a:lnTo>
                  <a:pt x="343" y="234"/>
                </a:lnTo>
                <a:lnTo>
                  <a:pt x="329" y="187"/>
                </a:lnTo>
                <a:lnTo>
                  <a:pt x="324" y="173"/>
                </a:lnTo>
                <a:lnTo>
                  <a:pt x="317" y="156"/>
                </a:lnTo>
                <a:lnTo>
                  <a:pt x="312" y="142"/>
                </a:lnTo>
                <a:lnTo>
                  <a:pt x="307" y="125"/>
                </a:lnTo>
                <a:lnTo>
                  <a:pt x="303" y="109"/>
                </a:lnTo>
                <a:lnTo>
                  <a:pt x="298" y="95"/>
                </a:lnTo>
                <a:lnTo>
                  <a:pt x="291" y="78"/>
                </a:lnTo>
                <a:lnTo>
                  <a:pt x="286" y="64"/>
                </a:lnTo>
                <a:lnTo>
                  <a:pt x="281" y="47"/>
                </a:lnTo>
                <a:lnTo>
                  <a:pt x="277" y="31"/>
                </a:lnTo>
                <a:lnTo>
                  <a:pt x="265" y="0"/>
                </a:lnTo>
                <a:lnTo>
                  <a:pt x="248" y="2"/>
                </a:lnTo>
                <a:lnTo>
                  <a:pt x="232" y="7"/>
                </a:lnTo>
                <a:lnTo>
                  <a:pt x="215" y="9"/>
                </a:lnTo>
                <a:lnTo>
                  <a:pt x="199" y="12"/>
                </a:lnTo>
                <a:lnTo>
                  <a:pt x="182" y="14"/>
                </a:lnTo>
                <a:lnTo>
                  <a:pt x="165" y="17"/>
                </a:lnTo>
                <a:lnTo>
                  <a:pt x="149" y="19"/>
                </a:lnTo>
                <a:lnTo>
                  <a:pt x="132" y="21"/>
                </a:lnTo>
                <a:lnTo>
                  <a:pt x="116" y="24"/>
                </a:lnTo>
                <a:lnTo>
                  <a:pt x="99" y="26"/>
                </a:lnTo>
                <a:lnTo>
                  <a:pt x="83" y="28"/>
                </a:lnTo>
                <a:lnTo>
                  <a:pt x="66" y="31"/>
                </a:lnTo>
                <a:lnTo>
                  <a:pt x="50" y="33"/>
                </a:lnTo>
                <a:lnTo>
                  <a:pt x="33" y="36"/>
                </a:lnTo>
                <a:lnTo>
                  <a:pt x="16" y="38"/>
                </a:lnTo>
                <a:lnTo>
                  <a:pt x="0" y="40"/>
                </a:lnTo>
                <a:lnTo>
                  <a:pt x="0" y="40"/>
                </a:lnTo>
                <a:lnTo>
                  <a:pt x="0" y="40"/>
                </a:lnTo>
                <a:lnTo>
                  <a:pt x="2" y="43"/>
                </a:lnTo>
                <a:lnTo>
                  <a:pt x="14" y="50"/>
                </a:lnTo>
                <a:lnTo>
                  <a:pt x="14" y="52"/>
                </a:lnTo>
                <a:lnTo>
                  <a:pt x="14" y="54"/>
                </a:lnTo>
                <a:lnTo>
                  <a:pt x="14" y="59"/>
                </a:lnTo>
                <a:lnTo>
                  <a:pt x="14" y="83"/>
                </a:lnTo>
                <a:lnTo>
                  <a:pt x="14" y="107"/>
                </a:lnTo>
                <a:lnTo>
                  <a:pt x="14" y="130"/>
                </a:lnTo>
                <a:lnTo>
                  <a:pt x="14" y="154"/>
                </a:lnTo>
                <a:lnTo>
                  <a:pt x="14" y="178"/>
                </a:lnTo>
                <a:lnTo>
                  <a:pt x="16" y="201"/>
                </a:lnTo>
                <a:lnTo>
                  <a:pt x="16" y="225"/>
                </a:lnTo>
                <a:lnTo>
                  <a:pt x="16" y="249"/>
                </a:lnTo>
                <a:lnTo>
                  <a:pt x="16" y="272"/>
                </a:lnTo>
                <a:lnTo>
                  <a:pt x="16" y="296"/>
                </a:lnTo>
                <a:lnTo>
                  <a:pt x="16" y="320"/>
                </a:lnTo>
                <a:lnTo>
                  <a:pt x="16" y="343"/>
                </a:lnTo>
                <a:lnTo>
                  <a:pt x="16" y="367"/>
                </a:lnTo>
                <a:lnTo>
                  <a:pt x="16" y="391"/>
                </a:lnTo>
                <a:lnTo>
                  <a:pt x="16" y="414"/>
                </a:lnTo>
                <a:lnTo>
                  <a:pt x="19" y="438"/>
                </a:lnTo>
                <a:lnTo>
                  <a:pt x="26" y="485"/>
                </a:lnTo>
                <a:lnTo>
                  <a:pt x="31" y="509"/>
                </a:lnTo>
                <a:lnTo>
                  <a:pt x="33" y="533"/>
                </a:lnTo>
                <a:lnTo>
                  <a:pt x="38" y="556"/>
                </a:lnTo>
                <a:lnTo>
                  <a:pt x="40" y="580"/>
                </a:lnTo>
                <a:lnTo>
                  <a:pt x="45" y="604"/>
                </a:lnTo>
                <a:lnTo>
                  <a:pt x="50" y="627"/>
                </a:lnTo>
                <a:lnTo>
                  <a:pt x="54" y="627"/>
                </a:lnTo>
                <a:lnTo>
                  <a:pt x="66" y="627"/>
                </a:lnTo>
                <a:lnTo>
                  <a:pt x="78" y="625"/>
                </a:lnTo>
                <a:lnTo>
                  <a:pt x="80" y="618"/>
                </a:lnTo>
                <a:lnTo>
                  <a:pt x="83" y="599"/>
                </a:lnTo>
                <a:lnTo>
                  <a:pt x="85" y="585"/>
                </a:lnTo>
                <a:lnTo>
                  <a:pt x="87" y="582"/>
                </a:lnTo>
                <a:lnTo>
                  <a:pt x="95" y="590"/>
                </a:lnTo>
                <a:lnTo>
                  <a:pt x="99" y="597"/>
                </a:lnTo>
                <a:lnTo>
                  <a:pt x="99" y="611"/>
                </a:lnTo>
                <a:lnTo>
                  <a:pt x="104" y="616"/>
                </a:lnTo>
                <a:lnTo>
                  <a:pt x="109" y="616"/>
                </a:lnTo>
                <a:lnTo>
                  <a:pt x="113" y="623"/>
                </a:lnTo>
                <a:lnTo>
                  <a:pt x="118" y="630"/>
                </a:lnTo>
                <a:lnTo>
                  <a:pt x="106" y="634"/>
                </a:lnTo>
                <a:lnTo>
                  <a:pt x="97" y="637"/>
                </a:lnTo>
                <a:lnTo>
                  <a:pt x="95" y="639"/>
                </a:lnTo>
                <a:lnTo>
                  <a:pt x="137" y="630"/>
                </a:lnTo>
                <a:lnTo>
                  <a:pt x="147" y="616"/>
                </a:lnTo>
                <a:lnTo>
                  <a:pt x="149" y="613"/>
                </a:lnTo>
                <a:lnTo>
                  <a:pt x="149" y="608"/>
                </a:lnTo>
                <a:lnTo>
                  <a:pt x="154" y="604"/>
                </a:lnTo>
                <a:lnTo>
                  <a:pt x="154" y="599"/>
                </a:lnTo>
                <a:lnTo>
                  <a:pt x="151" y="592"/>
                </a:lnTo>
                <a:lnTo>
                  <a:pt x="154" y="580"/>
                </a:lnTo>
                <a:lnTo>
                  <a:pt x="151" y="575"/>
                </a:lnTo>
                <a:lnTo>
                  <a:pt x="135" y="561"/>
                </a:lnTo>
                <a:lnTo>
                  <a:pt x="130" y="554"/>
                </a:lnTo>
                <a:lnTo>
                  <a:pt x="128" y="547"/>
                </a:lnTo>
                <a:lnTo>
                  <a:pt x="128" y="537"/>
                </a:lnTo>
                <a:lnTo>
                  <a:pt x="163" y="533"/>
                </a:lnTo>
                <a:lnTo>
                  <a:pt x="199" y="526"/>
                </a:lnTo>
                <a:lnTo>
                  <a:pt x="232" y="521"/>
                </a:lnTo>
                <a:lnTo>
                  <a:pt x="267" y="516"/>
                </a:lnTo>
                <a:lnTo>
                  <a:pt x="303" y="509"/>
                </a:lnTo>
                <a:lnTo>
                  <a:pt x="338" y="504"/>
                </a:lnTo>
                <a:lnTo>
                  <a:pt x="374" y="497"/>
                </a:lnTo>
                <a:lnTo>
                  <a:pt x="407" y="492"/>
                </a:lnTo>
                <a:lnTo>
                  <a:pt x="400" y="478"/>
                </a:lnTo>
                <a:close/>
                <a:moveTo>
                  <a:pt x="66" y="642"/>
                </a:moveTo>
                <a:lnTo>
                  <a:pt x="61" y="644"/>
                </a:lnTo>
                <a:lnTo>
                  <a:pt x="64" y="644"/>
                </a:lnTo>
                <a:lnTo>
                  <a:pt x="78" y="642"/>
                </a:lnTo>
                <a:lnTo>
                  <a:pt x="87" y="639"/>
                </a:lnTo>
                <a:lnTo>
                  <a:pt x="83" y="637"/>
                </a:lnTo>
                <a:lnTo>
                  <a:pt x="66" y="642"/>
                </a:lnTo>
                <a:close/>
              </a:path>
            </a:pathLst>
          </a:custGeom>
          <a:solidFill>
            <a:srgbClr val="5FC0EB"/>
          </a:solidFill>
          <a:ln w="6350">
            <a:solidFill>
              <a:srgbClr val="00A0DC"/>
            </a:solidFill>
            <a:round/>
            <a:headEnd/>
            <a:tailEnd/>
          </a:ln>
        </p:spPr>
        <p:txBody>
          <a:bodyPr lIns="27425" bIns="21939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53" name="Hawaii">
            <a:extLst>
              <a:ext uri="{FF2B5EF4-FFF2-40B4-BE49-F238E27FC236}">
                <a16:creationId xmlns:a16="http://schemas.microsoft.com/office/drawing/2014/main" id="{09A21122-3795-A540-8691-187341502223}"/>
              </a:ext>
            </a:extLst>
          </p:cNvPr>
          <p:cNvSpPr>
            <a:spLocks noChangeAspect="1" noEditPoints="1"/>
          </p:cNvSpPr>
          <p:nvPr/>
        </p:nvSpPr>
        <p:spPr bwMode="gray">
          <a:xfrm>
            <a:off x="4336063" y="5232993"/>
            <a:ext cx="638210" cy="508763"/>
          </a:xfrm>
          <a:custGeom>
            <a:avLst/>
            <a:gdLst/>
            <a:ahLst/>
            <a:cxnLst>
              <a:cxn ang="0">
                <a:pos x="46" y="22"/>
              </a:cxn>
              <a:cxn ang="0">
                <a:pos x="70" y="36"/>
              </a:cxn>
              <a:cxn ang="0">
                <a:pos x="86" y="31"/>
              </a:cxn>
              <a:cxn ang="0">
                <a:pos x="89" y="12"/>
              </a:cxn>
              <a:cxn ang="0">
                <a:pos x="48" y="5"/>
              </a:cxn>
              <a:cxn ang="0">
                <a:pos x="0" y="29"/>
              </a:cxn>
              <a:cxn ang="0">
                <a:pos x="5" y="31"/>
              </a:cxn>
              <a:cxn ang="0">
                <a:pos x="15" y="19"/>
              </a:cxn>
              <a:cxn ang="0">
                <a:pos x="8" y="19"/>
              </a:cxn>
              <a:cxn ang="0">
                <a:pos x="235" y="111"/>
              </a:cxn>
              <a:cxn ang="0">
                <a:pos x="220" y="84"/>
              </a:cxn>
              <a:cxn ang="0">
                <a:pos x="192" y="92"/>
              </a:cxn>
              <a:cxn ang="0">
                <a:pos x="206" y="116"/>
              </a:cxn>
              <a:cxn ang="0">
                <a:pos x="223" y="125"/>
              </a:cxn>
              <a:cxn ang="0">
                <a:pos x="223" y="121"/>
              </a:cxn>
              <a:cxn ang="0">
                <a:pos x="235" y="130"/>
              </a:cxn>
              <a:cxn ang="0">
                <a:pos x="256" y="133"/>
              </a:cxn>
              <a:cxn ang="0">
                <a:pos x="246" y="113"/>
              </a:cxn>
              <a:cxn ang="0">
                <a:pos x="344" y="166"/>
              </a:cxn>
              <a:cxn ang="0">
                <a:pos x="328" y="157"/>
              </a:cxn>
              <a:cxn ang="0">
                <a:pos x="297" y="147"/>
              </a:cxn>
              <a:cxn ang="0">
                <a:pos x="292" y="154"/>
              </a:cxn>
              <a:cxn ang="0">
                <a:pos x="332" y="171"/>
              </a:cxn>
              <a:cxn ang="0">
                <a:pos x="359" y="200"/>
              </a:cxn>
              <a:cxn ang="0">
                <a:pos x="378" y="215"/>
              </a:cxn>
              <a:cxn ang="0">
                <a:pos x="392" y="227"/>
              </a:cxn>
              <a:cxn ang="0">
                <a:pos x="418" y="219"/>
              </a:cxn>
              <a:cxn ang="0">
                <a:pos x="409" y="205"/>
              </a:cxn>
              <a:cxn ang="0">
                <a:pos x="385" y="190"/>
              </a:cxn>
              <a:cxn ang="0">
                <a:pos x="366" y="181"/>
              </a:cxn>
              <a:cxn ang="0">
                <a:pos x="349" y="183"/>
              </a:cxn>
              <a:cxn ang="0">
                <a:pos x="340" y="195"/>
              </a:cxn>
              <a:cxn ang="0">
                <a:pos x="325" y="183"/>
              </a:cxn>
              <a:cxn ang="0">
                <a:pos x="325" y="202"/>
              </a:cxn>
              <a:cxn ang="0">
                <a:pos x="536" y="347"/>
              </a:cxn>
              <a:cxn ang="0">
                <a:pos x="519" y="321"/>
              </a:cxn>
              <a:cxn ang="0">
                <a:pos x="442" y="268"/>
              </a:cxn>
              <a:cxn ang="0">
                <a:pos x="445" y="296"/>
              </a:cxn>
              <a:cxn ang="0">
                <a:pos x="426" y="323"/>
              </a:cxn>
              <a:cxn ang="0">
                <a:pos x="447" y="393"/>
              </a:cxn>
              <a:cxn ang="0">
                <a:pos x="476" y="415"/>
              </a:cxn>
              <a:cxn ang="0">
                <a:pos x="504" y="386"/>
              </a:cxn>
              <a:cxn ang="0">
                <a:pos x="552" y="362"/>
              </a:cxn>
            </a:cxnLst>
            <a:rect l="0" t="0" r="r" b="b"/>
            <a:pathLst>
              <a:path w="552" h="415">
                <a:moveTo>
                  <a:pt x="48" y="5"/>
                </a:moveTo>
                <a:lnTo>
                  <a:pt x="43" y="17"/>
                </a:lnTo>
                <a:lnTo>
                  <a:pt x="46" y="22"/>
                </a:lnTo>
                <a:lnTo>
                  <a:pt x="58" y="29"/>
                </a:lnTo>
                <a:lnTo>
                  <a:pt x="60" y="34"/>
                </a:lnTo>
                <a:lnTo>
                  <a:pt x="70" y="36"/>
                </a:lnTo>
                <a:lnTo>
                  <a:pt x="74" y="41"/>
                </a:lnTo>
                <a:lnTo>
                  <a:pt x="84" y="36"/>
                </a:lnTo>
                <a:lnTo>
                  <a:pt x="86" y="31"/>
                </a:lnTo>
                <a:lnTo>
                  <a:pt x="86" y="22"/>
                </a:lnTo>
                <a:lnTo>
                  <a:pt x="89" y="17"/>
                </a:lnTo>
                <a:lnTo>
                  <a:pt x="89" y="12"/>
                </a:lnTo>
                <a:lnTo>
                  <a:pt x="84" y="5"/>
                </a:lnTo>
                <a:lnTo>
                  <a:pt x="63" y="0"/>
                </a:lnTo>
                <a:lnTo>
                  <a:pt x="48" y="5"/>
                </a:lnTo>
                <a:close/>
                <a:moveTo>
                  <a:pt x="8" y="19"/>
                </a:moveTo>
                <a:lnTo>
                  <a:pt x="0" y="24"/>
                </a:lnTo>
                <a:lnTo>
                  <a:pt x="0" y="29"/>
                </a:lnTo>
                <a:lnTo>
                  <a:pt x="0" y="34"/>
                </a:lnTo>
                <a:lnTo>
                  <a:pt x="3" y="36"/>
                </a:lnTo>
                <a:lnTo>
                  <a:pt x="5" y="31"/>
                </a:lnTo>
                <a:lnTo>
                  <a:pt x="8" y="27"/>
                </a:lnTo>
                <a:lnTo>
                  <a:pt x="15" y="24"/>
                </a:lnTo>
                <a:lnTo>
                  <a:pt x="15" y="19"/>
                </a:lnTo>
                <a:lnTo>
                  <a:pt x="17" y="15"/>
                </a:lnTo>
                <a:lnTo>
                  <a:pt x="12" y="12"/>
                </a:lnTo>
                <a:lnTo>
                  <a:pt x="8" y="19"/>
                </a:lnTo>
                <a:close/>
                <a:moveTo>
                  <a:pt x="242" y="113"/>
                </a:moveTo>
                <a:lnTo>
                  <a:pt x="239" y="113"/>
                </a:lnTo>
                <a:lnTo>
                  <a:pt x="235" y="111"/>
                </a:lnTo>
                <a:lnTo>
                  <a:pt x="232" y="106"/>
                </a:lnTo>
                <a:lnTo>
                  <a:pt x="232" y="101"/>
                </a:lnTo>
                <a:lnTo>
                  <a:pt x="220" y="84"/>
                </a:lnTo>
                <a:lnTo>
                  <a:pt x="215" y="84"/>
                </a:lnTo>
                <a:lnTo>
                  <a:pt x="206" y="92"/>
                </a:lnTo>
                <a:lnTo>
                  <a:pt x="192" y="92"/>
                </a:lnTo>
                <a:lnTo>
                  <a:pt x="196" y="99"/>
                </a:lnTo>
                <a:lnTo>
                  <a:pt x="196" y="104"/>
                </a:lnTo>
                <a:lnTo>
                  <a:pt x="206" y="116"/>
                </a:lnTo>
                <a:lnTo>
                  <a:pt x="208" y="123"/>
                </a:lnTo>
                <a:lnTo>
                  <a:pt x="213" y="125"/>
                </a:lnTo>
                <a:lnTo>
                  <a:pt x="223" y="125"/>
                </a:lnTo>
                <a:lnTo>
                  <a:pt x="218" y="121"/>
                </a:lnTo>
                <a:lnTo>
                  <a:pt x="223" y="118"/>
                </a:lnTo>
                <a:lnTo>
                  <a:pt x="223" y="121"/>
                </a:lnTo>
                <a:lnTo>
                  <a:pt x="225" y="125"/>
                </a:lnTo>
                <a:lnTo>
                  <a:pt x="230" y="125"/>
                </a:lnTo>
                <a:lnTo>
                  <a:pt x="235" y="130"/>
                </a:lnTo>
                <a:lnTo>
                  <a:pt x="239" y="133"/>
                </a:lnTo>
                <a:lnTo>
                  <a:pt x="251" y="135"/>
                </a:lnTo>
                <a:lnTo>
                  <a:pt x="256" y="133"/>
                </a:lnTo>
                <a:lnTo>
                  <a:pt x="254" y="128"/>
                </a:lnTo>
                <a:lnTo>
                  <a:pt x="249" y="123"/>
                </a:lnTo>
                <a:lnTo>
                  <a:pt x="246" y="113"/>
                </a:lnTo>
                <a:lnTo>
                  <a:pt x="242" y="113"/>
                </a:lnTo>
                <a:close/>
                <a:moveTo>
                  <a:pt x="332" y="171"/>
                </a:moveTo>
                <a:lnTo>
                  <a:pt x="344" y="166"/>
                </a:lnTo>
                <a:lnTo>
                  <a:pt x="347" y="162"/>
                </a:lnTo>
                <a:lnTo>
                  <a:pt x="344" y="159"/>
                </a:lnTo>
                <a:lnTo>
                  <a:pt x="328" y="157"/>
                </a:lnTo>
                <a:lnTo>
                  <a:pt x="323" y="154"/>
                </a:lnTo>
                <a:lnTo>
                  <a:pt x="318" y="154"/>
                </a:lnTo>
                <a:lnTo>
                  <a:pt x="297" y="147"/>
                </a:lnTo>
                <a:lnTo>
                  <a:pt x="294" y="147"/>
                </a:lnTo>
                <a:lnTo>
                  <a:pt x="294" y="152"/>
                </a:lnTo>
                <a:lnTo>
                  <a:pt x="292" y="154"/>
                </a:lnTo>
                <a:lnTo>
                  <a:pt x="292" y="159"/>
                </a:lnTo>
                <a:lnTo>
                  <a:pt x="318" y="164"/>
                </a:lnTo>
                <a:lnTo>
                  <a:pt x="332" y="171"/>
                </a:lnTo>
                <a:close/>
                <a:moveTo>
                  <a:pt x="349" y="183"/>
                </a:moveTo>
                <a:lnTo>
                  <a:pt x="352" y="190"/>
                </a:lnTo>
                <a:lnTo>
                  <a:pt x="359" y="200"/>
                </a:lnTo>
                <a:lnTo>
                  <a:pt x="366" y="202"/>
                </a:lnTo>
                <a:lnTo>
                  <a:pt x="373" y="202"/>
                </a:lnTo>
                <a:lnTo>
                  <a:pt x="378" y="215"/>
                </a:lnTo>
                <a:lnTo>
                  <a:pt x="378" y="224"/>
                </a:lnTo>
                <a:lnTo>
                  <a:pt x="383" y="227"/>
                </a:lnTo>
                <a:lnTo>
                  <a:pt x="392" y="227"/>
                </a:lnTo>
                <a:lnTo>
                  <a:pt x="399" y="224"/>
                </a:lnTo>
                <a:lnTo>
                  <a:pt x="411" y="224"/>
                </a:lnTo>
                <a:lnTo>
                  <a:pt x="418" y="219"/>
                </a:lnTo>
                <a:lnTo>
                  <a:pt x="421" y="215"/>
                </a:lnTo>
                <a:lnTo>
                  <a:pt x="418" y="210"/>
                </a:lnTo>
                <a:lnTo>
                  <a:pt x="409" y="205"/>
                </a:lnTo>
                <a:lnTo>
                  <a:pt x="404" y="198"/>
                </a:lnTo>
                <a:lnTo>
                  <a:pt x="392" y="190"/>
                </a:lnTo>
                <a:lnTo>
                  <a:pt x="385" y="190"/>
                </a:lnTo>
                <a:lnTo>
                  <a:pt x="373" y="190"/>
                </a:lnTo>
                <a:lnTo>
                  <a:pt x="371" y="188"/>
                </a:lnTo>
                <a:lnTo>
                  <a:pt x="366" y="181"/>
                </a:lnTo>
                <a:lnTo>
                  <a:pt x="361" y="176"/>
                </a:lnTo>
                <a:lnTo>
                  <a:pt x="354" y="176"/>
                </a:lnTo>
                <a:lnTo>
                  <a:pt x="349" y="183"/>
                </a:lnTo>
                <a:close/>
                <a:moveTo>
                  <a:pt x="330" y="205"/>
                </a:moveTo>
                <a:lnTo>
                  <a:pt x="337" y="202"/>
                </a:lnTo>
                <a:lnTo>
                  <a:pt x="340" y="195"/>
                </a:lnTo>
                <a:lnTo>
                  <a:pt x="337" y="190"/>
                </a:lnTo>
                <a:lnTo>
                  <a:pt x="332" y="186"/>
                </a:lnTo>
                <a:lnTo>
                  <a:pt x="325" y="183"/>
                </a:lnTo>
                <a:lnTo>
                  <a:pt x="316" y="183"/>
                </a:lnTo>
                <a:lnTo>
                  <a:pt x="323" y="193"/>
                </a:lnTo>
                <a:lnTo>
                  <a:pt x="325" y="202"/>
                </a:lnTo>
                <a:lnTo>
                  <a:pt x="330" y="205"/>
                </a:lnTo>
                <a:close/>
                <a:moveTo>
                  <a:pt x="547" y="357"/>
                </a:moveTo>
                <a:lnTo>
                  <a:pt x="536" y="347"/>
                </a:lnTo>
                <a:lnTo>
                  <a:pt x="531" y="337"/>
                </a:lnTo>
                <a:lnTo>
                  <a:pt x="524" y="335"/>
                </a:lnTo>
                <a:lnTo>
                  <a:pt x="519" y="321"/>
                </a:lnTo>
                <a:lnTo>
                  <a:pt x="507" y="306"/>
                </a:lnTo>
                <a:lnTo>
                  <a:pt x="464" y="284"/>
                </a:lnTo>
                <a:lnTo>
                  <a:pt x="442" y="268"/>
                </a:lnTo>
                <a:lnTo>
                  <a:pt x="438" y="270"/>
                </a:lnTo>
                <a:lnTo>
                  <a:pt x="438" y="280"/>
                </a:lnTo>
                <a:lnTo>
                  <a:pt x="445" y="296"/>
                </a:lnTo>
                <a:lnTo>
                  <a:pt x="438" y="308"/>
                </a:lnTo>
                <a:lnTo>
                  <a:pt x="430" y="316"/>
                </a:lnTo>
                <a:lnTo>
                  <a:pt x="426" y="323"/>
                </a:lnTo>
                <a:lnTo>
                  <a:pt x="435" y="342"/>
                </a:lnTo>
                <a:lnTo>
                  <a:pt x="445" y="366"/>
                </a:lnTo>
                <a:lnTo>
                  <a:pt x="447" y="393"/>
                </a:lnTo>
                <a:lnTo>
                  <a:pt x="450" y="400"/>
                </a:lnTo>
                <a:lnTo>
                  <a:pt x="471" y="412"/>
                </a:lnTo>
                <a:lnTo>
                  <a:pt x="476" y="415"/>
                </a:lnTo>
                <a:lnTo>
                  <a:pt x="481" y="410"/>
                </a:lnTo>
                <a:lnTo>
                  <a:pt x="483" y="400"/>
                </a:lnTo>
                <a:lnTo>
                  <a:pt x="504" y="386"/>
                </a:lnTo>
                <a:lnTo>
                  <a:pt x="528" y="381"/>
                </a:lnTo>
                <a:lnTo>
                  <a:pt x="547" y="369"/>
                </a:lnTo>
                <a:lnTo>
                  <a:pt x="552" y="362"/>
                </a:lnTo>
                <a:lnTo>
                  <a:pt x="547" y="357"/>
                </a:lnTo>
                <a:close/>
              </a:path>
            </a:pathLst>
          </a:custGeom>
          <a:solidFill>
            <a:srgbClr val="00A0DC"/>
          </a:solidFill>
          <a:ln w="6350">
            <a:solidFill>
              <a:srgbClr val="00A0DC"/>
            </a:solidFill>
            <a:round/>
            <a:headEnd/>
            <a:tailEnd/>
          </a:ln>
        </p:spPr>
        <p:txBody>
          <a:bodyPr lIns="0" tIns="457081" rIns="173691" bIns="2742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54" name="Alaska">
            <a:extLst>
              <a:ext uri="{FF2B5EF4-FFF2-40B4-BE49-F238E27FC236}">
                <a16:creationId xmlns:a16="http://schemas.microsoft.com/office/drawing/2014/main" id="{7522EFD1-F2E0-534A-B917-17D17920AAEB}"/>
              </a:ext>
            </a:extLst>
          </p:cNvPr>
          <p:cNvSpPr>
            <a:spLocks noChangeAspect="1" noEditPoints="1"/>
          </p:cNvSpPr>
          <p:nvPr/>
        </p:nvSpPr>
        <p:spPr bwMode="gray">
          <a:xfrm>
            <a:off x="2561909" y="4732930"/>
            <a:ext cx="1673355" cy="1252252"/>
          </a:xfrm>
          <a:custGeom>
            <a:avLst/>
            <a:gdLst/>
            <a:ahLst/>
            <a:cxnLst>
              <a:cxn ang="0">
                <a:pos x="2539" y="1293"/>
              </a:cxn>
              <a:cxn ang="0">
                <a:pos x="2260" y="1229"/>
              </a:cxn>
              <a:cxn ang="0">
                <a:pos x="1964" y="385"/>
              </a:cxn>
              <a:cxn ang="0">
                <a:pos x="1613" y="114"/>
              </a:cxn>
              <a:cxn ang="0">
                <a:pos x="1417" y="15"/>
              </a:cxn>
              <a:cxn ang="0">
                <a:pos x="1213" y="114"/>
              </a:cxn>
              <a:cxn ang="0">
                <a:pos x="1125" y="456"/>
              </a:cxn>
              <a:cxn ang="0">
                <a:pos x="1156" y="544"/>
              </a:cxn>
              <a:cxn ang="0">
                <a:pos x="884" y="551"/>
              </a:cxn>
              <a:cxn ang="0">
                <a:pos x="1073" y="738"/>
              </a:cxn>
              <a:cxn ang="0">
                <a:pos x="1000" y="885"/>
              </a:cxn>
              <a:cxn ang="0">
                <a:pos x="865" y="1035"/>
              </a:cxn>
              <a:cxn ang="0">
                <a:pos x="947" y="1137"/>
              </a:cxn>
              <a:cxn ang="0">
                <a:pos x="1023" y="1215"/>
              </a:cxn>
              <a:cxn ang="0">
                <a:pos x="1196" y="1367"/>
              </a:cxn>
              <a:cxn ang="0">
                <a:pos x="1227" y="1533"/>
              </a:cxn>
              <a:cxn ang="0">
                <a:pos x="1049" y="1694"/>
              </a:cxn>
              <a:cxn ang="0">
                <a:pos x="957" y="1779"/>
              </a:cxn>
              <a:cxn ang="0">
                <a:pos x="1111" y="1713"/>
              </a:cxn>
              <a:cxn ang="0">
                <a:pos x="1244" y="1618"/>
              </a:cxn>
              <a:cxn ang="0">
                <a:pos x="1419" y="1459"/>
              </a:cxn>
              <a:cxn ang="0">
                <a:pos x="1495" y="1274"/>
              </a:cxn>
              <a:cxn ang="0">
                <a:pos x="1637" y="1115"/>
              </a:cxn>
              <a:cxn ang="0">
                <a:pos x="1540" y="1331"/>
              </a:cxn>
              <a:cxn ang="0">
                <a:pos x="1663" y="1246"/>
              </a:cxn>
              <a:cxn ang="0">
                <a:pos x="1701" y="1163"/>
              </a:cxn>
              <a:cxn ang="0">
                <a:pos x="1796" y="1148"/>
              </a:cxn>
              <a:cxn ang="0">
                <a:pos x="2009" y="1205"/>
              </a:cxn>
              <a:cxn ang="0">
                <a:pos x="2165" y="1224"/>
              </a:cxn>
              <a:cxn ang="0">
                <a:pos x="2321" y="1267"/>
              </a:cxn>
              <a:cxn ang="0">
                <a:pos x="2414" y="1265"/>
              </a:cxn>
              <a:cxn ang="0">
                <a:pos x="2525" y="1319"/>
              </a:cxn>
              <a:cxn ang="0">
                <a:pos x="2684" y="1530"/>
              </a:cxn>
              <a:cxn ang="0">
                <a:pos x="765" y="795"/>
              </a:cxn>
              <a:cxn ang="0">
                <a:pos x="739" y="833"/>
              </a:cxn>
              <a:cxn ang="0">
                <a:pos x="1743" y="1201"/>
              </a:cxn>
              <a:cxn ang="0">
                <a:pos x="836" y="1156"/>
              </a:cxn>
              <a:cxn ang="0">
                <a:pos x="1760" y="1265"/>
              </a:cxn>
              <a:cxn ang="0">
                <a:pos x="1511" y="1433"/>
              </a:cxn>
              <a:cxn ang="0">
                <a:pos x="1488" y="1452"/>
              </a:cxn>
              <a:cxn ang="0">
                <a:pos x="2506" y="1336"/>
              </a:cxn>
              <a:cxn ang="0">
                <a:pos x="2397" y="1317"/>
              </a:cxn>
              <a:cxn ang="0">
                <a:pos x="1464" y="1511"/>
              </a:cxn>
              <a:cxn ang="0">
                <a:pos x="1414" y="1587"/>
              </a:cxn>
              <a:cxn ang="0">
                <a:pos x="1523" y="1542"/>
              </a:cxn>
              <a:cxn ang="0">
                <a:pos x="2457" y="1435"/>
              </a:cxn>
              <a:cxn ang="0">
                <a:pos x="2584" y="1459"/>
              </a:cxn>
              <a:cxn ang="0">
                <a:pos x="2549" y="1454"/>
              </a:cxn>
              <a:cxn ang="0">
                <a:pos x="585" y="1540"/>
              </a:cxn>
              <a:cxn ang="0">
                <a:pos x="2625" y="1471"/>
              </a:cxn>
              <a:cxn ang="0">
                <a:pos x="2653" y="1523"/>
              </a:cxn>
              <a:cxn ang="0">
                <a:pos x="2634" y="1566"/>
              </a:cxn>
              <a:cxn ang="0">
                <a:pos x="2708" y="1563"/>
              </a:cxn>
              <a:cxn ang="0">
                <a:pos x="1049" y="1779"/>
              </a:cxn>
              <a:cxn ang="0">
                <a:pos x="1101" y="1775"/>
              </a:cxn>
              <a:cxn ang="0">
                <a:pos x="1120" y="1798"/>
              </a:cxn>
              <a:cxn ang="0">
                <a:pos x="917" y="1820"/>
              </a:cxn>
              <a:cxn ang="0">
                <a:pos x="760" y="1860"/>
              </a:cxn>
              <a:cxn ang="0">
                <a:pos x="647" y="1929"/>
              </a:cxn>
              <a:cxn ang="0">
                <a:pos x="568" y="1926"/>
              </a:cxn>
              <a:cxn ang="0">
                <a:pos x="234" y="1919"/>
              </a:cxn>
              <a:cxn ang="0">
                <a:pos x="294" y="1976"/>
              </a:cxn>
              <a:cxn ang="0">
                <a:pos x="54" y="1931"/>
              </a:cxn>
            </a:cxnLst>
            <a:rect l="0" t="0" r="r" b="b"/>
            <a:pathLst>
              <a:path w="2800" h="1976">
                <a:moveTo>
                  <a:pt x="2798" y="1542"/>
                </a:moveTo>
                <a:lnTo>
                  <a:pt x="2798" y="1535"/>
                </a:lnTo>
                <a:lnTo>
                  <a:pt x="2800" y="1516"/>
                </a:lnTo>
                <a:lnTo>
                  <a:pt x="2798" y="1511"/>
                </a:lnTo>
                <a:lnTo>
                  <a:pt x="2793" y="1504"/>
                </a:lnTo>
                <a:lnTo>
                  <a:pt x="2786" y="1495"/>
                </a:lnTo>
                <a:lnTo>
                  <a:pt x="2783" y="1488"/>
                </a:lnTo>
                <a:lnTo>
                  <a:pt x="2779" y="1480"/>
                </a:lnTo>
                <a:lnTo>
                  <a:pt x="2779" y="1476"/>
                </a:lnTo>
                <a:lnTo>
                  <a:pt x="2776" y="1469"/>
                </a:lnTo>
                <a:lnTo>
                  <a:pt x="2776" y="1461"/>
                </a:lnTo>
                <a:lnTo>
                  <a:pt x="2779" y="1454"/>
                </a:lnTo>
                <a:lnTo>
                  <a:pt x="2776" y="1450"/>
                </a:lnTo>
                <a:lnTo>
                  <a:pt x="2774" y="1443"/>
                </a:lnTo>
                <a:lnTo>
                  <a:pt x="2769" y="1438"/>
                </a:lnTo>
                <a:lnTo>
                  <a:pt x="2767" y="1435"/>
                </a:lnTo>
                <a:lnTo>
                  <a:pt x="2760" y="1440"/>
                </a:lnTo>
                <a:lnTo>
                  <a:pt x="2748" y="1440"/>
                </a:lnTo>
                <a:lnTo>
                  <a:pt x="2741" y="1431"/>
                </a:lnTo>
                <a:lnTo>
                  <a:pt x="2731" y="1431"/>
                </a:lnTo>
                <a:lnTo>
                  <a:pt x="2722" y="1424"/>
                </a:lnTo>
                <a:lnTo>
                  <a:pt x="2712" y="1424"/>
                </a:lnTo>
                <a:lnTo>
                  <a:pt x="2703" y="1426"/>
                </a:lnTo>
                <a:lnTo>
                  <a:pt x="2693" y="1424"/>
                </a:lnTo>
                <a:lnTo>
                  <a:pt x="2686" y="1421"/>
                </a:lnTo>
                <a:lnTo>
                  <a:pt x="2677" y="1416"/>
                </a:lnTo>
                <a:lnTo>
                  <a:pt x="2670" y="1414"/>
                </a:lnTo>
                <a:lnTo>
                  <a:pt x="2665" y="1416"/>
                </a:lnTo>
                <a:lnTo>
                  <a:pt x="2656" y="1421"/>
                </a:lnTo>
                <a:lnTo>
                  <a:pt x="2653" y="1412"/>
                </a:lnTo>
                <a:lnTo>
                  <a:pt x="2648" y="1407"/>
                </a:lnTo>
                <a:lnTo>
                  <a:pt x="2646" y="1400"/>
                </a:lnTo>
                <a:lnTo>
                  <a:pt x="2641" y="1400"/>
                </a:lnTo>
                <a:lnTo>
                  <a:pt x="2632" y="1400"/>
                </a:lnTo>
                <a:lnTo>
                  <a:pt x="2632" y="1388"/>
                </a:lnTo>
                <a:lnTo>
                  <a:pt x="2629" y="1381"/>
                </a:lnTo>
                <a:lnTo>
                  <a:pt x="2622" y="1381"/>
                </a:lnTo>
                <a:lnTo>
                  <a:pt x="2613" y="1381"/>
                </a:lnTo>
                <a:lnTo>
                  <a:pt x="2613" y="1371"/>
                </a:lnTo>
                <a:lnTo>
                  <a:pt x="2613" y="1367"/>
                </a:lnTo>
                <a:lnTo>
                  <a:pt x="2608" y="1359"/>
                </a:lnTo>
                <a:lnTo>
                  <a:pt x="2596" y="1348"/>
                </a:lnTo>
                <a:lnTo>
                  <a:pt x="2587" y="1341"/>
                </a:lnTo>
                <a:lnTo>
                  <a:pt x="2575" y="1329"/>
                </a:lnTo>
                <a:lnTo>
                  <a:pt x="2565" y="1317"/>
                </a:lnTo>
                <a:lnTo>
                  <a:pt x="2556" y="1310"/>
                </a:lnTo>
                <a:lnTo>
                  <a:pt x="2549" y="1303"/>
                </a:lnTo>
                <a:lnTo>
                  <a:pt x="2539" y="1293"/>
                </a:lnTo>
                <a:lnTo>
                  <a:pt x="2528" y="1279"/>
                </a:lnTo>
                <a:lnTo>
                  <a:pt x="2516" y="1269"/>
                </a:lnTo>
                <a:lnTo>
                  <a:pt x="2513" y="1262"/>
                </a:lnTo>
                <a:lnTo>
                  <a:pt x="2504" y="1255"/>
                </a:lnTo>
                <a:lnTo>
                  <a:pt x="2494" y="1248"/>
                </a:lnTo>
                <a:lnTo>
                  <a:pt x="2483" y="1239"/>
                </a:lnTo>
                <a:lnTo>
                  <a:pt x="2475" y="1236"/>
                </a:lnTo>
                <a:lnTo>
                  <a:pt x="2468" y="1234"/>
                </a:lnTo>
                <a:lnTo>
                  <a:pt x="2459" y="1231"/>
                </a:lnTo>
                <a:lnTo>
                  <a:pt x="2454" y="1227"/>
                </a:lnTo>
                <a:lnTo>
                  <a:pt x="2452" y="1224"/>
                </a:lnTo>
                <a:lnTo>
                  <a:pt x="2449" y="1220"/>
                </a:lnTo>
                <a:lnTo>
                  <a:pt x="2445" y="1217"/>
                </a:lnTo>
                <a:lnTo>
                  <a:pt x="2442" y="1212"/>
                </a:lnTo>
                <a:lnTo>
                  <a:pt x="2440" y="1210"/>
                </a:lnTo>
                <a:lnTo>
                  <a:pt x="2430" y="1205"/>
                </a:lnTo>
                <a:lnTo>
                  <a:pt x="2426" y="1201"/>
                </a:lnTo>
                <a:lnTo>
                  <a:pt x="2419" y="1198"/>
                </a:lnTo>
                <a:lnTo>
                  <a:pt x="2412" y="1198"/>
                </a:lnTo>
                <a:lnTo>
                  <a:pt x="2409" y="1196"/>
                </a:lnTo>
                <a:lnTo>
                  <a:pt x="2400" y="1182"/>
                </a:lnTo>
                <a:lnTo>
                  <a:pt x="2400" y="1177"/>
                </a:lnTo>
                <a:lnTo>
                  <a:pt x="2397" y="1170"/>
                </a:lnTo>
                <a:lnTo>
                  <a:pt x="2397" y="1167"/>
                </a:lnTo>
                <a:lnTo>
                  <a:pt x="2383" y="1158"/>
                </a:lnTo>
                <a:lnTo>
                  <a:pt x="2376" y="1156"/>
                </a:lnTo>
                <a:lnTo>
                  <a:pt x="2369" y="1153"/>
                </a:lnTo>
                <a:lnTo>
                  <a:pt x="2359" y="1163"/>
                </a:lnTo>
                <a:lnTo>
                  <a:pt x="2350" y="1172"/>
                </a:lnTo>
                <a:lnTo>
                  <a:pt x="2343" y="1177"/>
                </a:lnTo>
                <a:lnTo>
                  <a:pt x="2331" y="1184"/>
                </a:lnTo>
                <a:lnTo>
                  <a:pt x="2338" y="1191"/>
                </a:lnTo>
                <a:lnTo>
                  <a:pt x="2338" y="1196"/>
                </a:lnTo>
                <a:lnTo>
                  <a:pt x="2333" y="1201"/>
                </a:lnTo>
                <a:lnTo>
                  <a:pt x="2329" y="1201"/>
                </a:lnTo>
                <a:lnTo>
                  <a:pt x="2333" y="1220"/>
                </a:lnTo>
                <a:lnTo>
                  <a:pt x="2331" y="1234"/>
                </a:lnTo>
                <a:lnTo>
                  <a:pt x="2319" y="1239"/>
                </a:lnTo>
                <a:lnTo>
                  <a:pt x="2312" y="1246"/>
                </a:lnTo>
                <a:lnTo>
                  <a:pt x="2305" y="1255"/>
                </a:lnTo>
                <a:lnTo>
                  <a:pt x="2298" y="1262"/>
                </a:lnTo>
                <a:lnTo>
                  <a:pt x="2293" y="1272"/>
                </a:lnTo>
                <a:lnTo>
                  <a:pt x="2288" y="1272"/>
                </a:lnTo>
                <a:lnTo>
                  <a:pt x="2288" y="1265"/>
                </a:lnTo>
                <a:lnTo>
                  <a:pt x="2281" y="1250"/>
                </a:lnTo>
                <a:lnTo>
                  <a:pt x="2276" y="1241"/>
                </a:lnTo>
                <a:lnTo>
                  <a:pt x="2269" y="1236"/>
                </a:lnTo>
                <a:lnTo>
                  <a:pt x="2260" y="1229"/>
                </a:lnTo>
                <a:lnTo>
                  <a:pt x="2250" y="1224"/>
                </a:lnTo>
                <a:lnTo>
                  <a:pt x="2239" y="1215"/>
                </a:lnTo>
                <a:lnTo>
                  <a:pt x="2231" y="1210"/>
                </a:lnTo>
                <a:lnTo>
                  <a:pt x="2222" y="1203"/>
                </a:lnTo>
                <a:lnTo>
                  <a:pt x="2210" y="1196"/>
                </a:lnTo>
                <a:lnTo>
                  <a:pt x="2205" y="1184"/>
                </a:lnTo>
                <a:lnTo>
                  <a:pt x="2196" y="1182"/>
                </a:lnTo>
                <a:lnTo>
                  <a:pt x="2186" y="1177"/>
                </a:lnTo>
                <a:lnTo>
                  <a:pt x="2184" y="1177"/>
                </a:lnTo>
                <a:lnTo>
                  <a:pt x="2177" y="1170"/>
                </a:lnTo>
                <a:lnTo>
                  <a:pt x="2177" y="1160"/>
                </a:lnTo>
                <a:lnTo>
                  <a:pt x="2177" y="1148"/>
                </a:lnTo>
                <a:lnTo>
                  <a:pt x="2177" y="1141"/>
                </a:lnTo>
                <a:lnTo>
                  <a:pt x="2170" y="1144"/>
                </a:lnTo>
                <a:lnTo>
                  <a:pt x="2158" y="1146"/>
                </a:lnTo>
                <a:lnTo>
                  <a:pt x="2146" y="1151"/>
                </a:lnTo>
                <a:lnTo>
                  <a:pt x="2141" y="1160"/>
                </a:lnTo>
                <a:lnTo>
                  <a:pt x="2137" y="1167"/>
                </a:lnTo>
                <a:lnTo>
                  <a:pt x="2123" y="1165"/>
                </a:lnTo>
                <a:lnTo>
                  <a:pt x="2108" y="1160"/>
                </a:lnTo>
                <a:lnTo>
                  <a:pt x="2108" y="1170"/>
                </a:lnTo>
                <a:lnTo>
                  <a:pt x="2094" y="1170"/>
                </a:lnTo>
                <a:lnTo>
                  <a:pt x="2082" y="1167"/>
                </a:lnTo>
                <a:lnTo>
                  <a:pt x="2077" y="1137"/>
                </a:lnTo>
                <a:lnTo>
                  <a:pt x="2070" y="1103"/>
                </a:lnTo>
                <a:lnTo>
                  <a:pt x="2066" y="1073"/>
                </a:lnTo>
                <a:lnTo>
                  <a:pt x="2061" y="1042"/>
                </a:lnTo>
                <a:lnTo>
                  <a:pt x="2056" y="1011"/>
                </a:lnTo>
                <a:lnTo>
                  <a:pt x="2051" y="980"/>
                </a:lnTo>
                <a:lnTo>
                  <a:pt x="2044" y="947"/>
                </a:lnTo>
                <a:lnTo>
                  <a:pt x="2040" y="916"/>
                </a:lnTo>
                <a:lnTo>
                  <a:pt x="2035" y="885"/>
                </a:lnTo>
                <a:lnTo>
                  <a:pt x="2030" y="854"/>
                </a:lnTo>
                <a:lnTo>
                  <a:pt x="2025" y="823"/>
                </a:lnTo>
                <a:lnTo>
                  <a:pt x="2021" y="793"/>
                </a:lnTo>
                <a:lnTo>
                  <a:pt x="2016" y="759"/>
                </a:lnTo>
                <a:lnTo>
                  <a:pt x="2011" y="729"/>
                </a:lnTo>
                <a:lnTo>
                  <a:pt x="2006" y="698"/>
                </a:lnTo>
                <a:lnTo>
                  <a:pt x="2002" y="667"/>
                </a:lnTo>
                <a:lnTo>
                  <a:pt x="1999" y="636"/>
                </a:lnTo>
                <a:lnTo>
                  <a:pt x="1995" y="603"/>
                </a:lnTo>
                <a:lnTo>
                  <a:pt x="1990" y="572"/>
                </a:lnTo>
                <a:lnTo>
                  <a:pt x="1985" y="541"/>
                </a:lnTo>
                <a:lnTo>
                  <a:pt x="1980" y="510"/>
                </a:lnTo>
                <a:lnTo>
                  <a:pt x="1978" y="477"/>
                </a:lnTo>
                <a:lnTo>
                  <a:pt x="1973" y="446"/>
                </a:lnTo>
                <a:lnTo>
                  <a:pt x="1969" y="416"/>
                </a:lnTo>
                <a:lnTo>
                  <a:pt x="1964" y="385"/>
                </a:lnTo>
                <a:lnTo>
                  <a:pt x="1961" y="354"/>
                </a:lnTo>
                <a:lnTo>
                  <a:pt x="1957" y="321"/>
                </a:lnTo>
                <a:lnTo>
                  <a:pt x="1952" y="290"/>
                </a:lnTo>
                <a:lnTo>
                  <a:pt x="1950" y="259"/>
                </a:lnTo>
                <a:lnTo>
                  <a:pt x="1945" y="228"/>
                </a:lnTo>
                <a:lnTo>
                  <a:pt x="1942" y="197"/>
                </a:lnTo>
                <a:lnTo>
                  <a:pt x="1938" y="164"/>
                </a:lnTo>
                <a:lnTo>
                  <a:pt x="1935" y="164"/>
                </a:lnTo>
                <a:lnTo>
                  <a:pt x="1928" y="166"/>
                </a:lnTo>
                <a:lnTo>
                  <a:pt x="1926" y="166"/>
                </a:lnTo>
                <a:lnTo>
                  <a:pt x="1924" y="166"/>
                </a:lnTo>
                <a:lnTo>
                  <a:pt x="1919" y="162"/>
                </a:lnTo>
                <a:lnTo>
                  <a:pt x="1912" y="157"/>
                </a:lnTo>
                <a:lnTo>
                  <a:pt x="1890" y="150"/>
                </a:lnTo>
                <a:lnTo>
                  <a:pt x="1886" y="143"/>
                </a:lnTo>
                <a:lnTo>
                  <a:pt x="1874" y="133"/>
                </a:lnTo>
                <a:lnTo>
                  <a:pt x="1857" y="129"/>
                </a:lnTo>
                <a:lnTo>
                  <a:pt x="1855" y="131"/>
                </a:lnTo>
                <a:lnTo>
                  <a:pt x="1852" y="131"/>
                </a:lnTo>
                <a:lnTo>
                  <a:pt x="1845" y="131"/>
                </a:lnTo>
                <a:lnTo>
                  <a:pt x="1838" y="131"/>
                </a:lnTo>
                <a:lnTo>
                  <a:pt x="1826" y="138"/>
                </a:lnTo>
                <a:lnTo>
                  <a:pt x="1815" y="140"/>
                </a:lnTo>
                <a:lnTo>
                  <a:pt x="1807" y="147"/>
                </a:lnTo>
                <a:lnTo>
                  <a:pt x="1788" y="147"/>
                </a:lnTo>
                <a:lnTo>
                  <a:pt x="1786" y="145"/>
                </a:lnTo>
                <a:lnTo>
                  <a:pt x="1779" y="145"/>
                </a:lnTo>
                <a:lnTo>
                  <a:pt x="1765" y="133"/>
                </a:lnTo>
                <a:lnTo>
                  <a:pt x="1758" y="136"/>
                </a:lnTo>
                <a:lnTo>
                  <a:pt x="1751" y="133"/>
                </a:lnTo>
                <a:lnTo>
                  <a:pt x="1734" y="133"/>
                </a:lnTo>
                <a:lnTo>
                  <a:pt x="1722" y="136"/>
                </a:lnTo>
                <a:lnTo>
                  <a:pt x="1701" y="133"/>
                </a:lnTo>
                <a:lnTo>
                  <a:pt x="1698" y="131"/>
                </a:lnTo>
                <a:lnTo>
                  <a:pt x="1694" y="124"/>
                </a:lnTo>
                <a:lnTo>
                  <a:pt x="1689" y="124"/>
                </a:lnTo>
                <a:lnTo>
                  <a:pt x="1684" y="119"/>
                </a:lnTo>
                <a:lnTo>
                  <a:pt x="1682" y="119"/>
                </a:lnTo>
                <a:lnTo>
                  <a:pt x="1677" y="124"/>
                </a:lnTo>
                <a:lnTo>
                  <a:pt x="1675" y="124"/>
                </a:lnTo>
                <a:lnTo>
                  <a:pt x="1668" y="114"/>
                </a:lnTo>
                <a:lnTo>
                  <a:pt x="1661" y="112"/>
                </a:lnTo>
                <a:lnTo>
                  <a:pt x="1646" y="105"/>
                </a:lnTo>
                <a:lnTo>
                  <a:pt x="1642" y="107"/>
                </a:lnTo>
                <a:lnTo>
                  <a:pt x="1637" y="105"/>
                </a:lnTo>
                <a:lnTo>
                  <a:pt x="1627" y="105"/>
                </a:lnTo>
                <a:lnTo>
                  <a:pt x="1618" y="112"/>
                </a:lnTo>
                <a:lnTo>
                  <a:pt x="1613" y="114"/>
                </a:lnTo>
                <a:lnTo>
                  <a:pt x="1608" y="112"/>
                </a:lnTo>
                <a:lnTo>
                  <a:pt x="1604" y="107"/>
                </a:lnTo>
                <a:lnTo>
                  <a:pt x="1599" y="105"/>
                </a:lnTo>
                <a:lnTo>
                  <a:pt x="1589" y="112"/>
                </a:lnTo>
                <a:lnTo>
                  <a:pt x="1585" y="112"/>
                </a:lnTo>
                <a:lnTo>
                  <a:pt x="1580" y="117"/>
                </a:lnTo>
                <a:lnTo>
                  <a:pt x="1556" y="112"/>
                </a:lnTo>
                <a:lnTo>
                  <a:pt x="1561" y="107"/>
                </a:lnTo>
                <a:lnTo>
                  <a:pt x="1561" y="102"/>
                </a:lnTo>
                <a:lnTo>
                  <a:pt x="1563" y="100"/>
                </a:lnTo>
                <a:lnTo>
                  <a:pt x="1549" y="100"/>
                </a:lnTo>
                <a:lnTo>
                  <a:pt x="1547" y="100"/>
                </a:lnTo>
                <a:lnTo>
                  <a:pt x="1547" y="95"/>
                </a:lnTo>
                <a:lnTo>
                  <a:pt x="1542" y="93"/>
                </a:lnTo>
                <a:lnTo>
                  <a:pt x="1540" y="91"/>
                </a:lnTo>
                <a:lnTo>
                  <a:pt x="1542" y="81"/>
                </a:lnTo>
                <a:lnTo>
                  <a:pt x="1549" y="74"/>
                </a:lnTo>
                <a:lnTo>
                  <a:pt x="1547" y="69"/>
                </a:lnTo>
                <a:lnTo>
                  <a:pt x="1540" y="64"/>
                </a:lnTo>
                <a:lnTo>
                  <a:pt x="1535" y="64"/>
                </a:lnTo>
                <a:lnTo>
                  <a:pt x="1530" y="67"/>
                </a:lnTo>
                <a:lnTo>
                  <a:pt x="1516" y="60"/>
                </a:lnTo>
                <a:lnTo>
                  <a:pt x="1507" y="64"/>
                </a:lnTo>
                <a:lnTo>
                  <a:pt x="1502" y="62"/>
                </a:lnTo>
                <a:lnTo>
                  <a:pt x="1495" y="64"/>
                </a:lnTo>
                <a:lnTo>
                  <a:pt x="1483" y="72"/>
                </a:lnTo>
                <a:lnTo>
                  <a:pt x="1478" y="69"/>
                </a:lnTo>
                <a:lnTo>
                  <a:pt x="1471" y="67"/>
                </a:lnTo>
                <a:lnTo>
                  <a:pt x="1466" y="62"/>
                </a:lnTo>
                <a:lnTo>
                  <a:pt x="1466" y="57"/>
                </a:lnTo>
                <a:lnTo>
                  <a:pt x="1469" y="53"/>
                </a:lnTo>
                <a:lnTo>
                  <a:pt x="1466" y="45"/>
                </a:lnTo>
                <a:lnTo>
                  <a:pt x="1462" y="41"/>
                </a:lnTo>
                <a:lnTo>
                  <a:pt x="1454" y="38"/>
                </a:lnTo>
                <a:lnTo>
                  <a:pt x="1452" y="41"/>
                </a:lnTo>
                <a:lnTo>
                  <a:pt x="1450" y="48"/>
                </a:lnTo>
                <a:lnTo>
                  <a:pt x="1438" y="60"/>
                </a:lnTo>
                <a:lnTo>
                  <a:pt x="1433" y="64"/>
                </a:lnTo>
                <a:lnTo>
                  <a:pt x="1428" y="67"/>
                </a:lnTo>
                <a:lnTo>
                  <a:pt x="1426" y="64"/>
                </a:lnTo>
                <a:lnTo>
                  <a:pt x="1424" y="57"/>
                </a:lnTo>
                <a:lnTo>
                  <a:pt x="1421" y="55"/>
                </a:lnTo>
                <a:lnTo>
                  <a:pt x="1433" y="48"/>
                </a:lnTo>
                <a:lnTo>
                  <a:pt x="1440" y="41"/>
                </a:lnTo>
                <a:lnTo>
                  <a:pt x="1443" y="36"/>
                </a:lnTo>
                <a:lnTo>
                  <a:pt x="1440" y="29"/>
                </a:lnTo>
                <a:lnTo>
                  <a:pt x="1436" y="27"/>
                </a:lnTo>
                <a:lnTo>
                  <a:pt x="1417" y="15"/>
                </a:lnTo>
                <a:lnTo>
                  <a:pt x="1414" y="8"/>
                </a:lnTo>
                <a:lnTo>
                  <a:pt x="1417" y="5"/>
                </a:lnTo>
                <a:lnTo>
                  <a:pt x="1419" y="3"/>
                </a:lnTo>
                <a:lnTo>
                  <a:pt x="1417" y="0"/>
                </a:lnTo>
                <a:lnTo>
                  <a:pt x="1405" y="10"/>
                </a:lnTo>
                <a:lnTo>
                  <a:pt x="1398" y="19"/>
                </a:lnTo>
                <a:lnTo>
                  <a:pt x="1388" y="34"/>
                </a:lnTo>
                <a:lnTo>
                  <a:pt x="1383" y="38"/>
                </a:lnTo>
                <a:lnTo>
                  <a:pt x="1374" y="50"/>
                </a:lnTo>
                <a:lnTo>
                  <a:pt x="1362" y="57"/>
                </a:lnTo>
                <a:lnTo>
                  <a:pt x="1360" y="60"/>
                </a:lnTo>
                <a:lnTo>
                  <a:pt x="1343" y="57"/>
                </a:lnTo>
                <a:lnTo>
                  <a:pt x="1341" y="60"/>
                </a:lnTo>
                <a:lnTo>
                  <a:pt x="1338" y="62"/>
                </a:lnTo>
                <a:lnTo>
                  <a:pt x="1327" y="60"/>
                </a:lnTo>
                <a:lnTo>
                  <a:pt x="1322" y="62"/>
                </a:lnTo>
                <a:lnTo>
                  <a:pt x="1317" y="64"/>
                </a:lnTo>
                <a:lnTo>
                  <a:pt x="1315" y="64"/>
                </a:lnTo>
                <a:lnTo>
                  <a:pt x="1315" y="60"/>
                </a:lnTo>
                <a:lnTo>
                  <a:pt x="1317" y="57"/>
                </a:lnTo>
                <a:lnTo>
                  <a:pt x="1319" y="55"/>
                </a:lnTo>
                <a:lnTo>
                  <a:pt x="1319" y="53"/>
                </a:lnTo>
                <a:lnTo>
                  <a:pt x="1319" y="50"/>
                </a:lnTo>
                <a:lnTo>
                  <a:pt x="1317" y="50"/>
                </a:lnTo>
                <a:lnTo>
                  <a:pt x="1303" y="57"/>
                </a:lnTo>
                <a:lnTo>
                  <a:pt x="1286" y="74"/>
                </a:lnTo>
                <a:lnTo>
                  <a:pt x="1291" y="74"/>
                </a:lnTo>
                <a:lnTo>
                  <a:pt x="1296" y="86"/>
                </a:lnTo>
                <a:lnTo>
                  <a:pt x="1308" y="88"/>
                </a:lnTo>
                <a:lnTo>
                  <a:pt x="1298" y="93"/>
                </a:lnTo>
                <a:lnTo>
                  <a:pt x="1293" y="91"/>
                </a:lnTo>
                <a:lnTo>
                  <a:pt x="1291" y="95"/>
                </a:lnTo>
                <a:lnTo>
                  <a:pt x="1289" y="100"/>
                </a:lnTo>
                <a:lnTo>
                  <a:pt x="1289" y="107"/>
                </a:lnTo>
                <a:lnTo>
                  <a:pt x="1286" y="114"/>
                </a:lnTo>
                <a:lnTo>
                  <a:pt x="1286" y="107"/>
                </a:lnTo>
                <a:lnTo>
                  <a:pt x="1282" y="107"/>
                </a:lnTo>
                <a:lnTo>
                  <a:pt x="1286" y="93"/>
                </a:lnTo>
                <a:lnTo>
                  <a:pt x="1284" y="91"/>
                </a:lnTo>
                <a:lnTo>
                  <a:pt x="1289" y="81"/>
                </a:lnTo>
                <a:lnTo>
                  <a:pt x="1286" y="79"/>
                </a:lnTo>
                <a:lnTo>
                  <a:pt x="1284" y="79"/>
                </a:lnTo>
                <a:lnTo>
                  <a:pt x="1265" y="91"/>
                </a:lnTo>
                <a:lnTo>
                  <a:pt x="1265" y="93"/>
                </a:lnTo>
                <a:lnTo>
                  <a:pt x="1251" y="105"/>
                </a:lnTo>
                <a:lnTo>
                  <a:pt x="1227" y="110"/>
                </a:lnTo>
                <a:lnTo>
                  <a:pt x="1222" y="112"/>
                </a:lnTo>
                <a:lnTo>
                  <a:pt x="1213" y="114"/>
                </a:lnTo>
                <a:lnTo>
                  <a:pt x="1210" y="114"/>
                </a:lnTo>
                <a:lnTo>
                  <a:pt x="1213" y="112"/>
                </a:lnTo>
                <a:lnTo>
                  <a:pt x="1218" y="110"/>
                </a:lnTo>
                <a:lnTo>
                  <a:pt x="1222" y="107"/>
                </a:lnTo>
                <a:lnTo>
                  <a:pt x="1225" y="105"/>
                </a:lnTo>
                <a:lnTo>
                  <a:pt x="1222" y="102"/>
                </a:lnTo>
                <a:lnTo>
                  <a:pt x="1222" y="102"/>
                </a:lnTo>
                <a:lnTo>
                  <a:pt x="1222" y="98"/>
                </a:lnTo>
                <a:lnTo>
                  <a:pt x="1218" y="100"/>
                </a:lnTo>
                <a:lnTo>
                  <a:pt x="1213" y="107"/>
                </a:lnTo>
                <a:lnTo>
                  <a:pt x="1201" y="119"/>
                </a:lnTo>
                <a:lnTo>
                  <a:pt x="1173" y="152"/>
                </a:lnTo>
                <a:lnTo>
                  <a:pt x="1163" y="169"/>
                </a:lnTo>
                <a:lnTo>
                  <a:pt x="1158" y="185"/>
                </a:lnTo>
                <a:lnTo>
                  <a:pt x="1156" y="193"/>
                </a:lnTo>
                <a:lnTo>
                  <a:pt x="1156" y="193"/>
                </a:lnTo>
                <a:lnTo>
                  <a:pt x="1156" y="193"/>
                </a:lnTo>
                <a:lnTo>
                  <a:pt x="1154" y="197"/>
                </a:lnTo>
                <a:lnTo>
                  <a:pt x="1139" y="214"/>
                </a:lnTo>
                <a:lnTo>
                  <a:pt x="1123" y="226"/>
                </a:lnTo>
                <a:lnTo>
                  <a:pt x="1111" y="233"/>
                </a:lnTo>
                <a:lnTo>
                  <a:pt x="1106" y="233"/>
                </a:lnTo>
                <a:lnTo>
                  <a:pt x="1085" y="233"/>
                </a:lnTo>
                <a:lnTo>
                  <a:pt x="1078" y="233"/>
                </a:lnTo>
                <a:lnTo>
                  <a:pt x="1061" y="230"/>
                </a:lnTo>
                <a:lnTo>
                  <a:pt x="1038" y="223"/>
                </a:lnTo>
                <a:lnTo>
                  <a:pt x="1038" y="233"/>
                </a:lnTo>
                <a:lnTo>
                  <a:pt x="1028" y="257"/>
                </a:lnTo>
                <a:lnTo>
                  <a:pt x="1019" y="273"/>
                </a:lnTo>
                <a:lnTo>
                  <a:pt x="1016" y="276"/>
                </a:lnTo>
                <a:lnTo>
                  <a:pt x="1011" y="278"/>
                </a:lnTo>
                <a:lnTo>
                  <a:pt x="1009" y="276"/>
                </a:lnTo>
                <a:lnTo>
                  <a:pt x="1014" y="271"/>
                </a:lnTo>
                <a:lnTo>
                  <a:pt x="1009" y="271"/>
                </a:lnTo>
                <a:lnTo>
                  <a:pt x="1004" y="276"/>
                </a:lnTo>
                <a:lnTo>
                  <a:pt x="1009" y="283"/>
                </a:lnTo>
                <a:lnTo>
                  <a:pt x="1016" y="285"/>
                </a:lnTo>
                <a:lnTo>
                  <a:pt x="1021" y="290"/>
                </a:lnTo>
                <a:lnTo>
                  <a:pt x="1028" y="304"/>
                </a:lnTo>
                <a:lnTo>
                  <a:pt x="1045" y="323"/>
                </a:lnTo>
                <a:lnTo>
                  <a:pt x="1080" y="380"/>
                </a:lnTo>
                <a:lnTo>
                  <a:pt x="1085" y="397"/>
                </a:lnTo>
                <a:lnTo>
                  <a:pt x="1085" y="420"/>
                </a:lnTo>
                <a:lnTo>
                  <a:pt x="1085" y="427"/>
                </a:lnTo>
                <a:lnTo>
                  <a:pt x="1092" y="439"/>
                </a:lnTo>
                <a:lnTo>
                  <a:pt x="1109" y="451"/>
                </a:lnTo>
                <a:lnTo>
                  <a:pt x="1118" y="453"/>
                </a:lnTo>
                <a:lnTo>
                  <a:pt x="1125" y="456"/>
                </a:lnTo>
                <a:lnTo>
                  <a:pt x="1135" y="449"/>
                </a:lnTo>
                <a:lnTo>
                  <a:pt x="1132" y="453"/>
                </a:lnTo>
                <a:lnTo>
                  <a:pt x="1132" y="458"/>
                </a:lnTo>
                <a:lnTo>
                  <a:pt x="1149" y="456"/>
                </a:lnTo>
                <a:lnTo>
                  <a:pt x="1158" y="461"/>
                </a:lnTo>
                <a:lnTo>
                  <a:pt x="1161" y="468"/>
                </a:lnTo>
                <a:lnTo>
                  <a:pt x="1156" y="472"/>
                </a:lnTo>
                <a:lnTo>
                  <a:pt x="1149" y="484"/>
                </a:lnTo>
                <a:lnTo>
                  <a:pt x="1146" y="496"/>
                </a:lnTo>
                <a:lnTo>
                  <a:pt x="1154" y="503"/>
                </a:lnTo>
                <a:lnTo>
                  <a:pt x="1156" y="510"/>
                </a:lnTo>
                <a:lnTo>
                  <a:pt x="1163" y="515"/>
                </a:lnTo>
                <a:lnTo>
                  <a:pt x="1177" y="506"/>
                </a:lnTo>
                <a:lnTo>
                  <a:pt x="1184" y="506"/>
                </a:lnTo>
                <a:lnTo>
                  <a:pt x="1191" y="513"/>
                </a:lnTo>
                <a:lnTo>
                  <a:pt x="1203" y="515"/>
                </a:lnTo>
                <a:lnTo>
                  <a:pt x="1208" y="520"/>
                </a:lnTo>
                <a:lnTo>
                  <a:pt x="1208" y="527"/>
                </a:lnTo>
                <a:lnTo>
                  <a:pt x="1206" y="536"/>
                </a:lnTo>
                <a:lnTo>
                  <a:pt x="1189" y="539"/>
                </a:lnTo>
                <a:lnTo>
                  <a:pt x="1184" y="536"/>
                </a:lnTo>
                <a:lnTo>
                  <a:pt x="1175" y="525"/>
                </a:lnTo>
                <a:lnTo>
                  <a:pt x="1170" y="522"/>
                </a:lnTo>
                <a:lnTo>
                  <a:pt x="1163" y="522"/>
                </a:lnTo>
                <a:lnTo>
                  <a:pt x="1154" y="525"/>
                </a:lnTo>
                <a:lnTo>
                  <a:pt x="1142" y="510"/>
                </a:lnTo>
                <a:lnTo>
                  <a:pt x="1139" y="499"/>
                </a:lnTo>
                <a:lnTo>
                  <a:pt x="1142" y="487"/>
                </a:lnTo>
                <a:lnTo>
                  <a:pt x="1139" y="482"/>
                </a:lnTo>
                <a:lnTo>
                  <a:pt x="1137" y="470"/>
                </a:lnTo>
                <a:lnTo>
                  <a:pt x="1132" y="465"/>
                </a:lnTo>
                <a:lnTo>
                  <a:pt x="1128" y="465"/>
                </a:lnTo>
                <a:lnTo>
                  <a:pt x="1123" y="470"/>
                </a:lnTo>
                <a:lnTo>
                  <a:pt x="1123" y="480"/>
                </a:lnTo>
                <a:lnTo>
                  <a:pt x="1125" y="489"/>
                </a:lnTo>
                <a:lnTo>
                  <a:pt x="1130" y="489"/>
                </a:lnTo>
                <a:lnTo>
                  <a:pt x="1135" y="494"/>
                </a:lnTo>
                <a:lnTo>
                  <a:pt x="1142" y="517"/>
                </a:lnTo>
                <a:lnTo>
                  <a:pt x="1139" y="527"/>
                </a:lnTo>
                <a:lnTo>
                  <a:pt x="1142" y="532"/>
                </a:lnTo>
                <a:lnTo>
                  <a:pt x="1154" y="529"/>
                </a:lnTo>
                <a:lnTo>
                  <a:pt x="1170" y="541"/>
                </a:lnTo>
                <a:lnTo>
                  <a:pt x="1170" y="546"/>
                </a:lnTo>
                <a:lnTo>
                  <a:pt x="1170" y="558"/>
                </a:lnTo>
                <a:lnTo>
                  <a:pt x="1168" y="551"/>
                </a:lnTo>
                <a:lnTo>
                  <a:pt x="1163" y="553"/>
                </a:lnTo>
                <a:lnTo>
                  <a:pt x="1158" y="548"/>
                </a:lnTo>
                <a:lnTo>
                  <a:pt x="1156" y="544"/>
                </a:lnTo>
                <a:lnTo>
                  <a:pt x="1151" y="548"/>
                </a:lnTo>
                <a:lnTo>
                  <a:pt x="1137" y="567"/>
                </a:lnTo>
                <a:lnTo>
                  <a:pt x="1132" y="567"/>
                </a:lnTo>
                <a:lnTo>
                  <a:pt x="1120" y="563"/>
                </a:lnTo>
                <a:lnTo>
                  <a:pt x="1106" y="563"/>
                </a:lnTo>
                <a:lnTo>
                  <a:pt x="1101" y="560"/>
                </a:lnTo>
                <a:lnTo>
                  <a:pt x="1094" y="555"/>
                </a:lnTo>
                <a:lnTo>
                  <a:pt x="1083" y="555"/>
                </a:lnTo>
                <a:lnTo>
                  <a:pt x="1064" y="551"/>
                </a:lnTo>
                <a:lnTo>
                  <a:pt x="1052" y="534"/>
                </a:lnTo>
                <a:lnTo>
                  <a:pt x="1056" y="529"/>
                </a:lnTo>
                <a:lnTo>
                  <a:pt x="1059" y="527"/>
                </a:lnTo>
                <a:lnTo>
                  <a:pt x="1061" y="517"/>
                </a:lnTo>
                <a:lnTo>
                  <a:pt x="1068" y="506"/>
                </a:lnTo>
                <a:lnTo>
                  <a:pt x="1068" y="501"/>
                </a:lnTo>
                <a:lnTo>
                  <a:pt x="1068" y="496"/>
                </a:lnTo>
                <a:lnTo>
                  <a:pt x="1066" y="496"/>
                </a:lnTo>
                <a:lnTo>
                  <a:pt x="1068" y="496"/>
                </a:lnTo>
                <a:lnTo>
                  <a:pt x="1075" y="496"/>
                </a:lnTo>
                <a:lnTo>
                  <a:pt x="1073" y="491"/>
                </a:lnTo>
                <a:lnTo>
                  <a:pt x="1059" y="489"/>
                </a:lnTo>
                <a:lnTo>
                  <a:pt x="1045" y="489"/>
                </a:lnTo>
                <a:lnTo>
                  <a:pt x="1035" y="491"/>
                </a:lnTo>
                <a:lnTo>
                  <a:pt x="1016" y="501"/>
                </a:lnTo>
                <a:lnTo>
                  <a:pt x="1011" y="499"/>
                </a:lnTo>
                <a:lnTo>
                  <a:pt x="1002" y="501"/>
                </a:lnTo>
                <a:lnTo>
                  <a:pt x="985" y="508"/>
                </a:lnTo>
                <a:lnTo>
                  <a:pt x="985" y="510"/>
                </a:lnTo>
                <a:lnTo>
                  <a:pt x="983" y="515"/>
                </a:lnTo>
                <a:lnTo>
                  <a:pt x="990" y="527"/>
                </a:lnTo>
                <a:lnTo>
                  <a:pt x="990" y="529"/>
                </a:lnTo>
                <a:lnTo>
                  <a:pt x="988" y="529"/>
                </a:lnTo>
                <a:lnTo>
                  <a:pt x="983" y="532"/>
                </a:lnTo>
                <a:lnTo>
                  <a:pt x="974" y="527"/>
                </a:lnTo>
                <a:lnTo>
                  <a:pt x="971" y="527"/>
                </a:lnTo>
                <a:lnTo>
                  <a:pt x="966" y="520"/>
                </a:lnTo>
                <a:lnTo>
                  <a:pt x="957" y="520"/>
                </a:lnTo>
                <a:lnTo>
                  <a:pt x="952" y="525"/>
                </a:lnTo>
                <a:lnTo>
                  <a:pt x="943" y="527"/>
                </a:lnTo>
                <a:lnTo>
                  <a:pt x="933" y="536"/>
                </a:lnTo>
                <a:lnTo>
                  <a:pt x="929" y="541"/>
                </a:lnTo>
                <a:lnTo>
                  <a:pt x="924" y="544"/>
                </a:lnTo>
                <a:lnTo>
                  <a:pt x="912" y="541"/>
                </a:lnTo>
                <a:lnTo>
                  <a:pt x="902" y="551"/>
                </a:lnTo>
                <a:lnTo>
                  <a:pt x="886" y="555"/>
                </a:lnTo>
                <a:lnTo>
                  <a:pt x="886" y="553"/>
                </a:lnTo>
                <a:lnTo>
                  <a:pt x="888" y="548"/>
                </a:lnTo>
                <a:lnTo>
                  <a:pt x="884" y="551"/>
                </a:lnTo>
                <a:lnTo>
                  <a:pt x="879" y="558"/>
                </a:lnTo>
                <a:lnTo>
                  <a:pt x="879" y="565"/>
                </a:lnTo>
                <a:lnTo>
                  <a:pt x="881" y="567"/>
                </a:lnTo>
                <a:lnTo>
                  <a:pt x="900" y="591"/>
                </a:lnTo>
                <a:lnTo>
                  <a:pt x="926" y="608"/>
                </a:lnTo>
                <a:lnTo>
                  <a:pt x="929" y="605"/>
                </a:lnTo>
                <a:lnTo>
                  <a:pt x="945" y="615"/>
                </a:lnTo>
                <a:lnTo>
                  <a:pt x="945" y="617"/>
                </a:lnTo>
                <a:lnTo>
                  <a:pt x="947" y="619"/>
                </a:lnTo>
                <a:lnTo>
                  <a:pt x="940" y="617"/>
                </a:lnTo>
                <a:lnTo>
                  <a:pt x="933" y="619"/>
                </a:lnTo>
                <a:lnTo>
                  <a:pt x="929" y="629"/>
                </a:lnTo>
                <a:lnTo>
                  <a:pt x="919" y="629"/>
                </a:lnTo>
                <a:lnTo>
                  <a:pt x="914" y="627"/>
                </a:lnTo>
                <a:lnTo>
                  <a:pt x="912" y="624"/>
                </a:lnTo>
                <a:lnTo>
                  <a:pt x="912" y="624"/>
                </a:lnTo>
                <a:lnTo>
                  <a:pt x="914" y="631"/>
                </a:lnTo>
                <a:lnTo>
                  <a:pt x="921" y="650"/>
                </a:lnTo>
                <a:lnTo>
                  <a:pt x="926" y="655"/>
                </a:lnTo>
                <a:lnTo>
                  <a:pt x="924" y="665"/>
                </a:lnTo>
                <a:lnTo>
                  <a:pt x="921" y="667"/>
                </a:lnTo>
                <a:lnTo>
                  <a:pt x="919" y="676"/>
                </a:lnTo>
                <a:lnTo>
                  <a:pt x="924" y="688"/>
                </a:lnTo>
                <a:lnTo>
                  <a:pt x="929" y="695"/>
                </a:lnTo>
                <a:lnTo>
                  <a:pt x="957" y="710"/>
                </a:lnTo>
                <a:lnTo>
                  <a:pt x="969" y="717"/>
                </a:lnTo>
                <a:lnTo>
                  <a:pt x="976" y="719"/>
                </a:lnTo>
                <a:lnTo>
                  <a:pt x="978" y="719"/>
                </a:lnTo>
                <a:lnTo>
                  <a:pt x="981" y="717"/>
                </a:lnTo>
                <a:lnTo>
                  <a:pt x="983" y="714"/>
                </a:lnTo>
                <a:lnTo>
                  <a:pt x="985" y="712"/>
                </a:lnTo>
                <a:lnTo>
                  <a:pt x="988" y="714"/>
                </a:lnTo>
                <a:lnTo>
                  <a:pt x="988" y="717"/>
                </a:lnTo>
                <a:lnTo>
                  <a:pt x="1007" y="712"/>
                </a:lnTo>
                <a:lnTo>
                  <a:pt x="1030" y="714"/>
                </a:lnTo>
                <a:lnTo>
                  <a:pt x="1040" y="721"/>
                </a:lnTo>
                <a:lnTo>
                  <a:pt x="1047" y="731"/>
                </a:lnTo>
                <a:lnTo>
                  <a:pt x="1052" y="738"/>
                </a:lnTo>
                <a:lnTo>
                  <a:pt x="1054" y="733"/>
                </a:lnTo>
                <a:lnTo>
                  <a:pt x="1056" y="729"/>
                </a:lnTo>
                <a:lnTo>
                  <a:pt x="1052" y="726"/>
                </a:lnTo>
                <a:lnTo>
                  <a:pt x="1049" y="721"/>
                </a:lnTo>
                <a:lnTo>
                  <a:pt x="1049" y="717"/>
                </a:lnTo>
                <a:lnTo>
                  <a:pt x="1054" y="712"/>
                </a:lnTo>
                <a:lnTo>
                  <a:pt x="1064" y="729"/>
                </a:lnTo>
                <a:lnTo>
                  <a:pt x="1066" y="745"/>
                </a:lnTo>
                <a:lnTo>
                  <a:pt x="1068" y="745"/>
                </a:lnTo>
                <a:lnTo>
                  <a:pt x="1073" y="738"/>
                </a:lnTo>
                <a:lnTo>
                  <a:pt x="1090" y="724"/>
                </a:lnTo>
                <a:lnTo>
                  <a:pt x="1097" y="717"/>
                </a:lnTo>
                <a:lnTo>
                  <a:pt x="1111" y="712"/>
                </a:lnTo>
                <a:lnTo>
                  <a:pt x="1118" y="705"/>
                </a:lnTo>
                <a:lnTo>
                  <a:pt x="1123" y="707"/>
                </a:lnTo>
                <a:lnTo>
                  <a:pt x="1130" y="710"/>
                </a:lnTo>
                <a:lnTo>
                  <a:pt x="1142" y="695"/>
                </a:lnTo>
                <a:lnTo>
                  <a:pt x="1144" y="695"/>
                </a:lnTo>
                <a:lnTo>
                  <a:pt x="1146" y="700"/>
                </a:lnTo>
                <a:lnTo>
                  <a:pt x="1151" y="707"/>
                </a:lnTo>
                <a:lnTo>
                  <a:pt x="1154" y="712"/>
                </a:lnTo>
                <a:lnTo>
                  <a:pt x="1154" y="717"/>
                </a:lnTo>
                <a:lnTo>
                  <a:pt x="1154" y="724"/>
                </a:lnTo>
                <a:lnTo>
                  <a:pt x="1149" y="731"/>
                </a:lnTo>
                <a:lnTo>
                  <a:pt x="1149" y="736"/>
                </a:lnTo>
                <a:lnTo>
                  <a:pt x="1142" y="740"/>
                </a:lnTo>
                <a:lnTo>
                  <a:pt x="1135" y="740"/>
                </a:lnTo>
                <a:lnTo>
                  <a:pt x="1128" y="738"/>
                </a:lnTo>
                <a:lnTo>
                  <a:pt x="1123" y="748"/>
                </a:lnTo>
                <a:lnTo>
                  <a:pt x="1128" y="748"/>
                </a:lnTo>
                <a:lnTo>
                  <a:pt x="1132" y="755"/>
                </a:lnTo>
                <a:lnTo>
                  <a:pt x="1139" y="771"/>
                </a:lnTo>
                <a:lnTo>
                  <a:pt x="1142" y="797"/>
                </a:lnTo>
                <a:lnTo>
                  <a:pt x="1142" y="807"/>
                </a:lnTo>
                <a:lnTo>
                  <a:pt x="1144" y="821"/>
                </a:lnTo>
                <a:lnTo>
                  <a:pt x="1139" y="831"/>
                </a:lnTo>
                <a:lnTo>
                  <a:pt x="1135" y="838"/>
                </a:lnTo>
                <a:lnTo>
                  <a:pt x="1125" y="847"/>
                </a:lnTo>
                <a:lnTo>
                  <a:pt x="1116" y="854"/>
                </a:lnTo>
                <a:lnTo>
                  <a:pt x="1106" y="854"/>
                </a:lnTo>
                <a:lnTo>
                  <a:pt x="1085" y="854"/>
                </a:lnTo>
                <a:lnTo>
                  <a:pt x="1083" y="852"/>
                </a:lnTo>
                <a:lnTo>
                  <a:pt x="1080" y="845"/>
                </a:lnTo>
                <a:lnTo>
                  <a:pt x="1078" y="842"/>
                </a:lnTo>
                <a:lnTo>
                  <a:pt x="1073" y="842"/>
                </a:lnTo>
                <a:lnTo>
                  <a:pt x="1068" y="852"/>
                </a:lnTo>
                <a:lnTo>
                  <a:pt x="1054" y="871"/>
                </a:lnTo>
                <a:lnTo>
                  <a:pt x="1045" y="876"/>
                </a:lnTo>
                <a:lnTo>
                  <a:pt x="1038" y="885"/>
                </a:lnTo>
                <a:lnTo>
                  <a:pt x="1030" y="887"/>
                </a:lnTo>
                <a:lnTo>
                  <a:pt x="1021" y="890"/>
                </a:lnTo>
                <a:lnTo>
                  <a:pt x="1016" y="887"/>
                </a:lnTo>
                <a:lnTo>
                  <a:pt x="1014" y="883"/>
                </a:lnTo>
                <a:lnTo>
                  <a:pt x="1011" y="880"/>
                </a:lnTo>
                <a:lnTo>
                  <a:pt x="1004" y="885"/>
                </a:lnTo>
                <a:lnTo>
                  <a:pt x="1000" y="890"/>
                </a:lnTo>
                <a:lnTo>
                  <a:pt x="1000" y="887"/>
                </a:lnTo>
                <a:lnTo>
                  <a:pt x="1000" y="885"/>
                </a:lnTo>
                <a:lnTo>
                  <a:pt x="1004" y="883"/>
                </a:lnTo>
                <a:lnTo>
                  <a:pt x="1007" y="880"/>
                </a:lnTo>
                <a:lnTo>
                  <a:pt x="1007" y="878"/>
                </a:lnTo>
                <a:lnTo>
                  <a:pt x="1002" y="869"/>
                </a:lnTo>
                <a:lnTo>
                  <a:pt x="995" y="861"/>
                </a:lnTo>
                <a:lnTo>
                  <a:pt x="988" y="859"/>
                </a:lnTo>
                <a:lnTo>
                  <a:pt x="974" y="861"/>
                </a:lnTo>
                <a:lnTo>
                  <a:pt x="971" y="864"/>
                </a:lnTo>
                <a:lnTo>
                  <a:pt x="966" y="871"/>
                </a:lnTo>
                <a:lnTo>
                  <a:pt x="971" y="880"/>
                </a:lnTo>
                <a:lnTo>
                  <a:pt x="971" y="883"/>
                </a:lnTo>
                <a:lnTo>
                  <a:pt x="969" y="880"/>
                </a:lnTo>
                <a:lnTo>
                  <a:pt x="959" y="880"/>
                </a:lnTo>
                <a:lnTo>
                  <a:pt x="952" y="885"/>
                </a:lnTo>
                <a:lnTo>
                  <a:pt x="950" y="890"/>
                </a:lnTo>
                <a:lnTo>
                  <a:pt x="947" y="904"/>
                </a:lnTo>
                <a:lnTo>
                  <a:pt x="945" y="916"/>
                </a:lnTo>
                <a:lnTo>
                  <a:pt x="945" y="923"/>
                </a:lnTo>
                <a:lnTo>
                  <a:pt x="950" y="918"/>
                </a:lnTo>
                <a:lnTo>
                  <a:pt x="957" y="916"/>
                </a:lnTo>
                <a:lnTo>
                  <a:pt x="955" y="918"/>
                </a:lnTo>
                <a:lnTo>
                  <a:pt x="950" y="925"/>
                </a:lnTo>
                <a:lnTo>
                  <a:pt x="943" y="928"/>
                </a:lnTo>
                <a:lnTo>
                  <a:pt x="943" y="935"/>
                </a:lnTo>
                <a:lnTo>
                  <a:pt x="945" y="937"/>
                </a:lnTo>
                <a:lnTo>
                  <a:pt x="943" y="940"/>
                </a:lnTo>
                <a:lnTo>
                  <a:pt x="938" y="935"/>
                </a:lnTo>
                <a:lnTo>
                  <a:pt x="933" y="930"/>
                </a:lnTo>
                <a:lnTo>
                  <a:pt x="929" y="933"/>
                </a:lnTo>
                <a:lnTo>
                  <a:pt x="924" y="935"/>
                </a:lnTo>
                <a:lnTo>
                  <a:pt x="910" y="952"/>
                </a:lnTo>
                <a:lnTo>
                  <a:pt x="893" y="973"/>
                </a:lnTo>
                <a:lnTo>
                  <a:pt x="891" y="982"/>
                </a:lnTo>
                <a:lnTo>
                  <a:pt x="891" y="987"/>
                </a:lnTo>
                <a:lnTo>
                  <a:pt x="891" y="992"/>
                </a:lnTo>
                <a:lnTo>
                  <a:pt x="893" y="999"/>
                </a:lnTo>
                <a:lnTo>
                  <a:pt x="881" y="999"/>
                </a:lnTo>
                <a:lnTo>
                  <a:pt x="874" y="999"/>
                </a:lnTo>
                <a:lnTo>
                  <a:pt x="869" y="1001"/>
                </a:lnTo>
                <a:lnTo>
                  <a:pt x="872" y="1008"/>
                </a:lnTo>
                <a:lnTo>
                  <a:pt x="881" y="1016"/>
                </a:lnTo>
                <a:lnTo>
                  <a:pt x="879" y="1018"/>
                </a:lnTo>
                <a:lnTo>
                  <a:pt x="867" y="1018"/>
                </a:lnTo>
                <a:lnTo>
                  <a:pt x="865" y="1018"/>
                </a:lnTo>
                <a:lnTo>
                  <a:pt x="862" y="1018"/>
                </a:lnTo>
                <a:lnTo>
                  <a:pt x="862" y="1025"/>
                </a:lnTo>
                <a:lnTo>
                  <a:pt x="862" y="1030"/>
                </a:lnTo>
                <a:lnTo>
                  <a:pt x="865" y="1035"/>
                </a:lnTo>
                <a:lnTo>
                  <a:pt x="872" y="1030"/>
                </a:lnTo>
                <a:lnTo>
                  <a:pt x="876" y="1032"/>
                </a:lnTo>
                <a:lnTo>
                  <a:pt x="876" y="1039"/>
                </a:lnTo>
                <a:lnTo>
                  <a:pt x="869" y="1046"/>
                </a:lnTo>
                <a:lnTo>
                  <a:pt x="872" y="1056"/>
                </a:lnTo>
                <a:lnTo>
                  <a:pt x="879" y="1061"/>
                </a:lnTo>
                <a:lnTo>
                  <a:pt x="879" y="1077"/>
                </a:lnTo>
                <a:lnTo>
                  <a:pt x="879" y="1084"/>
                </a:lnTo>
                <a:lnTo>
                  <a:pt x="884" y="1084"/>
                </a:lnTo>
                <a:lnTo>
                  <a:pt x="888" y="1084"/>
                </a:lnTo>
                <a:lnTo>
                  <a:pt x="891" y="1077"/>
                </a:lnTo>
                <a:lnTo>
                  <a:pt x="891" y="1073"/>
                </a:lnTo>
                <a:lnTo>
                  <a:pt x="893" y="1068"/>
                </a:lnTo>
                <a:lnTo>
                  <a:pt x="898" y="1068"/>
                </a:lnTo>
                <a:lnTo>
                  <a:pt x="898" y="1068"/>
                </a:lnTo>
                <a:lnTo>
                  <a:pt x="895" y="1073"/>
                </a:lnTo>
                <a:lnTo>
                  <a:pt x="893" y="1075"/>
                </a:lnTo>
                <a:lnTo>
                  <a:pt x="895" y="1080"/>
                </a:lnTo>
                <a:lnTo>
                  <a:pt x="898" y="1082"/>
                </a:lnTo>
                <a:lnTo>
                  <a:pt x="900" y="1080"/>
                </a:lnTo>
                <a:lnTo>
                  <a:pt x="902" y="1077"/>
                </a:lnTo>
                <a:lnTo>
                  <a:pt x="900" y="1084"/>
                </a:lnTo>
                <a:lnTo>
                  <a:pt x="902" y="1089"/>
                </a:lnTo>
                <a:lnTo>
                  <a:pt x="910" y="1089"/>
                </a:lnTo>
                <a:lnTo>
                  <a:pt x="912" y="1089"/>
                </a:lnTo>
                <a:lnTo>
                  <a:pt x="912" y="1091"/>
                </a:lnTo>
                <a:lnTo>
                  <a:pt x="905" y="1096"/>
                </a:lnTo>
                <a:lnTo>
                  <a:pt x="895" y="1103"/>
                </a:lnTo>
                <a:lnTo>
                  <a:pt x="898" y="1108"/>
                </a:lnTo>
                <a:lnTo>
                  <a:pt x="900" y="1108"/>
                </a:lnTo>
                <a:lnTo>
                  <a:pt x="914" y="1110"/>
                </a:lnTo>
                <a:lnTo>
                  <a:pt x="929" y="1120"/>
                </a:lnTo>
                <a:lnTo>
                  <a:pt x="950" y="1125"/>
                </a:lnTo>
                <a:lnTo>
                  <a:pt x="964" y="1115"/>
                </a:lnTo>
                <a:lnTo>
                  <a:pt x="966" y="1120"/>
                </a:lnTo>
                <a:lnTo>
                  <a:pt x="969" y="1125"/>
                </a:lnTo>
                <a:lnTo>
                  <a:pt x="966" y="1127"/>
                </a:lnTo>
                <a:lnTo>
                  <a:pt x="957" y="1125"/>
                </a:lnTo>
                <a:lnTo>
                  <a:pt x="955" y="1127"/>
                </a:lnTo>
                <a:lnTo>
                  <a:pt x="966" y="1132"/>
                </a:lnTo>
                <a:lnTo>
                  <a:pt x="971" y="1137"/>
                </a:lnTo>
                <a:lnTo>
                  <a:pt x="976" y="1141"/>
                </a:lnTo>
                <a:lnTo>
                  <a:pt x="969" y="1151"/>
                </a:lnTo>
                <a:lnTo>
                  <a:pt x="957" y="1158"/>
                </a:lnTo>
                <a:lnTo>
                  <a:pt x="955" y="1148"/>
                </a:lnTo>
                <a:lnTo>
                  <a:pt x="952" y="1139"/>
                </a:lnTo>
                <a:lnTo>
                  <a:pt x="950" y="1137"/>
                </a:lnTo>
                <a:lnTo>
                  <a:pt x="947" y="1137"/>
                </a:lnTo>
                <a:lnTo>
                  <a:pt x="940" y="1144"/>
                </a:lnTo>
                <a:lnTo>
                  <a:pt x="931" y="1151"/>
                </a:lnTo>
                <a:lnTo>
                  <a:pt x="926" y="1151"/>
                </a:lnTo>
                <a:lnTo>
                  <a:pt x="931" y="1146"/>
                </a:lnTo>
                <a:lnTo>
                  <a:pt x="936" y="1139"/>
                </a:lnTo>
                <a:lnTo>
                  <a:pt x="933" y="1132"/>
                </a:lnTo>
                <a:lnTo>
                  <a:pt x="931" y="1129"/>
                </a:lnTo>
                <a:lnTo>
                  <a:pt x="924" y="1125"/>
                </a:lnTo>
                <a:lnTo>
                  <a:pt x="917" y="1118"/>
                </a:lnTo>
                <a:lnTo>
                  <a:pt x="912" y="1115"/>
                </a:lnTo>
                <a:lnTo>
                  <a:pt x="907" y="1115"/>
                </a:lnTo>
                <a:lnTo>
                  <a:pt x="900" y="1129"/>
                </a:lnTo>
                <a:lnTo>
                  <a:pt x="879" y="1148"/>
                </a:lnTo>
                <a:lnTo>
                  <a:pt x="886" y="1151"/>
                </a:lnTo>
                <a:lnTo>
                  <a:pt x="891" y="1153"/>
                </a:lnTo>
                <a:lnTo>
                  <a:pt x="895" y="1156"/>
                </a:lnTo>
                <a:lnTo>
                  <a:pt x="893" y="1160"/>
                </a:lnTo>
                <a:lnTo>
                  <a:pt x="891" y="1165"/>
                </a:lnTo>
                <a:lnTo>
                  <a:pt x="898" y="1174"/>
                </a:lnTo>
                <a:lnTo>
                  <a:pt x="902" y="1179"/>
                </a:lnTo>
                <a:lnTo>
                  <a:pt x="907" y="1182"/>
                </a:lnTo>
                <a:lnTo>
                  <a:pt x="914" y="1201"/>
                </a:lnTo>
                <a:lnTo>
                  <a:pt x="929" y="1220"/>
                </a:lnTo>
                <a:lnTo>
                  <a:pt x="929" y="1224"/>
                </a:lnTo>
                <a:lnTo>
                  <a:pt x="926" y="1231"/>
                </a:lnTo>
                <a:lnTo>
                  <a:pt x="938" y="1243"/>
                </a:lnTo>
                <a:lnTo>
                  <a:pt x="947" y="1246"/>
                </a:lnTo>
                <a:lnTo>
                  <a:pt x="971" y="1243"/>
                </a:lnTo>
                <a:lnTo>
                  <a:pt x="990" y="1239"/>
                </a:lnTo>
                <a:lnTo>
                  <a:pt x="997" y="1231"/>
                </a:lnTo>
                <a:lnTo>
                  <a:pt x="1004" y="1234"/>
                </a:lnTo>
                <a:lnTo>
                  <a:pt x="1007" y="1229"/>
                </a:lnTo>
                <a:lnTo>
                  <a:pt x="1011" y="1220"/>
                </a:lnTo>
                <a:lnTo>
                  <a:pt x="1011" y="1210"/>
                </a:lnTo>
                <a:lnTo>
                  <a:pt x="1009" y="1208"/>
                </a:lnTo>
                <a:lnTo>
                  <a:pt x="1004" y="1201"/>
                </a:lnTo>
                <a:lnTo>
                  <a:pt x="1009" y="1198"/>
                </a:lnTo>
                <a:lnTo>
                  <a:pt x="1016" y="1189"/>
                </a:lnTo>
                <a:lnTo>
                  <a:pt x="1028" y="1167"/>
                </a:lnTo>
                <a:lnTo>
                  <a:pt x="1033" y="1165"/>
                </a:lnTo>
                <a:lnTo>
                  <a:pt x="1035" y="1160"/>
                </a:lnTo>
                <a:lnTo>
                  <a:pt x="1040" y="1158"/>
                </a:lnTo>
                <a:lnTo>
                  <a:pt x="1045" y="1160"/>
                </a:lnTo>
                <a:lnTo>
                  <a:pt x="1045" y="1160"/>
                </a:lnTo>
                <a:lnTo>
                  <a:pt x="1035" y="1167"/>
                </a:lnTo>
                <a:lnTo>
                  <a:pt x="1026" y="1184"/>
                </a:lnTo>
                <a:lnTo>
                  <a:pt x="1016" y="1201"/>
                </a:lnTo>
                <a:lnTo>
                  <a:pt x="1023" y="1215"/>
                </a:lnTo>
                <a:lnTo>
                  <a:pt x="1026" y="1239"/>
                </a:lnTo>
                <a:lnTo>
                  <a:pt x="1035" y="1269"/>
                </a:lnTo>
                <a:lnTo>
                  <a:pt x="1038" y="1284"/>
                </a:lnTo>
                <a:lnTo>
                  <a:pt x="1035" y="1291"/>
                </a:lnTo>
                <a:lnTo>
                  <a:pt x="1033" y="1300"/>
                </a:lnTo>
                <a:lnTo>
                  <a:pt x="1030" y="1307"/>
                </a:lnTo>
                <a:lnTo>
                  <a:pt x="1023" y="1314"/>
                </a:lnTo>
                <a:lnTo>
                  <a:pt x="1023" y="1331"/>
                </a:lnTo>
                <a:lnTo>
                  <a:pt x="1028" y="1341"/>
                </a:lnTo>
                <a:lnTo>
                  <a:pt x="1033" y="1336"/>
                </a:lnTo>
                <a:lnTo>
                  <a:pt x="1040" y="1338"/>
                </a:lnTo>
                <a:lnTo>
                  <a:pt x="1033" y="1348"/>
                </a:lnTo>
                <a:lnTo>
                  <a:pt x="1030" y="1355"/>
                </a:lnTo>
                <a:lnTo>
                  <a:pt x="1030" y="1359"/>
                </a:lnTo>
                <a:lnTo>
                  <a:pt x="1033" y="1371"/>
                </a:lnTo>
                <a:lnTo>
                  <a:pt x="1026" y="1381"/>
                </a:lnTo>
                <a:lnTo>
                  <a:pt x="1016" y="1383"/>
                </a:lnTo>
                <a:lnTo>
                  <a:pt x="1009" y="1386"/>
                </a:lnTo>
                <a:lnTo>
                  <a:pt x="1028" y="1393"/>
                </a:lnTo>
                <a:lnTo>
                  <a:pt x="1049" y="1388"/>
                </a:lnTo>
                <a:lnTo>
                  <a:pt x="1052" y="1381"/>
                </a:lnTo>
                <a:lnTo>
                  <a:pt x="1054" y="1378"/>
                </a:lnTo>
                <a:lnTo>
                  <a:pt x="1056" y="1374"/>
                </a:lnTo>
                <a:lnTo>
                  <a:pt x="1059" y="1374"/>
                </a:lnTo>
                <a:lnTo>
                  <a:pt x="1075" y="1369"/>
                </a:lnTo>
                <a:lnTo>
                  <a:pt x="1080" y="1369"/>
                </a:lnTo>
                <a:lnTo>
                  <a:pt x="1090" y="1362"/>
                </a:lnTo>
                <a:lnTo>
                  <a:pt x="1097" y="1355"/>
                </a:lnTo>
                <a:lnTo>
                  <a:pt x="1104" y="1352"/>
                </a:lnTo>
                <a:lnTo>
                  <a:pt x="1109" y="1362"/>
                </a:lnTo>
                <a:lnTo>
                  <a:pt x="1113" y="1369"/>
                </a:lnTo>
                <a:lnTo>
                  <a:pt x="1125" y="1381"/>
                </a:lnTo>
                <a:lnTo>
                  <a:pt x="1130" y="1378"/>
                </a:lnTo>
                <a:lnTo>
                  <a:pt x="1135" y="1374"/>
                </a:lnTo>
                <a:lnTo>
                  <a:pt x="1139" y="1371"/>
                </a:lnTo>
                <a:lnTo>
                  <a:pt x="1149" y="1386"/>
                </a:lnTo>
                <a:lnTo>
                  <a:pt x="1154" y="1393"/>
                </a:lnTo>
                <a:lnTo>
                  <a:pt x="1165" y="1424"/>
                </a:lnTo>
                <a:lnTo>
                  <a:pt x="1173" y="1431"/>
                </a:lnTo>
                <a:lnTo>
                  <a:pt x="1182" y="1428"/>
                </a:lnTo>
                <a:lnTo>
                  <a:pt x="1182" y="1419"/>
                </a:lnTo>
                <a:lnTo>
                  <a:pt x="1180" y="1395"/>
                </a:lnTo>
                <a:lnTo>
                  <a:pt x="1182" y="1388"/>
                </a:lnTo>
                <a:lnTo>
                  <a:pt x="1184" y="1376"/>
                </a:lnTo>
                <a:lnTo>
                  <a:pt x="1184" y="1369"/>
                </a:lnTo>
                <a:lnTo>
                  <a:pt x="1187" y="1371"/>
                </a:lnTo>
                <a:lnTo>
                  <a:pt x="1189" y="1374"/>
                </a:lnTo>
                <a:lnTo>
                  <a:pt x="1196" y="1367"/>
                </a:lnTo>
                <a:lnTo>
                  <a:pt x="1199" y="1359"/>
                </a:lnTo>
                <a:lnTo>
                  <a:pt x="1203" y="1357"/>
                </a:lnTo>
                <a:lnTo>
                  <a:pt x="1215" y="1364"/>
                </a:lnTo>
                <a:lnTo>
                  <a:pt x="1222" y="1371"/>
                </a:lnTo>
                <a:lnTo>
                  <a:pt x="1215" y="1369"/>
                </a:lnTo>
                <a:lnTo>
                  <a:pt x="1210" y="1367"/>
                </a:lnTo>
                <a:lnTo>
                  <a:pt x="1203" y="1367"/>
                </a:lnTo>
                <a:lnTo>
                  <a:pt x="1201" y="1374"/>
                </a:lnTo>
                <a:lnTo>
                  <a:pt x="1199" y="1383"/>
                </a:lnTo>
                <a:lnTo>
                  <a:pt x="1201" y="1390"/>
                </a:lnTo>
                <a:lnTo>
                  <a:pt x="1203" y="1395"/>
                </a:lnTo>
                <a:lnTo>
                  <a:pt x="1208" y="1407"/>
                </a:lnTo>
                <a:lnTo>
                  <a:pt x="1213" y="1409"/>
                </a:lnTo>
                <a:lnTo>
                  <a:pt x="1222" y="1409"/>
                </a:lnTo>
                <a:lnTo>
                  <a:pt x="1241" y="1397"/>
                </a:lnTo>
                <a:lnTo>
                  <a:pt x="1270" y="1386"/>
                </a:lnTo>
                <a:lnTo>
                  <a:pt x="1279" y="1374"/>
                </a:lnTo>
                <a:lnTo>
                  <a:pt x="1289" y="1357"/>
                </a:lnTo>
                <a:lnTo>
                  <a:pt x="1282" y="1376"/>
                </a:lnTo>
                <a:lnTo>
                  <a:pt x="1274" y="1397"/>
                </a:lnTo>
                <a:lnTo>
                  <a:pt x="1274" y="1400"/>
                </a:lnTo>
                <a:lnTo>
                  <a:pt x="1277" y="1400"/>
                </a:lnTo>
                <a:lnTo>
                  <a:pt x="1263" y="1412"/>
                </a:lnTo>
                <a:lnTo>
                  <a:pt x="1251" y="1426"/>
                </a:lnTo>
                <a:lnTo>
                  <a:pt x="1248" y="1433"/>
                </a:lnTo>
                <a:lnTo>
                  <a:pt x="1246" y="1443"/>
                </a:lnTo>
                <a:lnTo>
                  <a:pt x="1248" y="1452"/>
                </a:lnTo>
                <a:lnTo>
                  <a:pt x="1253" y="1454"/>
                </a:lnTo>
                <a:lnTo>
                  <a:pt x="1255" y="1454"/>
                </a:lnTo>
                <a:lnTo>
                  <a:pt x="1263" y="1461"/>
                </a:lnTo>
                <a:lnTo>
                  <a:pt x="1251" y="1461"/>
                </a:lnTo>
                <a:lnTo>
                  <a:pt x="1244" y="1466"/>
                </a:lnTo>
                <a:lnTo>
                  <a:pt x="1241" y="1476"/>
                </a:lnTo>
                <a:lnTo>
                  <a:pt x="1239" y="1492"/>
                </a:lnTo>
                <a:lnTo>
                  <a:pt x="1237" y="1509"/>
                </a:lnTo>
                <a:lnTo>
                  <a:pt x="1234" y="1516"/>
                </a:lnTo>
                <a:lnTo>
                  <a:pt x="1237" y="1521"/>
                </a:lnTo>
                <a:lnTo>
                  <a:pt x="1239" y="1526"/>
                </a:lnTo>
                <a:lnTo>
                  <a:pt x="1241" y="1533"/>
                </a:lnTo>
                <a:lnTo>
                  <a:pt x="1244" y="1533"/>
                </a:lnTo>
                <a:lnTo>
                  <a:pt x="1246" y="1535"/>
                </a:lnTo>
                <a:lnTo>
                  <a:pt x="1246" y="1535"/>
                </a:lnTo>
                <a:lnTo>
                  <a:pt x="1244" y="1537"/>
                </a:lnTo>
                <a:lnTo>
                  <a:pt x="1237" y="1537"/>
                </a:lnTo>
                <a:lnTo>
                  <a:pt x="1234" y="1535"/>
                </a:lnTo>
                <a:lnTo>
                  <a:pt x="1234" y="1533"/>
                </a:lnTo>
                <a:lnTo>
                  <a:pt x="1232" y="1530"/>
                </a:lnTo>
                <a:lnTo>
                  <a:pt x="1227" y="1533"/>
                </a:lnTo>
                <a:lnTo>
                  <a:pt x="1222" y="1535"/>
                </a:lnTo>
                <a:lnTo>
                  <a:pt x="1215" y="1544"/>
                </a:lnTo>
                <a:lnTo>
                  <a:pt x="1210" y="1549"/>
                </a:lnTo>
                <a:lnTo>
                  <a:pt x="1206" y="1552"/>
                </a:lnTo>
                <a:lnTo>
                  <a:pt x="1199" y="1556"/>
                </a:lnTo>
                <a:lnTo>
                  <a:pt x="1191" y="1566"/>
                </a:lnTo>
                <a:lnTo>
                  <a:pt x="1184" y="1575"/>
                </a:lnTo>
                <a:lnTo>
                  <a:pt x="1180" y="1585"/>
                </a:lnTo>
                <a:lnTo>
                  <a:pt x="1180" y="1587"/>
                </a:lnTo>
                <a:lnTo>
                  <a:pt x="1177" y="1594"/>
                </a:lnTo>
                <a:lnTo>
                  <a:pt x="1177" y="1601"/>
                </a:lnTo>
                <a:lnTo>
                  <a:pt x="1180" y="1606"/>
                </a:lnTo>
                <a:lnTo>
                  <a:pt x="1177" y="1611"/>
                </a:lnTo>
                <a:lnTo>
                  <a:pt x="1175" y="1611"/>
                </a:lnTo>
                <a:lnTo>
                  <a:pt x="1173" y="1611"/>
                </a:lnTo>
                <a:lnTo>
                  <a:pt x="1165" y="1609"/>
                </a:lnTo>
                <a:lnTo>
                  <a:pt x="1165" y="1604"/>
                </a:lnTo>
                <a:lnTo>
                  <a:pt x="1165" y="1599"/>
                </a:lnTo>
                <a:lnTo>
                  <a:pt x="1161" y="1601"/>
                </a:lnTo>
                <a:lnTo>
                  <a:pt x="1151" y="1611"/>
                </a:lnTo>
                <a:lnTo>
                  <a:pt x="1144" y="1620"/>
                </a:lnTo>
                <a:lnTo>
                  <a:pt x="1116" y="1632"/>
                </a:lnTo>
                <a:lnTo>
                  <a:pt x="1101" y="1644"/>
                </a:lnTo>
                <a:lnTo>
                  <a:pt x="1094" y="1649"/>
                </a:lnTo>
                <a:lnTo>
                  <a:pt x="1085" y="1656"/>
                </a:lnTo>
                <a:lnTo>
                  <a:pt x="1080" y="1663"/>
                </a:lnTo>
                <a:lnTo>
                  <a:pt x="1075" y="1675"/>
                </a:lnTo>
                <a:lnTo>
                  <a:pt x="1073" y="1684"/>
                </a:lnTo>
                <a:lnTo>
                  <a:pt x="1071" y="1689"/>
                </a:lnTo>
                <a:lnTo>
                  <a:pt x="1071" y="1694"/>
                </a:lnTo>
                <a:lnTo>
                  <a:pt x="1073" y="1699"/>
                </a:lnTo>
                <a:lnTo>
                  <a:pt x="1083" y="1706"/>
                </a:lnTo>
                <a:lnTo>
                  <a:pt x="1085" y="1711"/>
                </a:lnTo>
                <a:lnTo>
                  <a:pt x="1083" y="1713"/>
                </a:lnTo>
                <a:lnTo>
                  <a:pt x="1080" y="1713"/>
                </a:lnTo>
                <a:lnTo>
                  <a:pt x="1075" y="1711"/>
                </a:lnTo>
                <a:lnTo>
                  <a:pt x="1071" y="1708"/>
                </a:lnTo>
                <a:lnTo>
                  <a:pt x="1071" y="1706"/>
                </a:lnTo>
                <a:lnTo>
                  <a:pt x="1066" y="1703"/>
                </a:lnTo>
                <a:lnTo>
                  <a:pt x="1061" y="1703"/>
                </a:lnTo>
                <a:lnTo>
                  <a:pt x="1056" y="1706"/>
                </a:lnTo>
                <a:lnTo>
                  <a:pt x="1056" y="1715"/>
                </a:lnTo>
                <a:lnTo>
                  <a:pt x="1056" y="1715"/>
                </a:lnTo>
                <a:lnTo>
                  <a:pt x="1054" y="1715"/>
                </a:lnTo>
                <a:lnTo>
                  <a:pt x="1052" y="1713"/>
                </a:lnTo>
                <a:lnTo>
                  <a:pt x="1045" y="1701"/>
                </a:lnTo>
                <a:lnTo>
                  <a:pt x="1045" y="1696"/>
                </a:lnTo>
                <a:lnTo>
                  <a:pt x="1049" y="1694"/>
                </a:lnTo>
                <a:lnTo>
                  <a:pt x="1052" y="1692"/>
                </a:lnTo>
                <a:lnTo>
                  <a:pt x="1049" y="1689"/>
                </a:lnTo>
                <a:lnTo>
                  <a:pt x="1047" y="1692"/>
                </a:lnTo>
                <a:lnTo>
                  <a:pt x="1038" y="1692"/>
                </a:lnTo>
                <a:lnTo>
                  <a:pt x="1033" y="1692"/>
                </a:lnTo>
                <a:lnTo>
                  <a:pt x="1033" y="1689"/>
                </a:lnTo>
                <a:lnTo>
                  <a:pt x="1035" y="1684"/>
                </a:lnTo>
                <a:lnTo>
                  <a:pt x="1033" y="1684"/>
                </a:lnTo>
                <a:lnTo>
                  <a:pt x="1004" y="1694"/>
                </a:lnTo>
                <a:lnTo>
                  <a:pt x="993" y="1701"/>
                </a:lnTo>
                <a:lnTo>
                  <a:pt x="978" y="1711"/>
                </a:lnTo>
                <a:lnTo>
                  <a:pt x="966" y="1722"/>
                </a:lnTo>
                <a:lnTo>
                  <a:pt x="957" y="1739"/>
                </a:lnTo>
                <a:lnTo>
                  <a:pt x="947" y="1748"/>
                </a:lnTo>
                <a:lnTo>
                  <a:pt x="938" y="1753"/>
                </a:lnTo>
                <a:lnTo>
                  <a:pt x="936" y="1758"/>
                </a:lnTo>
                <a:lnTo>
                  <a:pt x="933" y="1760"/>
                </a:lnTo>
                <a:lnTo>
                  <a:pt x="931" y="1763"/>
                </a:lnTo>
                <a:lnTo>
                  <a:pt x="929" y="1765"/>
                </a:lnTo>
                <a:lnTo>
                  <a:pt x="926" y="1763"/>
                </a:lnTo>
                <a:lnTo>
                  <a:pt x="924" y="1760"/>
                </a:lnTo>
                <a:lnTo>
                  <a:pt x="919" y="1763"/>
                </a:lnTo>
                <a:lnTo>
                  <a:pt x="910" y="1770"/>
                </a:lnTo>
                <a:lnTo>
                  <a:pt x="907" y="1772"/>
                </a:lnTo>
                <a:lnTo>
                  <a:pt x="907" y="1775"/>
                </a:lnTo>
                <a:lnTo>
                  <a:pt x="907" y="1782"/>
                </a:lnTo>
                <a:lnTo>
                  <a:pt x="907" y="1789"/>
                </a:lnTo>
                <a:lnTo>
                  <a:pt x="905" y="1796"/>
                </a:lnTo>
                <a:lnTo>
                  <a:pt x="902" y="1801"/>
                </a:lnTo>
                <a:lnTo>
                  <a:pt x="907" y="1801"/>
                </a:lnTo>
                <a:lnTo>
                  <a:pt x="910" y="1798"/>
                </a:lnTo>
                <a:lnTo>
                  <a:pt x="917" y="1794"/>
                </a:lnTo>
                <a:lnTo>
                  <a:pt x="919" y="1786"/>
                </a:lnTo>
                <a:lnTo>
                  <a:pt x="917" y="1779"/>
                </a:lnTo>
                <a:lnTo>
                  <a:pt x="919" y="1777"/>
                </a:lnTo>
                <a:lnTo>
                  <a:pt x="924" y="1779"/>
                </a:lnTo>
                <a:lnTo>
                  <a:pt x="931" y="1791"/>
                </a:lnTo>
                <a:lnTo>
                  <a:pt x="933" y="1791"/>
                </a:lnTo>
                <a:lnTo>
                  <a:pt x="943" y="1789"/>
                </a:lnTo>
                <a:lnTo>
                  <a:pt x="945" y="1784"/>
                </a:lnTo>
                <a:lnTo>
                  <a:pt x="947" y="1779"/>
                </a:lnTo>
                <a:lnTo>
                  <a:pt x="947" y="1763"/>
                </a:lnTo>
                <a:lnTo>
                  <a:pt x="947" y="1760"/>
                </a:lnTo>
                <a:lnTo>
                  <a:pt x="952" y="1760"/>
                </a:lnTo>
                <a:lnTo>
                  <a:pt x="955" y="1765"/>
                </a:lnTo>
                <a:lnTo>
                  <a:pt x="957" y="1772"/>
                </a:lnTo>
                <a:lnTo>
                  <a:pt x="959" y="1777"/>
                </a:lnTo>
                <a:lnTo>
                  <a:pt x="957" y="1779"/>
                </a:lnTo>
                <a:lnTo>
                  <a:pt x="955" y="1779"/>
                </a:lnTo>
                <a:lnTo>
                  <a:pt x="957" y="1782"/>
                </a:lnTo>
                <a:lnTo>
                  <a:pt x="959" y="1784"/>
                </a:lnTo>
                <a:lnTo>
                  <a:pt x="962" y="1784"/>
                </a:lnTo>
                <a:lnTo>
                  <a:pt x="966" y="1782"/>
                </a:lnTo>
                <a:lnTo>
                  <a:pt x="969" y="1777"/>
                </a:lnTo>
                <a:lnTo>
                  <a:pt x="974" y="1775"/>
                </a:lnTo>
                <a:lnTo>
                  <a:pt x="978" y="1777"/>
                </a:lnTo>
                <a:lnTo>
                  <a:pt x="983" y="1770"/>
                </a:lnTo>
                <a:lnTo>
                  <a:pt x="1000" y="1751"/>
                </a:lnTo>
                <a:lnTo>
                  <a:pt x="1000" y="1748"/>
                </a:lnTo>
                <a:lnTo>
                  <a:pt x="1002" y="1734"/>
                </a:lnTo>
                <a:lnTo>
                  <a:pt x="1004" y="1732"/>
                </a:lnTo>
                <a:lnTo>
                  <a:pt x="1009" y="1730"/>
                </a:lnTo>
                <a:lnTo>
                  <a:pt x="1014" y="1727"/>
                </a:lnTo>
                <a:lnTo>
                  <a:pt x="1016" y="1725"/>
                </a:lnTo>
                <a:lnTo>
                  <a:pt x="1021" y="1730"/>
                </a:lnTo>
                <a:lnTo>
                  <a:pt x="1028" y="1732"/>
                </a:lnTo>
                <a:lnTo>
                  <a:pt x="1030" y="1734"/>
                </a:lnTo>
                <a:lnTo>
                  <a:pt x="1030" y="1737"/>
                </a:lnTo>
                <a:lnTo>
                  <a:pt x="1023" y="1734"/>
                </a:lnTo>
                <a:lnTo>
                  <a:pt x="1021" y="1734"/>
                </a:lnTo>
                <a:lnTo>
                  <a:pt x="1019" y="1737"/>
                </a:lnTo>
                <a:lnTo>
                  <a:pt x="1016" y="1739"/>
                </a:lnTo>
                <a:lnTo>
                  <a:pt x="1014" y="1744"/>
                </a:lnTo>
                <a:lnTo>
                  <a:pt x="1014" y="1751"/>
                </a:lnTo>
                <a:lnTo>
                  <a:pt x="1014" y="1753"/>
                </a:lnTo>
                <a:lnTo>
                  <a:pt x="1019" y="1756"/>
                </a:lnTo>
                <a:lnTo>
                  <a:pt x="1030" y="1753"/>
                </a:lnTo>
                <a:lnTo>
                  <a:pt x="1035" y="1753"/>
                </a:lnTo>
                <a:lnTo>
                  <a:pt x="1040" y="1748"/>
                </a:lnTo>
                <a:lnTo>
                  <a:pt x="1045" y="1744"/>
                </a:lnTo>
                <a:lnTo>
                  <a:pt x="1047" y="1741"/>
                </a:lnTo>
                <a:lnTo>
                  <a:pt x="1054" y="1746"/>
                </a:lnTo>
                <a:lnTo>
                  <a:pt x="1056" y="1744"/>
                </a:lnTo>
                <a:lnTo>
                  <a:pt x="1059" y="1741"/>
                </a:lnTo>
                <a:lnTo>
                  <a:pt x="1064" y="1739"/>
                </a:lnTo>
                <a:lnTo>
                  <a:pt x="1066" y="1741"/>
                </a:lnTo>
                <a:lnTo>
                  <a:pt x="1071" y="1741"/>
                </a:lnTo>
                <a:lnTo>
                  <a:pt x="1071" y="1739"/>
                </a:lnTo>
                <a:lnTo>
                  <a:pt x="1075" y="1734"/>
                </a:lnTo>
                <a:lnTo>
                  <a:pt x="1078" y="1732"/>
                </a:lnTo>
                <a:lnTo>
                  <a:pt x="1085" y="1730"/>
                </a:lnTo>
                <a:lnTo>
                  <a:pt x="1097" y="1720"/>
                </a:lnTo>
                <a:lnTo>
                  <a:pt x="1101" y="1715"/>
                </a:lnTo>
                <a:lnTo>
                  <a:pt x="1104" y="1718"/>
                </a:lnTo>
                <a:lnTo>
                  <a:pt x="1106" y="1715"/>
                </a:lnTo>
                <a:lnTo>
                  <a:pt x="1111" y="1713"/>
                </a:lnTo>
                <a:lnTo>
                  <a:pt x="1113" y="1713"/>
                </a:lnTo>
                <a:lnTo>
                  <a:pt x="1113" y="1713"/>
                </a:lnTo>
                <a:lnTo>
                  <a:pt x="1118" y="1715"/>
                </a:lnTo>
                <a:lnTo>
                  <a:pt x="1118" y="1718"/>
                </a:lnTo>
                <a:lnTo>
                  <a:pt x="1116" y="1734"/>
                </a:lnTo>
                <a:lnTo>
                  <a:pt x="1118" y="1737"/>
                </a:lnTo>
                <a:lnTo>
                  <a:pt x="1120" y="1734"/>
                </a:lnTo>
                <a:lnTo>
                  <a:pt x="1123" y="1730"/>
                </a:lnTo>
                <a:lnTo>
                  <a:pt x="1125" y="1722"/>
                </a:lnTo>
                <a:lnTo>
                  <a:pt x="1125" y="1718"/>
                </a:lnTo>
                <a:lnTo>
                  <a:pt x="1132" y="1713"/>
                </a:lnTo>
                <a:lnTo>
                  <a:pt x="1168" y="1701"/>
                </a:lnTo>
                <a:lnTo>
                  <a:pt x="1173" y="1694"/>
                </a:lnTo>
                <a:lnTo>
                  <a:pt x="1177" y="1682"/>
                </a:lnTo>
                <a:lnTo>
                  <a:pt x="1180" y="1680"/>
                </a:lnTo>
                <a:lnTo>
                  <a:pt x="1182" y="1680"/>
                </a:lnTo>
                <a:lnTo>
                  <a:pt x="1182" y="1682"/>
                </a:lnTo>
                <a:lnTo>
                  <a:pt x="1182" y="1692"/>
                </a:lnTo>
                <a:lnTo>
                  <a:pt x="1184" y="1694"/>
                </a:lnTo>
                <a:lnTo>
                  <a:pt x="1187" y="1692"/>
                </a:lnTo>
                <a:lnTo>
                  <a:pt x="1189" y="1687"/>
                </a:lnTo>
                <a:lnTo>
                  <a:pt x="1196" y="1680"/>
                </a:lnTo>
                <a:lnTo>
                  <a:pt x="1196" y="1677"/>
                </a:lnTo>
                <a:lnTo>
                  <a:pt x="1196" y="1673"/>
                </a:lnTo>
                <a:lnTo>
                  <a:pt x="1194" y="1670"/>
                </a:lnTo>
                <a:lnTo>
                  <a:pt x="1191" y="1668"/>
                </a:lnTo>
                <a:lnTo>
                  <a:pt x="1187" y="1665"/>
                </a:lnTo>
                <a:lnTo>
                  <a:pt x="1184" y="1665"/>
                </a:lnTo>
                <a:lnTo>
                  <a:pt x="1182" y="1665"/>
                </a:lnTo>
                <a:lnTo>
                  <a:pt x="1184" y="1663"/>
                </a:lnTo>
                <a:lnTo>
                  <a:pt x="1191" y="1651"/>
                </a:lnTo>
                <a:lnTo>
                  <a:pt x="1194" y="1649"/>
                </a:lnTo>
                <a:lnTo>
                  <a:pt x="1203" y="1649"/>
                </a:lnTo>
                <a:lnTo>
                  <a:pt x="1206" y="1646"/>
                </a:lnTo>
                <a:lnTo>
                  <a:pt x="1210" y="1644"/>
                </a:lnTo>
                <a:lnTo>
                  <a:pt x="1215" y="1644"/>
                </a:lnTo>
                <a:lnTo>
                  <a:pt x="1218" y="1644"/>
                </a:lnTo>
                <a:lnTo>
                  <a:pt x="1218" y="1642"/>
                </a:lnTo>
                <a:lnTo>
                  <a:pt x="1215" y="1642"/>
                </a:lnTo>
                <a:lnTo>
                  <a:pt x="1210" y="1639"/>
                </a:lnTo>
                <a:lnTo>
                  <a:pt x="1213" y="1635"/>
                </a:lnTo>
                <a:lnTo>
                  <a:pt x="1222" y="1630"/>
                </a:lnTo>
                <a:lnTo>
                  <a:pt x="1227" y="1630"/>
                </a:lnTo>
                <a:lnTo>
                  <a:pt x="1232" y="1632"/>
                </a:lnTo>
                <a:lnTo>
                  <a:pt x="1237" y="1632"/>
                </a:lnTo>
                <a:lnTo>
                  <a:pt x="1237" y="1632"/>
                </a:lnTo>
                <a:lnTo>
                  <a:pt x="1241" y="1628"/>
                </a:lnTo>
                <a:lnTo>
                  <a:pt x="1244" y="1618"/>
                </a:lnTo>
                <a:lnTo>
                  <a:pt x="1246" y="1616"/>
                </a:lnTo>
                <a:lnTo>
                  <a:pt x="1248" y="1613"/>
                </a:lnTo>
                <a:lnTo>
                  <a:pt x="1251" y="1613"/>
                </a:lnTo>
                <a:lnTo>
                  <a:pt x="1255" y="1613"/>
                </a:lnTo>
                <a:lnTo>
                  <a:pt x="1258" y="1613"/>
                </a:lnTo>
                <a:lnTo>
                  <a:pt x="1263" y="1613"/>
                </a:lnTo>
                <a:lnTo>
                  <a:pt x="1265" y="1609"/>
                </a:lnTo>
                <a:lnTo>
                  <a:pt x="1270" y="1604"/>
                </a:lnTo>
                <a:lnTo>
                  <a:pt x="1274" y="1599"/>
                </a:lnTo>
                <a:lnTo>
                  <a:pt x="1277" y="1599"/>
                </a:lnTo>
                <a:lnTo>
                  <a:pt x="1279" y="1597"/>
                </a:lnTo>
                <a:lnTo>
                  <a:pt x="1282" y="1594"/>
                </a:lnTo>
                <a:lnTo>
                  <a:pt x="1286" y="1592"/>
                </a:lnTo>
                <a:lnTo>
                  <a:pt x="1291" y="1594"/>
                </a:lnTo>
                <a:lnTo>
                  <a:pt x="1293" y="1587"/>
                </a:lnTo>
                <a:lnTo>
                  <a:pt x="1298" y="1585"/>
                </a:lnTo>
                <a:lnTo>
                  <a:pt x="1298" y="1582"/>
                </a:lnTo>
                <a:lnTo>
                  <a:pt x="1303" y="1573"/>
                </a:lnTo>
                <a:lnTo>
                  <a:pt x="1303" y="1568"/>
                </a:lnTo>
                <a:lnTo>
                  <a:pt x="1300" y="1561"/>
                </a:lnTo>
                <a:lnTo>
                  <a:pt x="1300" y="1561"/>
                </a:lnTo>
                <a:lnTo>
                  <a:pt x="1298" y="1559"/>
                </a:lnTo>
                <a:lnTo>
                  <a:pt x="1300" y="1554"/>
                </a:lnTo>
                <a:lnTo>
                  <a:pt x="1312" y="1544"/>
                </a:lnTo>
                <a:lnTo>
                  <a:pt x="1317" y="1544"/>
                </a:lnTo>
                <a:lnTo>
                  <a:pt x="1319" y="1547"/>
                </a:lnTo>
                <a:lnTo>
                  <a:pt x="1322" y="1547"/>
                </a:lnTo>
                <a:lnTo>
                  <a:pt x="1324" y="1537"/>
                </a:lnTo>
                <a:lnTo>
                  <a:pt x="1324" y="1535"/>
                </a:lnTo>
                <a:lnTo>
                  <a:pt x="1336" y="1533"/>
                </a:lnTo>
                <a:lnTo>
                  <a:pt x="1338" y="1533"/>
                </a:lnTo>
                <a:lnTo>
                  <a:pt x="1341" y="1526"/>
                </a:lnTo>
                <a:lnTo>
                  <a:pt x="1345" y="1521"/>
                </a:lnTo>
                <a:lnTo>
                  <a:pt x="1348" y="1518"/>
                </a:lnTo>
                <a:lnTo>
                  <a:pt x="1348" y="1514"/>
                </a:lnTo>
                <a:lnTo>
                  <a:pt x="1350" y="1511"/>
                </a:lnTo>
                <a:lnTo>
                  <a:pt x="1357" y="1509"/>
                </a:lnTo>
                <a:lnTo>
                  <a:pt x="1362" y="1507"/>
                </a:lnTo>
                <a:lnTo>
                  <a:pt x="1372" y="1499"/>
                </a:lnTo>
                <a:lnTo>
                  <a:pt x="1374" y="1495"/>
                </a:lnTo>
                <a:lnTo>
                  <a:pt x="1379" y="1483"/>
                </a:lnTo>
                <a:lnTo>
                  <a:pt x="1402" y="1480"/>
                </a:lnTo>
                <a:lnTo>
                  <a:pt x="1402" y="1473"/>
                </a:lnTo>
                <a:lnTo>
                  <a:pt x="1402" y="1473"/>
                </a:lnTo>
                <a:lnTo>
                  <a:pt x="1412" y="1469"/>
                </a:lnTo>
                <a:lnTo>
                  <a:pt x="1417" y="1471"/>
                </a:lnTo>
                <a:lnTo>
                  <a:pt x="1419" y="1469"/>
                </a:lnTo>
                <a:lnTo>
                  <a:pt x="1419" y="1459"/>
                </a:lnTo>
                <a:lnTo>
                  <a:pt x="1421" y="1454"/>
                </a:lnTo>
                <a:lnTo>
                  <a:pt x="1417" y="1454"/>
                </a:lnTo>
                <a:lnTo>
                  <a:pt x="1417" y="1452"/>
                </a:lnTo>
                <a:lnTo>
                  <a:pt x="1428" y="1445"/>
                </a:lnTo>
                <a:lnTo>
                  <a:pt x="1428" y="1443"/>
                </a:lnTo>
                <a:lnTo>
                  <a:pt x="1428" y="1438"/>
                </a:lnTo>
                <a:lnTo>
                  <a:pt x="1431" y="1431"/>
                </a:lnTo>
                <a:lnTo>
                  <a:pt x="1440" y="1421"/>
                </a:lnTo>
                <a:lnTo>
                  <a:pt x="1443" y="1419"/>
                </a:lnTo>
                <a:lnTo>
                  <a:pt x="1447" y="1416"/>
                </a:lnTo>
                <a:lnTo>
                  <a:pt x="1452" y="1414"/>
                </a:lnTo>
                <a:lnTo>
                  <a:pt x="1462" y="1402"/>
                </a:lnTo>
                <a:lnTo>
                  <a:pt x="1466" y="1395"/>
                </a:lnTo>
                <a:lnTo>
                  <a:pt x="1466" y="1390"/>
                </a:lnTo>
                <a:lnTo>
                  <a:pt x="1466" y="1388"/>
                </a:lnTo>
                <a:lnTo>
                  <a:pt x="1466" y="1386"/>
                </a:lnTo>
                <a:lnTo>
                  <a:pt x="1462" y="1381"/>
                </a:lnTo>
                <a:lnTo>
                  <a:pt x="1450" y="1371"/>
                </a:lnTo>
                <a:lnTo>
                  <a:pt x="1443" y="1369"/>
                </a:lnTo>
                <a:lnTo>
                  <a:pt x="1438" y="1367"/>
                </a:lnTo>
                <a:lnTo>
                  <a:pt x="1426" y="1362"/>
                </a:lnTo>
                <a:lnTo>
                  <a:pt x="1424" y="1357"/>
                </a:lnTo>
                <a:lnTo>
                  <a:pt x="1426" y="1350"/>
                </a:lnTo>
                <a:lnTo>
                  <a:pt x="1428" y="1338"/>
                </a:lnTo>
                <a:lnTo>
                  <a:pt x="1428" y="1336"/>
                </a:lnTo>
                <a:lnTo>
                  <a:pt x="1443" y="1324"/>
                </a:lnTo>
                <a:lnTo>
                  <a:pt x="1445" y="1319"/>
                </a:lnTo>
                <a:lnTo>
                  <a:pt x="1447" y="1314"/>
                </a:lnTo>
                <a:lnTo>
                  <a:pt x="1452" y="1310"/>
                </a:lnTo>
                <a:lnTo>
                  <a:pt x="1452" y="1307"/>
                </a:lnTo>
                <a:lnTo>
                  <a:pt x="1450" y="1305"/>
                </a:lnTo>
                <a:lnTo>
                  <a:pt x="1450" y="1305"/>
                </a:lnTo>
                <a:lnTo>
                  <a:pt x="1459" y="1295"/>
                </a:lnTo>
                <a:lnTo>
                  <a:pt x="1462" y="1293"/>
                </a:lnTo>
                <a:lnTo>
                  <a:pt x="1464" y="1295"/>
                </a:lnTo>
                <a:lnTo>
                  <a:pt x="1464" y="1295"/>
                </a:lnTo>
                <a:lnTo>
                  <a:pt x="1464" y="1303"/>
                </a:lnTo>
                <a:lnTo>
                  <a:pt x="1464" y="1303"/>
                </a:lnTo>
                <a:lnTo>
                  <a:pt x="1471" y="1300"/>
                </a:lnTo>
                <a:lnTo>
                  <a:pt x="1478" y="1298"/>
                </a:lnTo>
                <a:lnTo>
                  <a:pt x="1481" y="1295"/>
                </a:lnTo>
                <a:lnTo>
                  <a:pt x="1481" y="1288"/>
                </a:lnTo>
                <a:lnTo>
                  <a:pt x="1481" y="1286"/>
                </a:lnTo>
                <a:lnTo>
                  <a:pt x="1471" y="1281"/>
                </a:lnTo>
                <a:lnTo>
                  <a:pt x="1473" y="1281"/>
                </a:lnTo>
                <a:lnTo>
                  <a:pt x="1478" y="1279"/>
                </a:lnTo>
                <a:lnTo>
                  <a:pt x="1490" y="1276"/>
                </a:lnTo>
                <a:lnTo>
                  <a:pt x="1495" y="1274"/>
                </a:lnTo>
                <a:lnTo>
                  <a:pt x="1499" y="1265"/>
                </a:lnTo>
                <a:lnTo>
                  <a:pt x="1502" y="1260"/>
                </a:lnTo>
                <a:lnTo>
                  <a:pt x="1502" y="1255"/>
                </a:lnTo>
                <a:lnTo>
                  <a:pt x="1499" y="1250"/>
                </a:lnTo>
                <a:lnTo>
                  <a:pt x="1495" y="1246"/>
                </a:lnTo>
                <a:lnTo>
                  <a:pt x="1488" y="1239"/>
                </a:lnTo>
                <a:lnTo>
                  <a:pt x="1481" y="1234"/>
                </a:lnTo>
                <a:lnTo>
                  <a:pt x="1481" y="1231"/>
                </a:lnTo>
                <a:lnTo>
                  <a:pt x="1485" y="1231"/>
                </a:lnTo>
                <a:lnTo>
                  <a:pt x="1492" y="1236"/>
                </a:lnTo>
                <a:lnTo>
                  <a:pt x="1497" y="1239"/>
                </a:lnTo>
                <a:lnTo>
                  <a:pt x="1499" y="1239"/>
                </a:lnTo>
                <a:lnTo>
                  <a:pt x="1507" y="1236"/>
                </a:lnTo>
                <a:lnTo>
                  <a:pt x="1514" y="1227"/>
                </a:lnTo>
                <a:lnTo>
                  <a:pt x="1518" y="1222"/>
                </a:lnTo>
                <a:lnTo>
                  <a:pt x="1518" y="1220"/>
                </a:lnTo>
                <a:lnTo>
                  <a:pt x="1516" y="1215"/>
                </a:lnTo>
                <a:lnTo>
                  <a:pt x="1516" y="1212"/>
                </a:lnTo>
                <a:lnTo>
                  <a:pt x="1518" y="1205"/>
                </a:lnTo>
                <a:lnTo>
                  <a:pt x="1533" y="1189"/>
                </a:lnTo>
                <a:lnTo>
                  <a:pt x="1537" y="1182"/>
                </a:lnTo>
                <a:lnTo>
                  <a:pt x="1542" y="1182"/>
                </a:lnTo>
                <a:lnTo>
                  <a:pt x="1544" y="1179"/>
                </a:lnTo>
                <a:lnTo>
                  <a:pt x="1542" y="1172"/>
                </a:lnTo>
                <a:lnTo>
                  <a:pt x="1542" y="1170"/>
                </a:lnTo>
                <a:lnTo>
                  <a:pt x="1544" y="1163"/>
                </a:lnTo>
                <a:lnTo>
                  <a:pt x="1552" y="1156"/>
                </a:lnTo>
                <a:lnTo>
                  <a:pt x="1556" y="1151"/>
                </a:lnTo>
                <a:lnTo>
                  <a:pt x="1566" y="1148"/>
                </a:lnTo>
                <a:lnTo>
                  <a:pt x="1573" y="1144"/>
                </a:lnTo>
                <a:lnTo>
                  <a:pt x="1575" y="1137"/>
                </a:lnTo>
                <a:lnTo>
                  <a:pt x="1582" y="1129"/>
                </a:lnTo>
                <a:lnTo>
                  <a:pt x="1599" y="1118"/>
                </a:lnTo>
                <a:lnTo>
                  <a:pt x="1599" y="1118"/>
                </a:lnTo>
                <a:lnTo>
                  <a:pt x="1601" y="1118"/>
                </a:lnTo>
                <a:lnTo>
                  <a:pt x="1606" y="1122"/>
                </a:lnTo>
                <a:lnTo>
                  <a:pt x="1623" y="1120"/>
                </a:lnTo>
                <a:lnTo>
                  <a:pt x="1630" y="1118"/>
                </a:lnTo>
                <a:lnTo>
                  <a:pt x="1630" y="1118"/>
                </a:lnTo>
                <a:lnTo>
                  <a:pt x="1634" y="1108"/>
                </a:lnTo>
                <a:lnTo>
                  <a:pt x="1637" y="1103"/>
                </a:lnTo>
                <a:lnTo>
                  <a:pt x="1642" y="1096"/>
                </a:lnTo>
                <a:lnTo>
                  <a:pt x="1644" y="1094"/>
                </a:lnTo>
                <a:lnTo>
                  <a:pt x="1653" y="1091"/>
                </a:lnTo>
                <a:lnTo>
                  <a:pt x="1658" y="1094"/>
                </a:lnTo>
                <a:lnTo>
                  <a:pt x="1646" y="1103"/>
                </a:lnTo>
                <a:lnTo>
                  <a:pt x="1639" y="1108"/>
                </a:lnTo>
                <a:lnTo>
                  <a:pt x="1637" y="1115"/>
                </a:lnTo>
                <a:lnTo>
                  <a:pt x="1634" y="1120"/>
                </a:lnTo>
                <a:lnTo>
                  <a:pt x="1632" y="1125"/>
                </a:lnTo>
                <a:lnTo>
                  <a:pt x="1632" y="1125"/>
                </a:lnTo>
                <a:lnTo>
                  <a:pt x="1627" y="1127"/>
                </a:lnTo>
                <a:lnTo>
                  <a:pt x="1625" y="1132"/>
                </a:lnTo>
                <a:lnTo>
                  <a:pt x="1630" y="1137"/>
                </a:lnTo>
                <a:lnTo>
                  <a:pt x="1649" y="1148"/>
                </a:lnTo>
                <a:lnTo>
                  <a:pt x="1656" y="1151"/>
                </a:lnTo>
                <a:lnTo>
                  <a:pt x="1672" y="1153"/>
                </a:lnTo>
                <a:lnTo>
                  <a:pt x="1675" y="1158"/>
                </a:lnTo>
                <a:lnTo>
                  <a:pt x="1675" y="1160"/>
                </a:lnTo>
                <a:lnTo>
                  <a:pt x="1670" y="1160"/>
                </a:lnTo>
                <a:lnTo>
                  <a:pt x="1646" y="1153"/>
                </a:lnTo>
                <a:lnTo>
                  <a:pt x="1637" y="1153"/>
                </a:lnTo>
                <a:lnTo>
                  <a:pt x="1630" y="1156"/>
                </a:lnTo>
                <a:lnTo>
                  <a:pt x="1623" y="1158"/>
                </a:lnTo>
                <a:lnTo>
                  <a:pt x="1620" y="1156"/>
                </a:lnTo>
                <a:lnTo>
                  <a:pt x="1616" y="1151"/>
                </a:lnTo>
                <a:lnTo>
                  <a:pt x="1611" y="1148"/>
                </a:lnTo>
                <a:lnTo>
                  <a:pt x="1608" y="1148"/>
                </a:lnTo>
                <a:lnTo>
                  <a:pt x="1592" y="1160"/>
                </a:lnTo>
                <a:lnTo>
                  <a:pt x="1582" y="1170"/>
                </a:lnTo>
                <a:lnTo>
                  <a:pt x="1566" y="1182"/>
                </a:lnTo>
                <a:lnTo>
                  <a:pt x="1563" y="1184"/>
                </a:lnTo>
                <a:lnTo>
                  <a:pt x="1563" y="1191"/>
                </a:lnTo>
                <a:lnTo>
                  <a:pt x="1566" y="1201"/>
                </a:lnTo>
                <a:lnTo>
                  <a:pt x="1566" y="1210"/>
                </a:lnTo>
                <a:lnTo>
                  <a:pt x="1563" y="1231"/>
                </a:lnTo>
                <a:lnTo>
                  <a:pt x="1561" y="1241"/>
                </a:lnTo>
                <a:lnTo>
                  <a:pt x="1552" y="1253"/>
                </a:lnTo>
                <a:lnTo>
                  <a:pt x="1547" y="1265"/>
                </a:lnTo>
                <a:lnTo>
                  <a:pt x="1544" y="1272"/>
                </a:lnTo>
                <a:lnTo>
                  <a:pt x="1542" y="1288"/>
                </a:lnTo>
                <a:lnTo>
                  <a:pt x="1542" y="1293"/>
                </a:lnTo>
                <a:lnTo>
                  <a:pt x="1547" y="1295"/>
                </a:lnTo>
                <a:lnTo>
                  <a:pt x="1559" y="1300"/>
                </a:lnTo>
                <a:lnTo>
                  <a:pt x="1561" y="1300"/>
                </a:lnTo>
                <a:lnTo>
                  <a:pt x="1563" y="1300"/>
                </a:lnTo>
                <a:lnTo>
                  <a:pt x="1580" y="1286"/>
                </a:lnTo>
                <a:lnTo>
                  <a:pt x="1582" y="1286"/>
                </a:lnTo>
                <a:lnTo>
                  <a:pt x="1582" y="1286"/>
                </a:lnTo>
                <a:lnTo>
                  <a:pt x="1575" y="1303"/>
                </a:lnTo>
                <a:lnTo>
                  <a:pt x="1571" y="1307"/>
                </a:lnTo>
                <a:lnTo>
                  <a:pt x="1566" y="1317"/>
                </a:lnTo>
                <a:lnTo>
                  <a:pt x="1559" y="1319"/>
                </a:lnTo>
                <a:lnTo>
                  <a:pt x="1549" y="1322"/>
                </a:lnTo>
                <a:lnTo>
                  <a:pt x="1542" y="1329"/>
                </a:lnTo>
                <a:lnTo>
                  <a:pt x="1540" y="1331"/>
                </a:lnTo>
                <a:lnTo>
                  <a:pt x="1537" y="1336"/>
                </a:lnTo>
                <a:lnTo>
                  <a:pt x="1537" y="1343"/>
                </a:lnTo>
                <a:lnTo>
                  <a:pt x="1537" y="1345"/>
                </a:lnTo>
                <a:lnTo>
                  <a:pt x="1540" y="1345"/>
                </a:lnTo>
                <a:lnTo>
                  <a:pt x="1549" y="1352"/>
                </a:lnTo>
                <a:lnTo>
                  <a:pt x="1554" y="1352"/>
                </a:lnTo>
                <a:lnTo>
                  <a:pt x="1561" y="1348"/>
                </a:lnTo>
                <a:lnTo>
                  <a:pt x="1568" y="1345"/>
                </a:lnTo>
                <a:lnTo>
                  <a:pt x="1573" y="1348"/>
                </a:lnTo>
                <a:lnTo>
                  <a:pt x="1575" y="1348"/>
                </a:lnTo>
                <a:lnTo>
                  <a:pt x="1578" y="1345"/>
                </a:lnTo>
                <a:lnTo>
                  <a:pt x="1578" y="1343"/>
                </a:lnTo>
                <a:lnTo>
                  <a:pt x="1575" y="1341"/>
                </a:lnTo>
                <a:lnTo>
                  <a:pt x="1578" y="1338"/>
                </a:lnTo>
                <a:lnTo>
                  <a:pt x="1582" y="1341"/>
                </a:lnTo>
                <a:lnTo>
                  <a:pt x="1589" y="1345"/>
                </a:lnTo>
                <a:lnTo>
                  <a:pt x="1589" y="1345"/>
                </a:lnTo>
                <a:lnTo>
                  <a:pt x="1592" y="1338"/>
                </a:lnTo>
                <a:lnTo>
                  <a:pt x="1594" y="1333"/>
                </a:lnTo>
                <a:lnTo>
                  <a:pt x="1601" y="1324"/>
                </a:lnTo>
                <a:lnTo>
                  <a:pt x="1604" y="1319"/>
                </a:lnTo>
                <a:lnTo>
                  <a:pt x="1604" y="1312"/>
                </a:lnTo>
                <a:lnTo>
                  <a:pt x="1606" y="1310"/>
                </a:lnTo>
                <a:lnTo>
                  <a:pt x="1606" y="1310"/>
                </a:lnTo>
                <a:lnTo>
                  <a:pt x="1608" y="1312"/>
                </a:lnTo>
                <a:lnTo>
                  <a:pt x="1611" y="1312"/>
                </a:lnTo>
                <a:lnTo>
                  <a:pt x="1618" y="1307"/>
                </a:lnTo>
                <a:lnTo>
                  <a:pt x="1620" y="1305"/>
                </a:lnTo>
                <a:lnTo>
                  <a:pt x="1623" y="1307"/>
                </a:lnTo>
                <a:lnTo>
                  <a:pt x="1625" y="1307"/>
                </a:lnTo>
                <a:lnTo>
                  <a:pt x="1637" y="1293"/>
                </a:lnTo>
                <a:lnTo>
                  <a:pt x="1637" y="1291"/>
                </a:lnTo>
                <a:lnTo>
                  <a:pt x="1634" y="1284"/>
                </a:lnTo>
                <a:lnTo>
                  <a:pt x="1634" y="1284"/>
                </a:lnTo>
                <a:lnTo>
                  <a:pt x="1637" y="1284"/>
                </a:lnTo>
                <a:lnTo>
                  <a:pt x="1646" y="1288"/>
                </a:lnTo>
                <a:lnTo>
                  <a:pt x="1646" y="1286"/>
                </a:lnTo>
                <a:lnTo>
                  <a:pt x="1644" y="1276"/>
                </a:lnTo>
                <a:lnTo>
                  <a:pt x="1644" y="1274"/>
                </a:lnTo>
                <a:lnTo>
                  <a:pt x="1649" y="1267"/>
                </a:lnTo>
                <a:lnTo>
                  <a:pt x="1651" y="1269"/>
                </a:lnTo>
                <a:lnTo>
                  <a:pt x="1653" y="1281"/>
                </a:lnTo>
                <a:lnTo>
                  <a:pt x="1656" y="1284"/>
                </a:lnTo>
                <a:lnTo>
                  <a:pt x="1656" y="1284"/>
                </a:lnTo>
                <a:lnTo>
                  <a:pt x="1658" y="1269"/>
                </a:lnTo>
                <a:lnTo>
                  <a:pt x="1661" y="1262"/>
                </a:lnTo>
                <a:lnTo>
                  <a:pt x="1663" y="1258"/>
                </a:lnTo>
                <a:lnTo>
                  <a:pt x="1663" y="1246"/>
                </a:lnTo>
                <a:lnTo>
                  <a:pt x="1663" y="1246"/>
                </a:lnTo>
                <a:lnTo>
                  <a:pt x="1670" y="1255"/>
                </a:lnTo>
                <a:lnTo>
                  <a:pt x="1670" y="1258"/>
                </a:lnTo>
                <a:lnTo>
                  <a:pt x="1677" y="1253"/>
                </a:lnTo>
                <a:lnTo>
                  <a:pt x="1682" y="1255"/>
                </a:lnTo>
                <a:lnTo>
                  <a:pt x="1684" y="1258"/>
                </a:lnTo>
                <a:lnTo>
                  <a:pt x="1694" y="1260"/>
                </a:lnTo>
                <a:lnTo>
                  <a:pt x="1698" y="1260"/>
                </a:lnTo>
                <a:lnTo>
                  <a:pt x="1703" y="1260"/>
                </a:lnTo>
                <a:lnTo>
                  <a:pt x="1706" y="1258"/>
                </a:lnTo>
                <a:lnTo>
                  <a:pt x="1708" y="1255"/>
                </a:lnTo>
                <a:lnTo>
                  <a:pt x="1710" y="1255"/>
                </a:lnTo>
                <a:lnTo>
                  <a:pt x="1713" y="1255"/>
                </a:lnTo>
                <a:lnTo>
                  <a:pt x="1713" y="1255"/>
                </a:lnTo>
                <a:lnTo>
                  <a:pt x="1717" y="1239"/>
                </a:lnTo>
                <a:lnTo>
                  <a:pt x="1720" y="1236"/>
                </a:lnTo>
                <a:lnTo>
                  <a:pt x="1722" y="1236"/>
                </a:lnTo>
                <a:lnTo>
                  <a:pt x="1722" y="1236"/>
                </a:lnTo>
                <a:lnTo>
                  <a:pt x="1725" y="1234"/>
                </a:lnTo>
                <a:lnTo>
                  <a:pt x="1722" y="1224"/>
                </a:lnTo>
                <a:lnTo>
                  <a:pt x="1722" y="1217"/>
                </a:lnTo>
                <a:lnTo>
                  <a:pt x="1722" y="1212"/>
                </a:lnTo>
                <a:lnTo>
                  <a:pt x="1722" y="1210"/>
                </a:lnTo>
                <a:lnTo>
                  <a:pt x="1725" y="1208"/>
                </a:lnTo>
                <a:lnTo>
                  <a:pt x="1729" y="1205"/>
                </a:lnTo>
                <a:lnTo>
                  <a:pt x="1732" y="1203"/>
                </a:lnTo>
                <a:lnTo>
                  <a:pt x="1732" y="1198"/>
                </a:lnTo>
                <a:lnTo>
                  <a:pt x="1732" y="1193"/>
                </a:lnTo>
                <a:lnTo>
                  <a:pt x="1727" y="1189"/>
                </a:lnTo>
                <a:lnTo>
                  <a:pt x="1725" y="1189"/>
                </a:lnTo>
                <a:lnTo>
                  <a:pt x="1722" y="1193"/>
                </a:lnTo>
                <a:lnTo>
                  <a:pt x="1715" y="1193"/>
                </a:lnTo>
                <a:lnTo>
                  <a:pt x="1708" y="1196"/>
                </a:lnTo>
                <a:lnTo>
                  <a:pt x="1703" y="1198"/>
                </a:lnTo>
                <a:lnTo>
                  <a:pt x="1701" y="1201"/>
                </a:lnTo>
                <a:lnTo>
                  <a:pt x="1698" y="1201"/>
                </a:lnTo>
                <a:lnTo>
                  <a:pt x="1701" y="1196"/>
                </a:lnTo>
                <a:lnTo>
                  <a:pt x="1706" y="1191"/>
                </a:lnTo>
                <a:lnTo>
                  <a:pt x="1708" y="1191"/>
                </a:lnTo>
                <a:lnTo>
                  <a:pt x="1713" y="1191"/>
                </a:lnTo>
                <a:lnTo>
                  <a:pt x="1715" y="1189"/>
                </a:lnTo>
                <a:lnTo>
                  <a:pt x="1715" y="1186"/>
                </a:lnTo>
                <a:lnTo>
                  <a:pt x="1717" y="1179"/>
                </a:lnTo>
                <a:lnTo>
                  <a:pt x="1715" y="1177"/>
                </a:lnTo>
                <a:lnTo>
                  <a:pt x="1713" y="1174"/>
                </a:lnTo>
                <a:lnTo>
                  <a:pt x="1710" y="1172"/>
                </a:lnTo>
                <a:lnTo>
                  <a:pt x="1701" y="1165"/>
                </a:lnTo>
                <a:lnTo>
                  <a:pt x="1701" y="1163"/>
                </a:lnTo>
                <a:lnTo>
                  <a:pt x="1706" y="1163"/>
                </a:lnTo>
                <a:lnTo>
                  <a:pt x="1708" y="1163"/>
                </a:lnTo>
                <a:lnTo>
                  <a:pt x="1710" y="1160"/>
                </a:lnTo>
                <a:lnTo>
                  <a:pt x="1713" y="1151"/>
                </a:lnTo>
                <a:lnTo>
                  <a:pt x="1717" y="1139"/>
                </a:lnTo>
                <a:lnTo>
                  <a:pt x="1715" y="1139"/>
                </a:lnTo>
                <a:lnTo>
                  <a:pt x="1713" y="1139"/>
                </a:lnTo>
                <a:lnTo>
                  <a:pt x="1708" y="1144"/>
                </a:lnTo>
                <a:lnTo>
                  <a:pt x="1706" y="1144"/>
                </a:lnTo>
                <a:lnTo>
                  <a:pt x="1708" y="1139"/>
                </a:lnTo>
                <a:lnTo>
                  <a:pt x="1710" y="1137"/>
                </a:lnTo>
                <a:lnTo>
                  <a:pt x="1713" y="1134"/>
                </a:lnTo>
                <a:lnTo>
                  <a:pt x="1715" y="1134"/>
                </a:lnTo>
                <a:lnTo>
                  <a:pt x="1720" y="1134"/>
                </a:lnTo>
                <a:lnTo>
                  <a:pt x="1725" y="1134"/>
                </a:lnTo>
                <a:lnTo>
                  <a:pt x="1727" y="1129"/>
                </a:lnTo>
                <a:lnTo>
                  <a:pt x="1734" y="1120"/>
                </a:lnTo>
                <a:lnTo>
                  <a:pt x="1736" y="1118"/>
                </a:lnTo>
                <a:lnTo>
                  <a:pt x="1736" y="1118"/>
                </a:lnTo>
                <a:lnTo>
                  <a:pt x="1729" y="1139"/>
                </a:lnTo>
                <a:lnTo>
                  <a:pt x="1727" y="1146"/>
                </a:lnTo>
                <a:lnTo>
                  <a:pt x="1727" y="1148"/>
                </a:lnTo>
                <a:lnTo>
                  <a:pt x="1734" y="1153"/>
                </a:lnTo>
                <a:lnTo>
                  <a:pt x="1736" y="1153"/>
                </a:lnTo>
                <a:lnTo>
                  <a:pt x="1743" y="1151"/>
                </a:lnTo>
                <a:lnTo>
                  <a:pt x="1746" y="1148"/>
                </a:lnTo>
                <a:lnTo>
                  <a:pt x="1748" y="1141"/>
                </a:lnTo>
                <a:lnTo>
                  <a:pt x="1748" y="1141"/>
                </a:lnTo>
                <a:lnTo>
                  <a:pt x="1751" y="1144"/>
                </a:lnTo>
                <a:lnTo>
                  <a:pt x="1755" y="1144"/>
                </a:lnTo>
                <a:lnTo>
                  <a:pt x="1758" y="1148"/>
                </a:lnTo>
                <a:lnTo>
                  <a:pt x="1760" y="1148"/>
                </a:lnTo>
                <a:lnTo>
                  <a:pt x="1760" y="1146"/>
                </a:lnTo>
                <a:lnTo>
                  <a:pt x="1762" y="1144"/>
                </a:lnTo>
                <a:lnTo>
                  <a:pt x="1765" y="1141"/>
                </a:lnTo>
                <a:lnTo>
                  <a:pt x="1767" y="1139"/>
                </a:lnTo>
                <a:lnTo>
                  <a:pt x="1770" y="1137"/>
                </a:lnTo>
                <a:lnTo>
                  <a:pt x="1774" y="1139"/>
                </a:lnTo>
                <a:lnTo>
                  <a:pt x="1777" y="1139"/>
                </a:lnTo>
                <a:lnTo>
                  <a:pt x="1781" y="1137"/>
                </a:lnTo>
                <a:lnTo>
                  <a:pt x="1788" y="1127"/>
                </a:lnTo>
                <a:lnTo>
                  <a:pt x="1796" y="1120"/>
                </a:lnTo>
                <a:lnTo>
                  <a:pt x="1805" y="1120"/>
                </a:lnTo>
                <a:lnTo>
                  <a:pt x="1810" y="1120"/>
                </a:lnTo>
                <a:lnTo>
                  <a:pt x="1796" y="1129"/>
                </a:lnTo>
                <a:lnTo>
                  <a:pt x="1793" y="1137"/>
                </a:lnTo>
                <a:lnTo>
                  <a:pt x="1796" y="1146"/>
                </a:lnTo>
                <a:lnTo>
                  <a:pt x="1796" y="1148"/>
                </a:lnTo>
                <a:lnTo>
                  <a:pt x="1800" y="1153"/>
                </a:lnTo>
                <a:lnTo>
                  <a:pt x="1807" y="1156"/>
                </a:lnTo>
                <a:lnTo>
                  <a:pt x="1803" y="1160"/>
                </a:lnTo>
                <a:lnTo>
                  <a:pt x="1800" y="1163"/>
                </a:lnTo>
                <a:lnTo>
                  <a:pt x="1800" y="1165"/>
                </a:lnTo>
                <a:lnTo>
                  <a:pt x="1803" y="1167"/>
                </a:lnTo>
                <a:lnTo>
                  <a:pt x="1810" y="1163"/>
                </a:lnTo>
                <a:lnTo>
                  <a:pt x="1815" y="1160"/>
                </a:lnTo>
                <a:lnTo>
                  <a:pt x="1819" y="1163"/>
                </a:lnTo>
                <a:lnTo>
                  <a:pt x="1819" y="1163"/>
                </a:lnTo>
                <a:lnTo>
                  <a:pt x="1819" y="1165"/>
                </a:lnTo>
                <a:lnTo>
                  <a:pt x="1822" y="1170"/>
                </a:lnTo>
                <a:lnTo>
                  <a:pt x="1845" y="1167"/>
                </a:lnTo>
                <a:lnTo>
                  <a:pt x="1845" y="1170"/>
                </a:lnTo>
                <a:lnTo>
                  <a:pt x="1841" y="1177"/>
                </a:lnTo>
                <a:lnTo>
                  <a:pt x="1841" y="1182"/>
                </a:lnTo>
                <a:lnTo>
                  <a:pt x="1836" y="1189"/>
                </a:lnTo>
                <a:lnTo>
                  <a:pt x="1838" y="1189"/>
                </a:lnTo>
                <a:lnTo>
                  <a:pt x="1845" y="1189"/>
                </a:lnTo>
                <a:lnTo>
                  <a:pt x="1852" y="1189"/>
                </a:lnTo>
                <a:lnTo>
                  <a:pt x="1862" y="1193"/>
                </a:lnTo>
                <a:lnTo>
                  <a:pt x="1869" y="1193"/>
                </a:lnTo>
                <a:lnTo>
                  <a:pt x="1874" y="1189"/>
                </a:lnTo>
                <a:lnTo>
                  <a:pt x="1876" y="1184"/>
                </a:lnTo>
                <a:lnTo>
                  <a:pt x="1881" y="1174"/>
                </a:lnTo>
                <a:lnTo>
                  <a:pt x="1886" y="1167"/>
                </a:lnTo>
                <a:lnTo>
                  <a:pt x="1893" y="1160"/>
                </a:lnTo>
                <a:lnTo>
                  <a:pt x="1893" y="1158"/>
                </a:lnTo>
                <a:lnTo>
                  <a:pt x="1890" y="1170"/>
                </a:lnTo>
                <a:lnTo>
                  <a:pt x="1888" y="1174"/>
                </a:lnTo>
                <a:lnTo>
                  <a:pt x="1888" y="1184"/>
                </a:lnTo>
                <a:lnTo>
                  <a:pt x="1888" y="1196"/>
                </a:lnTo>
                <a:lnTo>
                  <a:pt x="1890" y="1201"/>
                </a:lnTo>
                <a:lnTo>
                  <a:pt x="1895" y="1203"/>
                </a:lnTo>
                <a:lnTo>
                  <a:pt x="1900" y="1205"/>
                </a:lnTo>
                <a:lnTo>
                  <a:pt x="1902" y="1208"/>
                </a:lnTo>
                <a:lnTo>
                  <a:pt x="1907" y="1208"/>
                </a:lnTo>
                <a:lnTo>
                  <a:pt x="1916" y="1208"/>
                </a:lnTo>
                <a:lnTo>
                  <a:pt x="1926" y="1212"/>
                </a:lnTo>
                <a:lnTo>
                  <a:pt x="1931" y="1217"/>
                </a:lnTo>
                <a:lnTo>
                  <a:pt x="1931" y="1220"/>
                </a:lnTo>
                <a:lnTo>
                  <a:pt x="1928" y="1222"/>
                </a:lnTo>
                <a:lnTo>
                  <a:pt x="1928" y="1227"/>
                </a:lnTo>
                <a:lnTo>
                  <a:pt x="1938" y="1224"/>
                </a:lnTo>
                <a:lnTo>
                  <a:pt x="1947" y="1224"/>
                </a:lnTo>
                <a:lnTo>
                  <a:pt x="1961" y="1217"/>
                </a:lnTo>
                <a:lnTo>
                  <a:pt x="1987" y="1208"/>
                </a:lnTo>
                <a:lnTo>
                  <a:pt x="2009" y="1205"/>
                </a:lnTo>
                <a:lnTo>
                  <a:pt x="2032" y="1205"/>
                </a:lnTo>
                <a:lnTo>
                  <a:pt x="2054" y="1208"/>
                </a:lnTo>
                <a:lnTo>
                  <a:pt x="2061" y="1205"/>
                </a:lnTo>
                <a:lnTo>
                  <a:pt x="2066" y="1201"/>
                </a:lnTo>
                <a:lnTo>
                  <a:pt x="2066" y="1198"/>
                </a:lnTo>
                <a:lnTo>
                  <a:pt x="2066" y="1193"/>
                </a:lnTo>
                <a:lnTo>
                  <a:pt x="2066" y="1191"/>
                </a:lnTo>
                <a:lnTo>
                  <a:pt x="2066" y="1191"/>
                </a:lnTo>
                <a:lnTo>
                  <a:pt x="2068" y="1191"/>
                </a:lnTo>
                <a:lnTo>
                  <a:pt x="2070" y="1193"/>
                </a:lnTo>
                <a:lnTo>
                  <a:pt x="2073" y="1201"/>
                </a:lnTo>
                <a:lnTo>
                  <a:pt x="2073" y="1203"/>
                </a:lnTo>
                <a:lnTo>
                  <a:pt x="2068" y="1212"/>
                </a:lnTo>
                <a:lnTo>
                  <a:pt x="2073" y="1215"/>
                </a:lnTo>
                <a:lnTo>
                  <a:pt x="2101" y="1224"/>
                </a:lnTo>
                <a:lnTo>
                  <a:pt x="2111" y="1224"/>
                </a:lnTo>
                <a:lnTo>
                  <a:pt x="2123" y="1224"/>
                </a:lnTo>
                <a:lnTo>
                  <a:pt x="2132" y="1220"/>
                </a:lnTo>
                <a:lnTo>
                  <a:pt x="2146" y="1208"/>
                </a:lnTo>
                <a:lnTo>
                  <a:pt x="2149" y="1205"/>
                </a:lnTo>
                <a:lnTo>
                  <a:pt x="2158" y="1186"/>
                </a:lnTo>
                <a:lnTo>
                  <a:pt x="2163" y="1182"/>
                </a:lnTo>
                <a:lnTo>
                  <a:pt x="2165" y="1182"/>
                </a:lnTo>
                <a:lnTo>
                  <a:pt x="2168" y="1182"/>
                </a:lnTo>
                <a:lnTo>
                  <a:pt x="2177" y="1191"/>
                </a:lnTo>
                <a:lnTo>
                  <a:pt x="2191" y="1193"/>
                </a:lnTo>
                <a:lnTo>
                  <a:pt x="2189" y="1196"/>
                </a:lnTo>
                <a:lnTo>
                  <a:pt x="2182" y="1196"/>
                </a:lnTo>
                <a:lnTo>
                  <a:pt x="2182" y="1198"/>
                </a:lnTo>
                <a:lnTo>
                  <a:pt x="2179" y="1203"/>
                </a:lnTo>
                <a:lnTo>
                  <a:pt x="2179" y="1208"/>
                </a:lnTo>
                <a:lnTo>
                  <a:pt x="2182" y="1215"/>
                </a:lnTo>
                <a:lnTo>
                  <a:pt x="2182" y="1220"/>
                </a:lnTo>
                <a:lnTo>
                  <a:pt x="2182" y="1222"/>
                </a:lnTo>
                <a:lnTo>
                  <a:pt x="2177" y="1208"/>
                </a:lnTo>
                <a:lnTo>
                  <a:pt x="2175" y="1196"/>
                </a:lnTo>
                <a:lnTo>
                  <a:pt x="2175" y="1193"/>
                </a:lnTo>
                <a:lnTo>
                  <a:pt x="2168" y="1186"/>
                </a:lnTo>
                <a:lnTo>
                  <a:pt x="2165" y="1186"/>
                </a:lnTo>
                <a:lnTo>
                  <a:pt x="2163" y="1189"/>
                </a:lnTo>
                <a:lnTo>
                  <a:pt x="2163" y="1191"/>
                </a:lnTo>
                <a:lnTo>
                  <a:pt x="2160" y="1193"/>
                </a:lnTo>
                <a:lnTo>
                  <a:pt x="2160" y="1196"/>
                </a:lnTo>
                <a:lnTo>
                  <a:pt x="2163" y="1201"/>
                </a:lnTo>
                <a:lnTo>
                  <a:pt x="2165" y="1205"/>
                </a:lnTo>
                <a:lnTo>
                  <a:pt x="2168" y="1212"/>
                </a:lnTo>
                <a:lnTo>
                  <a:pt x="2168" y="1215"/>
                </a:lnTo>
                <a:lnTo>
                  <a:pt x="2165" y="1224"/>
                </a:lnTo>
                <a:lnTo>
                  <a:pt x="2163" y="1229"/>
                </a:lnTo>
                <a:lnTo>
                  <a:pt x="2158" y="1231"/>
                </a:lnTo>
                <a:lnTo>
                  <a:pt x="2158" y="1234"/>
                </a:lnTo>
                <a:lnTo>
                  <a:pt x="2158" y="1236"/>
                </a:lnTo>
                <a:lnTo>
                  <a:pt x="2163" y="1239"/>
                </a:lnTo>
                <a:lnTo>
                  <a:pt x="2170" y="1241"/>
                </a:lnTo>
                <a:lnTo>
                  <a:pt x="2184" y="1248"/>
                </a:lnTo>
                <a:lnTo>
                  <a:pt x="2210" y="1255"/>
                </a:lnTo>
                <a:lnTo>
                  <a:pt x="2222" y="1260"/>
                </a:lnTo>
                <a:lnTo>
                  <a:pt x="2231" y="1260"/>
                </a:lnTo>
                <a:lnTo>
                  <a:pt x="2231" y="1260"/>
                </a:lnTo>
                <a:lnTo>
                  <a:pt x="2229" y="1265"/>
                </a:lnTo>
                <a:lnTo>
                  <a:pt x="2231" y="1265"/>
                </a:lnTo>
                <a:lnTo>
                  <a:pt x="2236" y="1265"/>
                </a:lnTo>
                <a:lnTo>
                  <a:pt x="2241" y="1265"/>
                </a:lnTo>
                <a:lnTo>
                  <a:pt x="2248" y="1269"/>
                </a:lnTo>
                <a:lnTo>
                  <a:pt x="2262" y="1276"/>
                </a:lnTo>
                <a:lnTo>
                  <a:pt x="2267" y="1281"/>
                </a:lnTo>
                <a:lnTo>
                  <a:pt x="2269" y="1286"/>
                </a:lnTo>
                <a:lnTo>
                  <a:pt x="2274" y="1291"/>
                </a:lnTo>
                <a:lnTo>
                  <a:pt x="2281" y="1298"/>
                </a:lnTo>
                <a:lnTo>
                  <a:pt x="2286" y="1303"/>
                </a:lnTo>
                <a:lnTo>
                  <a:pt x="2291" y="1303"/>
                </a:lnTo>
                <a:lnTo>
                  <a:pt x="2293" y="1303"/>
                </a:lnTo>
                <a:lnTo>
                  <a:pt x="2293" y="1307"/>
                </a:lnTo>
                <a:lnTo>
                  <a:pt x="2295" y="1307"/>
                </a:lnTo>
                <a:lnTo>
                  <a:pt x="2324" y="1322"/>
                </a:lnTo>
                <a:lnTo>
                  <a:pt x="2336" y="1324"/>
                </a:lnTo>
                <a:lnTo>
                  <a:pt x="2348" y="1329"/>
                </a:lnTo>
                <a:lnTo>
                  <a:pt x="2352" y="1331"/>
                </a:lnTo>
                <a:lnTo>
                  <a:pt x="2355" y="1329"/>
                </a:lnTo>
                <a:lnTo>
                  <a:pt x="2357" y="1319"/>
                </a:lnTo>
                <a:lnTo>
                  <a:pt x="2374" y="1312"/>
                </a:lnTo>
                <a:lnTo>
                  <a:pt x="2376" y="1310"/>
                </a:lnTo>
                <a:lnTo>
                  <a:pt x="2378" y="1307"/>
                </a:lnTo>
                <a:lnTo>
                  <a:pt x="2376" y="1300"/>
                </a:lnTo>
                <a:lnTo>
                  <a:pt x="2371" y="1295"/>
                </a:lnTo>
                <a:lnTo>
                  <a:pt x="2364" y="1288"/>
                </a:lnTo>
                <a:lnTo>
                  <a:pt x="2357" y="1286"/>
                </a:lnTo>
                <a:lnTo>
                  <a:pt x="2350" y="1288"/>
                </a:lnTo>
                <a:lnTo>
                  <a:pt x="2352" y="1281"/>
                </a:lnTo>
                <a:lnTo>
                  <a:pt x="2350" y="1279"/>
                </a:lnTo>
                <a:lnTo>
                  <a:pt x="2343" y="1276"/>
                </a:lnTo>
                <a:lnTo>
                  <a:pt x="2343" y="1276"/>
                </a:lnTo>
                <a:lnTo>
                  <a:pt x="2340" y="1274"/>
                </a:lnTo>
                <a:lnTo>
                  <a:pt x="2338" y="1272"/>
                </a:lnTo>
                <a:lnTo>
                  <a:pt x="2331" y="1269"/>
                </a:lnTo>
                <a:lnTo>
                  <a:pt x="2321" y="1267"/>
                </a:lnTo>
                <a:lnTo>
                  <a:pt x="2317" y="1269"/>
                </a:lnTo>
                <a:lnTo>
                  <a:pt x="2314" y="1272"/>
                </a:lnTo>
                <a:lnTo>
                  <a:pt x="2312" y="1272"/>
                </a:lnTo>
                <a:lnTo>
                  <a:pt x="2314" y="1265"/>
                </a:lnTo>
                <a:lnTo>
                  <a:pt x="2317" y="1262"/>
                </a:lnTo>
                <a:lnTo>
                  <a:pt x="2317" y="1260"/>
                </a:lnTo>
                <a:lnTo>
                  <a:pt x="2312" y="1255"/>
                </a:lnTo>
                <a:lnTo>
                  <a:pt x="2312" y="1253"/>
                </a:lnTo>
                <a:lnTo>
                  <a:pt x="2321" y="1255"/>
                </a:lnTo>
                <a:lnTo>
                  <a:pt x="2336" y="1258"/>
                </a:lnTo>
                <a:lnTo>
                  <a:pt x="2340" y="1260"/>
                </a:lnTo>
                <a:lnTo>
                  <a:pt x="2343" y="1265"/>
                </a:lnTo>
                <a:lnTo>
                  <a:pt x="2345" y="1265"/>
                </a:lnTo>
                <a:lnTo>
                  <a:pt x="2350" y="1267"/>
                </a:lnTo>
                <a:lnTo>
                  <a:pt x="2355" y="1269"/>
                </a:lnTo>
                <a:lnTo>
                  <a:pt x="2359" y="1269"/>
                </a:lnTo>
                <a:lnTo>
                  <a:pt x="2359" y="1269"/>
                </a:lnTo>
                <a:lnTo>
                  <a:pt x="2362" y="1267"/>
                </a:lnTo>
                <a:lnTo>
                  <a:pt x="2362" y="1262"/>
                </a:lnTo>
                <a:lnTo>
                  <a:pt x="2362" y="1258"/>
                </a:lnTo>
                <a:lnTo>
                  <a:pt x="2359" y="1255"/>
                </a:lnTo>
                <a:lnTo>
                  <a:pt x="2357" y="1250"/>
                </a:lnTo>
                <a:lnTo>
                  <a:pt x="2355" y="1239"/>
                </a:lnTo>
                <a:lnTo>
                  <a:pt x="2357" y="1241"/>
                </a:lnTo>
                <a:lnTo>
                  <a:pt x="2359" y="1243"/>
                </a:lnTo>
                <a:lnTo>
                  <a:pt x="2364" y="1255"/>
                </a:lnTo>
                <a:lnTo>
                  <a:pt x="2367" y="1255"/>
                </a:lnTo>
                <a:lnTo>
                  <a:pt x="2369" y="1250"/>
                </a:lnTo>
                <a:lnTo>
                  <a:pt x="2376" y="1250"/>
                </a:lnTo>
                <a:lnTo>
                  <a:pt x="2367" y="1262"/>
                </a:lnTo>
                <a:lnTo>
                  <a:pt x="2367" y="1265"/>
                </a:lnTo>
                <a:lnTo>
                  <a:pt x="2381" y="1281"/>
                </a:lnTo>
                <a:lnTo>
                  <a:pt x="2383" y="1284"/>
                </a:lnTo>
                <a:lnTo>
                  <a:pt x="2383" y="1298"/>
                </a:lnTo>
                <a:lnTo>
                  <a:pt x="2385" y="1303"/>
                </a:lnTo>
                <a:lnTo>
                  <a:pt x="2388" y="1303"/>
                </a:lnTo>
                <a:lnTo>
                  <a:pt x="2402" y="1298"/>
                </a:lnTo>
                <a:lnTo>
                  <a:pt x="2409" y="1300"/>
                </a:lnTo>
                <a:lnTo>
                  <a:pt x="2416" y="1305"/>
                </a:lnTo>
                <a:lnTo>
                  <a:pt x="2421" y="1310"/>
                </a:lnTo>
                <a:lnTo>
                  <a:pt x="2428" y="1310"/>
                </a:lnTo>
                <a:lnTo>
                  <a:pt x="2430" y="1307"/>
                </a:lnTo>
                <a:lnTo>
                  <a:pt x="2433" y="1303"/>
                </a:lnTo>
                <a:lnTo>
                  <a:pt x="2433" y="1300"/>
                </a:lnTo>
                <a:lnTo>
                  <a:pt x="2430" y="1298"/>
                </a:lnTo>
                <a:lnTo>
                  <a:pt x="2421" y="1281"/>
                </a:lnTo>
                <a:lnTo>
                  <a:pt x="2416" y="1272"/>
                </a:lnTo>
                <a:lnTo>
                  <a:pt x="2414" y="1265"/>
                </a:lnTo>
                <a:lnTo>
                  <a:pt x="2409" y="1255"/>
                </a:lnTo>
                <a:lnTo>
                  <a:pt x="2400" y="1241"/>
                </a:lnTo>
                <a:lnTo>
                  <a:pt x="2393" y="1224"/>
                </a:lnTo>
                <a:lnTo>
                  <a:pt x="2383" y="1215"/>
                </a:lnTo>
                <a:lnTo>
                  <a:pt x="2388" y="1212"/>
                </a:lnTo>
                <a:lnTo>
                  <a:pt x="2388" y="1212"/>
                </a:lnTo>
                <a:lnTo>
                  <a:pt x="2388" y="1208"/>
                </a:lnTo>
                <a:lnTo>
                  <a:pt x="2381" y="1203"/>
                </a:lnTo>
                <a:lnTo>
                  <a:pt x="2385" y="1201"/>
                </a:lnTo>
                <a:lnTo>
                  <a:pt x="2385" y="1196"/>
                </a:lnTo>
                <a:lnTo>
                  <a:pt x="2385" y="1189"/>
                </a:lnTo>
                <a:lnTo>
                  <a:pt x="2385" y="1191"/>
                </a:lnTo>
                <a:lnTo>
                  <a:pt x="2388" y="1198"/>
                </a:lnTo>
                <a:lnTo>
                  <a:pt x="2393" y="1208"/>
                </a:lnTo>
                <a:lnTo>
                  <a:pt x="2402" y="1222"/>
                </a:lnTo>
                <a:lnTo>
                  <a:pt x="2412" y="1246"/>
                </a:lnTo>
                <a:lnTo>
                  <a:pt x="2416" y="1250"/>
                </a:lnTo>
                <a:lnTo>
                  <a:pt x="2423" y="1250"/>
                </a:lnTo>
                <a:lnTo>
                  <a:pt x="2423" y="1253"/>
                </a:lnTo>
                <a:lnTo>
                  <a:pt x="2428" y="1262"/>
                </a:lnTo>
                <a:lnTo>
                  <a:pt x="2442" y="1281"/>
                </a:lnTo>
                <a:lnTo>
                  <a:pt x="2449" y="1286"/>
                </a:lnTo>
                <a:lnTo>
                  <a:pt x="2459" y="1286"/>
                </a:lnTo>
                <a:lnTo>
                  <a:pt x="2468" y="1288"/>
                </a:lnTo>
                <a:lnTo>
                  <a:pt x="2475" y="1293"/>
                </a:lnTo>
                <a:lnTo>
                  <a:pt x="2478" y="1295"/>
                </a:lnTo>
                <a:lnTo>
                  <a:pt x="2480" y="1288"/>
                </a:lnTo>
                <a:lnTo>
                  <a:pt x="2480" y="1272"/>
                </a:lnTo>
                <a:lnTo>
                  <a:pt x="2483" y="1262"/>
                </a:lnTo>
                <a:lnTo>
                  <a:pt x="2485" y="1260"/>
                </a:lnTo>
                <a:lnTo>
                  <a:pt x="2487" y="1260"/>
                </a:lnTo>
                <a:lnTo>
                  <a:pt x="2487" y="1262"/>
                </a:lnTo>
                <a:lnTo>
                  <a:pt x="2485" y="1265"/>
                </a:lnTo>
                <a:lnTo>
                  <a:pt x="2485" y="1286"/>
                </a:lnTo>
                <a:lnTo>
                  <a:pt x="2485" y="1293"/>
                </a:lnTo>
                <a:lnTo>
                  <a:pt x="2490" y="1303"/>
                </a:lnTo>
                <a:lnTo>
                  <a:pt x="2492" y="1307"/>
                </a:lnTo>
                <a:lnTo>
                  <a:pt x="2502" y="1314"/>
                </a:lnTo>
                <a:lnTo>
                  <a:pt x="2506" y="1319"/>
                </a:lnTo>
                <a:lnTo>
                  <a:pt x="2513" y="1326"/>
                </a:lnTo>
                <a:lnTo>
                  <a:pt x="2516" y="1326"/>
                </a:lnTo>
                <a:lnTo>
                  <a:pt x="2518" y="1326"/>
                </a:lnTo>
                <a:lnTo>
                  <a:pt x="2520" y="1324"/>
                </a:lnTo>
                <a:lnTo>
                  <a:pt x="2520" y="1314"/>
                </a:lnTo>
                <a:lnTo>
                  <a:pt x="2525" y="1314"/>
                </a:lnTo>
                <a:lnTo>
                  <a:pt x="2542" y="1314"/>
                </a:lnTo>
                <a:lnTo>
                  <a:pt x="2542" y="1314"/>
                </a:lnTo>
                <a:lnTo>
                  <a:pt x="2525" y="1319"/>
                </a:lnTo>
                <a:lnTo>
                  <a:pt x="2523" y="1322"/>
                </a:lnTo>
                <a:lnTo>
                  <a:pt x="2525" y="1324"/>
                </a:lnTo>
                <a:lnTo>
                  <a:pt x="2528" y="1331"/>
                </a:lnTo>
                <a:lnTo>
                  <a:pt x="2532" y="1333"/>
                </a:lnTo>
                <a:lnTo>
                  <a:pt x="2556" y="1345"/>
                </a:lnTo>
                <a:lnTo>
                  <a:pt x="2554" y="1345"/>
                </a:lnTo>
                <a:lnTo>
                  <a:pt x="2542" y="1343"/>
                </a:lnTo>
                <a:lnTo>
                  <a:pt x="2528" y="1338"/>
                </a:lnTo>
                <a:lnTo>
                  <a:pt x="2525" y="1341"/>
                </a:lnTo>
                <a:lnTo>
                  <a:pt x="2525" y="1343"/>
                </a:lnTo>
                <a:lnTo>
                  <a:pt x="2525" y="1345"/>
                </a:lnTo>
                <a:lnTo>
                  <a:pt x="2532" y="1352"/>
                </a:lnTo>
                <a:lnTo>
                  <a:pt x="2547" y="1374"/>
                </a:lnTo>
                <a:lnTo>
                  <a:pt x="2549" y="1390"/>
                </a:lnTo>
                <a:lnTo>
                  <a:pt x="2582" y="1395"/>
                </a:lnTo>
                <a:lnTo>
                  <a:pt x="2587" y="1393"/>
                </a:lnTo>
                <a:lnTo>
                  <a:pt x="2589" y="1393"/>
                </a:lnTo>
                <a:lnTo>
                  <a:pt x="2589" y="1402"/>
                </a:lnTo>
                <a:lnTo>
                  <a:pt x="2592" y="1405"/>
                </a:lnTo>
                <a:lnTo>
                  <a:pt x="2594" y="1407"/>
                </a:lnTo>
                <a:lnTo>
                  <a:pt x="2601" y="1414"/>
                </a:lnTo>
                <a:lnTo>
                  <a:pt x="2606" y="1414"/>
                </a:lnTo>
                <a:lnTo>
                  <a:pt x="2615" y="1414"/>
                </a:lnTo>
                <a:lnTo>
                  <a:pt x="2620" y="1426"/>
                </a:lnTo>
                <a:lnTo>
                  <a:pt x="2622" y="1428"/>
                </a:lnTo>
                <a:lnTo>
                  <a:pt x="2627" y="1426"/>
                </a:lnTo>
                <a:lnTo>
                  <a:pt x="2627" y="1428"/>
                </a:lnTo>
                <a:lnTo>
                  <a:pt x="2629" y="1433"/>
                </a:lnTo>
                <a:lnTo>
                  <a:pt x="2632" y="1438"/>
                </a:lnTo>
                <a:lnTo>
                  <a:pt x="2637" y="1440"/>
                </a:lnTo>
                <a:lnTo>
                  <a:pt x="2641" y="1445"/>
                </a:lnTo>
                <a:lnTo>
                  <a:pt x="2646" y="1445"/>
                </a:lnTo>
                <a:lnTo>
                  <a:pt x="2653" y="1445"/>
                </a:lnTo>
                <a:lnTo>
                  <a:pt x="2658" y="1450"/>
                </a:lnTo>
                <a:lnTo>
                  <a:pt x="2660" y="1454"/>
                </a:lnTo>
                <a:lnTo>
                  <a:pt x="2665" y="1457"/>
                </a:lnTo>
                <a:lnTo>
                  <a:pt x="2667" y="1457"/>
                </a:lnTo>
                <a:lnTo>
                  <a:pt x="2684" y="1454"/>
                </a:lnTo>
                <a:lnTo>
                  <a:pt x="2674" y="1461"/>
                </a:lnTo>
                <a:lnTo>
                  <a:pt x="2670" y="1464"/>
                </a:lnTo>
                <a:lnTo>
                  <a:pt x="2667" y="1492"/>
                </a:lnTo>
                <a:lnTo>
                  <a:pt x="2667" y="1502"/>
                </a:lnTo>
                <a:lnTo>
                  <a:pt x="2665" y="1509"/>
                </a:lnTo>
                <a:lnTo>
                  <a:pt x="2663" y="1514"/>
                </a:lnTo>
                <a:lnTo>
                  <a:pt x="2663" y="1516"/>
                </a:lnTo>
                <a:lnTo>
                  <a:pt x="2672" y="1528"/>
                </a:lnTo>
                <a:lnTo>
                  <a:pt x="2674" y="1530"/>
                </a:lnTo>
                <a:lnTo>
                  <a:pt x="2684" y="1530"/>
                </a:lnTo>
                <a:lnTo>
                  <a:pt x="2684" y="1528"/>
                </a:lnTo>
                <a:lnTo>
                  <a:pt x="2686" y="1518"/>
                </a:lnTo>
                <a:lnTo>
                  <a:pt x="2684" y="1507"/>
                </a:lnTo>
                <a:lnTo>
                  <a:pt x="2684" y="1504"/>
                </a:lnTo>
                <a:lnTo>
                  <a:pt x="2684" y="1502"/>
                </a:lnTo>
                <a:lnTo>
                  <a:pt x="2682" y="1497"/>
                </a:lnTo>
                <a:lnTo>
                  <a:pt x="2682" y="1495"/>
                </a:lnTo>
                <a:lnTo>
                  <a:pt x="2682" y="1492"/>
                </a:lnTo>
                <a:lnTo>
                  <a:pt x="2689" y="1483"/>
                </a:lnTo>
                <a:lnTo>
                  <a:pt x="2705" y="1469"/>
                </a:lnTo>
                <a:lnTo>
                  <a:pt x="2717" y="1457"/>
                </a:lnTo>
                <a:lnTo>
                  <a:pt x="2715" y="1461"/>
                </a:lnTo>
                <a:lnTo>
                  <a:pt x="2712" y="1466"/>
                </a:lnTo>
                <a:lnTo>
                  <a:pt x="2715" y="1471"/>
                </a:lnTo>
                <a:lnTo>
                  <a:pt x="2729" y="1483"/>
                </a:lnTo>
                <a:lnTo>
                  <a:pt x="2734" y="1490"/>
                </a:lnTo>
                <a:lnTo>
                  <a:pt x="2741" y="1502"/>
                </a:lnTo>
                <a:lnTo>
                  <a:pt x="2743" y="1507"/>
                </a:lnTo>
                <a:lnTo>
                  <a:pt x="2746" y="1516"/>
                </a:lnTo>
                <a:lnTo>
                  <a:pt x="2753" y="1526"/>
                </a:lnTo>
                <a:lnTo>
                  <a:pt x="2753" y="1528"/>
                </a:lnTo>
                <a:lnTo>
                  <a:pt x="2760" y="1528"/>
                </a:lnTo>
                <a:lnTo>
                  <a:pt x="2760" y="1530"/>
                </a:lnTo>
                <a:lnTo>
                  <a:pt x="2748" y="1540"/>
                </a:lnTo>
                <a:lnTo>
                  <a:pt x="2748" y="1549"/>
                </a:lnTo>
                <a:lnTo>
                  <a:pt x="2748" y="1552"/>
                </a:lnTo>
                <a:lnTo>
                  <a:pt x="2755" y="1559"/>
                </a:lnTo>
                <a:lnTo>
                  <a:pt x="2762" y="1568"/>
                </a:lnTo>
                <a:lnTo>
                  <a:pt x="2772" y="1582"/>
                </a:lnTo>
                <a:lnTo>
                  <a:pt x="2786" y="1578"/>
                </a:lnTo>
                <a:lnTo>
                  <a:pt x="2788" y="1580"/>
                </a:lnTo>
                <a:lnTo>
                  <a:pt x="2791" y="1571"/>
                </a:lnTo>
                <a:lnTo>
                  <a:pt x="2798" y="1556"/>
                </a:lnTo>
                <a:lnTo>
                  <a:pt x="2800" y="1547"/>
                </a:lnTo>
                <a:lnTo>
                  <a:pt x="2798" y="1542"/>
                </a:lnTo>
                <a:close/>
                <a:moveTo>
                  <a:pt x="985" y="508"/>
                </a:moveTo>
                <a:lnTo>
                  <a:pt x="985" y="506"/>
                </a:lnTo>
                <a:lnTo>
                  <a:pt x="976" y="510"/>
                </a:lnTo>
                <a:lnTo>
                  <a:pt x="971" y="513"/>
                </a:lnTo>
                <a:lnTo>
                  <a:pt x="969" y="515"/>
                </a:lnTo>
                <a:lnTo>
                  <a:pt x="971" y="515"/>
                </a:lnTo>
                <a:lnTo>
                  <a:pt x="978" y="510"/>
                </a:lnTo>
                <a:lnTo>
                  <a:pt x="985" y="508"/>
                </a:lnTo>
                <a:close/>
                <a:moveTo>
                  <a:pt x="784" y="816"/>
                </a:moveTo>
                <a:lnTo>
                  <a:pt x="789" y="807"/>
                </a:lnTo>
                <a:lnTo>
                  <a:pt x="779" y="800"/>
                </a:lnTo>
                <a:lnTo>
                  <a:pt x="770" y="795"/>
                </a:lnTo>
                <a:lnTo>
                  <a:pt x="765" y="795"/>
                </a:lnTo>
                <a:lnTo>
                  <a:pt x="760" y="793"/>
                </a:lnTo>
                <a:lnTo>
                  <a:pt x="756" y="788"/>
                </a:lnTo>
                <a:lnTo>
                  <a:pt x="756" y="786"/>
                </a:lnTo>
                <a:lnTo>
                  <a:pt x="753" y="781"/>
                </a:lnTo>
                <a:lnTo>
                  <a:pt x="749" y="778"/>
                </a:lnTo>
                <a:lnTo>
                  <a:pt x="739" y="771"/>
                </a:lnTo>
                <a:lnTo>
                  <a:pt x="739" y="767"/>
                </a:lnTo>
                <a:lnTo>
                  <a:pt x="739" y="759"/>
                </a:lnTo>
                <a:lnTo>
                  <a:pt x="739" y="755"/>
                </a:lnTo>
                <a:lnTo>
                  <a:pt x="737" y="752"/>
                </a:lnTo>
                <a:lnTo>
                  <a:pt x="732" y="745"/>
                </a:lnTo>
                <a:lnTo>
                  <a:pt x="727" y="743"/>
                </a:lnTo>
                <a:lnTo>
                  <a:pt x="722" y="743"/>
                </a:lnTo>
                <a:lnTo>
                  <a:pt x="718" y="743"/>
                </a:lnTo>
                <a:lnTo>
                  <a:pt x="706" y="748"/>
                </a:lnTo>
                <a:lnTo>
                  <a:pt x="699" y="748"/>
                </a:lnTo>
                <a:lnTo>
                  <a:pt x="694" y="740"/>
                </a:lnTo>
                <a:lnTo>
                  <a:pt x="687" y="738"/>
                </a:lnTo>
                <a:lnTo>
                  <a:pt x="682" y="738"/>
                </a:lnTo>
                <a:lnTo>
                  <a:pt x="685" y="736"/>
                </a:lnTo>
                <a:lnTo>
                  <a:pt x="677" y="721"/>
                </a:lnTo>
                <a:lnTo>
                  <a:pt x="673" y="724"/>
                </a:lnTo>
                <a:lnTo>
                  <a:pt x="668" y="736"/>
                </a:lnTo>
                <a:lnTo>
                  <a:pt x="666" y="740"/>
                </a:lnTo>
                <a:lnTo>
                  <a:pt x="663" y="748"/>
                </a:lnTo>
                <a:lnTo>
                  <a:pt x="663" y="752"/>
                </a:lnTo>
                <a:lnTo>
                  <a:pt x="663" y="757"/>
                </a:lnTo>
                <a:lnTo>
                  <a:pt x="668" y="764"/>
                </a:lnTo>
                <a:lnTo>
                  <a:pt x="670" y="767"/>
                </a:lnTo>
                <a:lnTo>
                  <a:pt x="677" y="769"/>
                </a:lnTo>
                <a:lnTo>
                  <a:pt x="682" y="767"/>
                </a:lnTo>
                <a:lnTo>
                  <a:pt x="689" y="762"/>
                </a:lnTo>
                <a:lnTo>
                  <a:pt x="694" y="762"/>
                </a:lnTo>
                <a:lnTo>
                  <a:pt x="699" y="762"/>
                </a:lnTo>
                <a:lnTo>
                  <a:pt x="703" y="764"/>
                </a:lnTo>
                <a:lnTo>
                  <a:pt x="715" y="776"/>
                </a:lnTo>
                <a:lnTo>
                  <a:pt x="718" y="781"/>
                </a:lnTo>
                <a:lnTo>
                  <a:pt x="720" y="786"/>
                </a:lnTo>
                <a:lnTo>
                  <a:pt x="722" y="790"/>
                </a:lnTo>
                <a:lnTo>
                  <a:pt x="722" y="795"/>
                </a:lnTo>
                <a:lnTo>
                  <a:pt x="722" y="800"/>
                </a:lnTo>
                <a:lnTo>
                  <a:pt x="727" y="802"/>
                </a:lnTo>
                <a:lnTo>
                  <a:pt x="732" y="804"/>
                </a:lnTo>
                <a:lnTo>
                  <a:pt x="737" y="812"/>
                </a:lnTo>
                <a:lnTo>
                  <a:pt x="737" y="814"/>
                </a:lnTo>
                <a:lnTo>
                  <a:pt x="739" y="816"/>
                </a:lnTo>
                <a:lnTo>
                  <a:pt x="739" y="828"/>
                </a:lnTo>
                <a:lnTo>
                  <a:pt x="739" y="833"/>
                </a:lnTo>
                <a:lnTo>
                  <a:pt x="741" y="833"/>
                </a:lnTo>
                <a:lnTo>
                  <a:pt x="744" y="831"/>
                </a:lnTo>
                <a:lnTo>
                  <a:pt x="746" y="823"/>
                </a:lnTo>
                <a:lnTo>
                  <a:pt x="753" y="819"/>
                </a:lnTo>
                <a:lnTo>
                  <a:pt x="758" y="814"/>
                </a:lnTo>
                <a:lnTo>
                  <a:pt x="770" y="816"/>
                </a:lnTo>
                <a:lnTo>
                  <a:pt x="779" y="819"/>
                </a:lnTo>
                <a:lnTo>
                  <a:pt x="784" y="816"/>
                </a:lnTo>
                <a:close/>
                <a:moveTo>
                  <a:pt x="1725" y="1151"/>
                </a:moveTo>
                <a:lnTo>
                  <a:pt x="1722" y="1151"/>
                </a:lnTo>
                <a:lnTo>
                  <a:pt x="1722" y="1153"/>
                </a:lnTo>
                <a:lnTo>
                  <a:pt x="1722" y="1160"/>
                </a:lnTo>
                <a:lnTo>
                  <a:pt x="1722" y="1160"/>
                </a:lnTo>
                <a:lnTo>
                  <a:pt x="1725" y="1163"/>
                </a:lnTo>
                <a:lnTo>
                  <a:pt x="1732" y="1160"/>
                </a:lnTo>
                <a:lnTo>
                  <a:pt x="1732" y="1156"/>
                </a:lnTo>
                <a:lnTo>
                  <a:pt x="1729" y="1153"/>
                </a:lnTo>
                <a:lnTo>
                  <a:pt x="1725" y="1151"/>
                </a:lnTo>
                <a:close/>
                <a:moveTo>
                  <a:pt x="545" y="1073"/>
                </a:moveTo>
                <a:lnTo>
                  <a:pt x="538" y="1073"/>
                </a:lnTo>
                <a:lnTo>
                  <a:pt x="531" y="1061"/>
                </a:lnTo>
                <a:lnTo>
                  <a:pt x="526" y="1054"/>
                </a:lnTo>
                <a:lnTo>
                  <a:pt x="526" y="1042"/>
                </a:lnTo>
                <a:lnTo>
                  <a:pt x="521" y="1044"/>
                </a:lnTo>
                <a:lnTo>
                  <a:pt x="516" y="1051"/>
                </a:lnTo>
                <a:lnTo>
                  <a:pt x="521" y="1058"/>
                </a:lnTo>
                <a:lnTo>
                  <a:pt x="533" y="1077"/>
                </a:lnTo>
                <a:lnTo>
                  <a:pt x="542" y="1082"/>
                </a:lnTo>
                <a:lnTo>
                  <a:pt x="550" y="1087"/>
                </a:lnTo>
                <a:lnTo>
                  <a:pt x="550" y="1082"/>
                </a:lnTo>
                <a:lnTo>
                  <a:pt x="545" y="1073"/>
                </a:lnTo>
                <a:close/>
                <a:moveTo>
                  <a:pt x="1530" y="1224"/>
                </a:moveTo>
                <a:lnTo>
                  <a:pt x="1533" y="1222"/>
                </a:lnTo>
                <a:lnTo>
                  <a:pt x="1537" y="1212"/>
                </a:lnTo>
                <a:lnTo>
                  <a:pt x="1537" y="1210"/>
                </a:lnTo>
                <a:lnTo>
                  <a:pt x="1535" y="1208"/>
                </a:lnTo>
                <a:lnTo>
                  <a:pt x="1533" y="1220"/>
                </a:lnTo>
                <a:lnTo>
                  <a:pt x="1528" y="1224"/>
                </a:lnTo>
                <a:lnTo>
                  <a:pt x="1530" y="1224"/>
                </a:lnTo>
                <a:close/>
                <a:moveTo>
                  <a:pt x="1748" y="1210"/>
                </a:moveTo>
                <a:lnTo>
                  <a:pt x="1748" y="1205"/>
                </a:lnTo>
                <a:lnTo>
                  <a:pt x="1748" y="1203"/>
                </a:lnTo>
                <a:lnTo>
                  <a:pt x="1748" y="1201"/>
                </a:lnTo>
                <a:lnTo>
                  <a:pt x="1746" y="1196"/>
                </a:lnTo>
                <a:lnTo>
                  <a:pt x="1746" y="1196"/>
                </a:lnTo>
                <a:lnTo>
                  <a:pt x="1743" y="1201"/>
                </a:lnTo>
                <a:lnTo>
                  <a:pt x="1743" y="1203"/>
                </a:lnTo>
                <a:lnTo>
                  <a:pt x="1743" y="1201"/>
                </a:lnTo>
                <a:lnTo>
                  <a:pt x="1741" y="1201"/>
                </a:lnTo>
                <a:lnTo>
                  <a:pt x="1741" y="1201"/>
                </a:lnTo>
                <a:lnTo>
                  <a:pt x="1741" y="1210"/>
                </a:lnTo>
                <a:lnTo>
                  <a:pt x="1739" y="1212"/>
                </a:lnTo>
                <a:lnTo>
                  <a:pt x="1739" y="1215"/>
                </a:lnTo>
                <a:lnTo>
                  <a:pt x="1739" y="1217"/>
                </a:lnTo>
                <a:lnTo>
                  <a:pt x="1739" y="1227"/>
                </a:lnTo>
                <a:lnTo>
                  <a:pt x="1743" y="1224"/>
                </a:lnTo>
                <a:lnTo>
                  <a:pt x="1741" y="1229"/>
                </a:lnTo>
                <a:lnTo>
                  <a:pt x="1743" y="1231"/>
                </a:lnTo>
                <a:lnTo>
                  <a:pt x="1743" y="1231"/>
                </a:lnTo>
                <a:lnTo>
                  <a:pt x="1746" y="1229"/>
                </a:lnTo>
                <a:lnTo>
                  <a:pt x="1746" y="1227"/>
                </a:lnTo>
                <a:lnTo>
                  <a:pt x="1748" y="1220"/>
                </a:lnTo>
                <a:lnTo>
                  <a:pt x="1748" y="1210"/>
                </a:lnTo>
                <a:close/>
                <a:moveTo>
                  <a:pt x="1822" y="1196"/>
                </a:moveTo>
                <a:lnTo>
                  <a:pt x="1812" y="1196"/>
                </a:lnTo>
                <a:lnTo>
                  <a:pt x="1812" y="1193"/>
                </a:lnTo>
                <a:lnTo>
                  <a:pt x="1803" y="1191"/>
                </a:lnTo>
                <a:lnTo>
                  <a:pt x="1800" y="1193"/>
                </a:lnTo>
                <a:lnTo>
                  <a:pt x="1798" y="1198"/>
                </a:lnTo>
                <a:lnTo>
                  <a:pt x="1796" y="1201"/>
                </a:lnTo>
                <a:lnTo>
                  <a:pt x="1796" y="1201"/>
                </a:lnTo>
                <a:lnTo>
                  <a:pt x="1798" y="1205"/>
                </a:lnTo>
                <a:lnTo>
                  <a:pt x="1800" y="1208"/>
                </a:lnTo>
                <a:lnTo>
                  <a:pt x="1803" y="1215"/>
                </a:lnTo>
                <a:lnTo>
                  <a:pt x="1803" y="1215"/>
                </a:lnTo>
                <a:lnTo>
                  <a:pt x="1812" y="1208"/>
                </a:lnTo>
                <a:lnTo>
                  <a:pt x="1822" y="1201"/>
                </a:lnTo>
                <a:lnTo>
                  <a:pt x="1824" y="1198"/>
                </a:lnTo>
                <a:lnTo>
                  <a:pt x="1826" y="1196"/>
                </a:lnTo>
                <a:lnTo>
                  <a:pt x="1824" y="1196"/>
                </a:lnTo>
                <a:lnTo>
                  <a:pt x="1822" y="1196"/>
                </a:lnTo>
                <a:close/>
                <a:moveTo>
                  <a:pt x="1874" y="1191"/>
                </a:moveTo>
                <a:lnTo>
                  <a:pt x="1869" y="1198"/>
                </a:lnTo>
                <a:lnTo>
                  <a:pt x="1871" y="1201"/>
                </a:lnTo>
                <a:lnTo>
                  <a:pt x="1874" y="1201"/>
                </a:lnTo>
                <a:lnTo>
                  <a:pt x="1876" y="1198"/>
                </a:lnTo>
                <a:lnTo>
                  <a:pt x="1876" y="1193"/>
                </a:lnTo>
                <a:lnTo>
                  <a:pt x="1874" y="1191"/>
                </a:lnTo>
                <a:close/>
                <a:moveTo>
                  <a:pt x="857" y="1174"/>
                </a:moveTo>
                <a:lnTo>
                  <a:pt x="857" y="1170"/>
                </a:lnTo>
                <a:lnTo>
                  <a:pt x="855" y="1167"/>
                </a:lnTo>
                <a:lnTo>
                  <a:pt x="853" y="1165"/>
                </a:lnTo>
                <a:lnTo>
                  <a:pt x="846" y="1165"/>
                </a:lnTo>
                <a:lnTo>
                  <a:pt x="843" y="1165"/>
                </a:lnTo>
                <a:lnTo>
                  <a:pt x="839" y="1158"/>
                </a:lnTo>
                <a:lnTo>
                  <a:pt x="836" y="1156"/>
                </a:lnTo>
                <a:lnTo>
                  <a:pt x="834" y="1156"/>
                </a:lnTo>
                <a:lnTo>
                  <a:pt x="827" y="1158"/>
                </a:lnTo>
                <a:lnTo>
                  <a:pt x="824" y="1156"/>
                </a:lnTo>
                <a:lnTo>
                  <a:pt x="822" y="1153"/>
                </a:lnTo>
                <a:lnTo>
                  <a:pt x="815" y="1158"/>
                </a:lnTo>
                <a:lnTo>
                  <a:pt x="810" y="1158"/>
                </a:lnTo>
                <a:lnTo>
                  <a:pt x="805" y="1160"/>
                </a:lnTo>
                <a:lnTo>
                  <a:pt x="803" y="1167"/>
                </a:lnTo>
                <a:lnTo>
                  <a:pt x="782" y="1163"/>
                </a:lnTo>
                <a:lnTo>
                  <a:pt x="777" y="1163"/>
                </a:lnTo>
                <a:lnTo>
                  <a:pt x="772" y="1163"/>
                </a:lnTo>
                <a:lnTo>
                  <a:pt x="777" y="1177"/>
                </a:lnTo>
                <a:lnTo>
                  <a:pt x="784" y="1189"/>
                </a:lnTo>
                <a:lnTo>
                  <a:pt x="791" y="1193"/>
                </a:lnTo>
                <a:lnTo>
                  <a:pt x="805" y="1210"/>
                </a:lnTo>
                <a:lnTo>
                  <a:pt x="817" y="1217"/>
                </a:lnTo>
                <a:lnTo>
                  <a:pt x="822" y="1220"/>
                </a:lnTo>
                <a:lnTo>
                  <a:pt x="824" y="1224"/>
                </a:lnTo>
                <a:lnTo>
                  <a:pt x="827" y="1227"/>
                </a:lnTo>
                <a:lnTo>
                  <a:pt x="829" y="1224"/>
                </a:lnTo>
                <a:lnTo>
                  <a:pt x="829" y="1220"/>
                </a:lnTo>
                <a:lnTo>
                  <a:pt x="831" y="1217"/>
                </a:lnTo>
                <a:lnTo>
                  <a:pt x="839" y="1215"/>
                </a:lnTo>
                <a:lnTo>
                  <a:pt x="848" y="1215"/>
                </a:lnTo>
                <a:lnTo>
                  <a:pt x="855" y="1215"/>
                </a:lnTo>
                <a:lnTo>
                  <a:pt x="857" y="1208"/>
                </a:lnTo>
                <a:lnTo>
                  <a:pt x="857" y="1203"/>
                </a:lnTo>
                <a:lnTo>
                  <a:pt x="853" y="1196"/>
                </a:lnTo>
                <a:lnTo>
                  <a:pt x="855" y="1193"/>
                </a:lnTo>
                <a:lnTo>
                  <a:pt x="855" y="1186"/>
                </a:lnTo>
                <a:lnTo>
                  <a:pt x="857" y="1179"/>
                </a:lnTo>
                <a:lnTo>
                  <a:pt x="857" y="1174"/>
                </a:lnTo>
                <a:close/>
                <a:moveTo>
                  <a:pt x="1777" y="1208"/>
                </a:moveTo>
                <a:lnTo>
                  <a:pt x="1772" y="1208"/>
                </a:lnTo>
                <a:lnTo>
                  <a:pt x="1772" y="1212"/>
                </a:lnTo>
                <a:lnTo>
                  <a:pt x="1767" y="1229"/>
                </a:lnTo>
                <a:lnTo>
                  <a:pt x="1760" y="1239"/>
                </a:lnTo>
                <a:lnTo>
                  <a:pt x="1755" y="1246"/>
                </a:lnTo>
                <a:lnTo>
                  <a:pt x="1748" y="1255"/>
                </a:lnTo>
                <a:lnTo>
                  <a:pt x="1748" y="1258"/>
                </a:lnTo>
                <a:lnTo>
                  <a:pt x="1746" y="1262"/>
                </a:lnTo>
                <a:lnTo>
                  <a:pt x="1743" y="1269"/>
                </a:lnTo>
                <a:lnTo>
                  <a:pt x="1743" y="1272"/>
                </a:lnTo>
                <a:lnTo>
                  <a:pt x="1751" y="1269"/>
                </a:lnTo>
                <a:lnTo>
                  <a:pt x="1753" y="1269"/>
                </a:lnTo>
                <a:lnTo>
                  <a:pt x="1753" y="1265"/>
                </a:lnTo>
                <a:lnTo>
                  <a:pt x="1755" y="1265"/>
                </a:lnTo>
                <a:lnTo>
                  <a:pt x="1760" y="1265"/>
                </a:lnTo>
                <a:lnTo>
                  <a:pt x="1760" y="1260"/>
                </a:lnTo>
                <a:lnTo>
                  <a:pt x="1762" y="1255"/>
                </a:lnTo>
                <a:lnTo>
                  <a:pt x="1762" y="1253"/>
                </a:lnTo>
                <a:lnTo>
                  <a:pt x="1765" y="1253"/>
                </a:lnTo>
                <a:lnTo>
                  <a:pt x="1767" y="1250"/>
                </a:lnTo>
                <a:lnTo>
                  <a:pt x="1767" y="1243"/>
                </a:lnTo>
                <a:lnTo>
                  <a:pt x="1770" y="1241"/>
                </a:lnTo>
                <a:lnTo>
                  <a:pt x="1784" y="1220"/>
                </a:lnTo>
                <a:lnTo>
                  <a:pt x="1784" y="1215"/>
                </a:lnTo>
                <a:lnTo>
                  <a:pt x="1781" y="1210"/>
                </a:lnTo>
                <a:lnTo>
                  <a:pt x="1777" y="1208"/>
                </a:lnTo>
                <a:close/>
                <a:moveTo>
                  <a:pt x="1722" y="1241"/>
                </a:moveTo>
                <a:lnTo>
                  <a:pt x="1720" y="1248"/>
                </a:lnTo>
                <a:lnTo>
                  <a:pt x="1732" y="1248"/>
                </a:lnTo>
                <a:lnTo>
                  <a:pt x="1734" y="1243"/>
                </a:lnTo>
                <a:lnTo>
                  <a:pt x="1739" y="1241"/>
                </a:lnTo>
                <a:lnTo>
                  <a:pt x="1729" y="1236"/>
                </a:lnTo>
                <a:lnTo>
                  <a:pt x="1722" y="1241"/>
                </a:lnTo>
                <a:close/>
                <a:moveTo>
                  <a:pt x="1919" y="1229"/>
                </a:moveTo>
                <a:lnTo>
                  <a:pt x="1914" y="1234"/>
                </a:lnTo>
                <a:lnTo>
                  <a:pt x="1912" y="1243"/>
                </a:lnTo>
                <a:lnTo>
                  <a:pt x="1909" y="1250"/>
                </a:lnTo>
                <a:lnTo>
                  <a:pt x="1912" y="1250"/>
                </a:lnTo>
                <a:lnTo>
                  <a:pt x="1916" y="1239"/>
                </a:lnTo>
                <a:lnTo>
                  <a:pt x="1924" y="1229"/>
                </a:lnTo>
                <a:lnTo>
                  <a:pt x="1924" y="1227"/>
                </a:lnTo>
                <a:lnTo>
                  <a:pt x="1919" y="1229"/>
                </a:lnTo>
                <a:close/>
                <a:moveTo>
                  <a:pt x="1073" y="1402"/>
                </a:moveTo>
                <a:lnTo>
                  <a:pt x="1085" y="1378"/>
                </a:lnTo>
                <a:lnTo>
                  <a:pt x="1083" y="1378"/>
                </a:lnTo>
                <a:lnTo>
                  <a:pt x="1071" y="1383"/>
                </a:lnTo>
                <a:lnTo>
                  <a:pt x="1064" y="1390"/>
                </a:lnTo>
                <a:lnTo>
                  <a:pt x="1061" y="1390"/>
                </a:lnTo>
                <a:lnTo>
                  <a:pt x="1064" y="1402"/>
                </a:lnTo>
                <a:lnTo>
                  <a:pt x="1068" y="1402"/>
                </a:lnTo>
                <a:lnTo>
                  <a:pt x="1073" y="1402"/>
                </a:lnTo>
                <a:close/>
                <a:moveTo>
                  <a:pt x="1511" y="1433"/>
                </a:moveTo>
                <a:lnTo>
                  <a:pt x="1511" y="1431"/>
                </a:lnTo>
                <a:lnTo>
                  <a:pt x="1516" y="1426"/>
                </a:lnTo>
                <a:lnTo>
                  <a:pt x="1518" y="1421"/>
                </a:lnTo>
                <a:lnTo>
                  <a:pt x="1518" y="1419"/>
                </a:lnTo>
                <a:lnTo>
                  <a:pt x="1518" y="1416"/>
                </a:lnTo>
                <a:lnTo>
                  <a:pt x="1516" y="1416"/>
                </a:lnTo>
                <a:lnTo>
                  <a:pt x="1514" y="1416"/>
                </a:lnTo>
                <a:lnTo>
                  <a:pt x="1507" y="1424"/>
                </a:lnTo>
                <a:lnTo>
                  <a:pt x="1504" y="1426"/>
                </a:lnTo>
                <a:lnTo>
                  <a:pt x="1507" y="1428"/>
                </a:lnTo>
                <a:lnTo>
                  <a:pt x="1511" y="1433"/>
                </a:lnTo>
                <a:close/>
                <a:moveTo>
                  <a:pt x="1466" y="1476"/>
                </a:moveTo>
                <a:lnTo>
                  <a:pt x="1469" y="1478"/>
                </a:lnTo>
                <a:lnTo>
                  <a:pt x="1488" y="1485"/>
                </a:lnTo>
                <a:lnTo>
                  <a:pt x="1490" y="1485"/>
                </a:lnTo>
                <a:lnTo>
                  <a:pt x="1495" y="1483"/>
                </a:lnTo>
                <a:lnTo>
                  <a:pt x="1497" y="1483"/>
                </a:lnTo>
                <a:lnTo>
                  <a:pt x="1499" y="1483"/>
                </a:lnTo>
                <a:lnTo>
                  <a:pt x="1502" y="1478"/>
                </a:lnTo>
                <a:lnTo>
                  <a:pt x="1504" y="1473"/>
                </a:lnTo>
                <a:lnTo>
                  <a:pt x="1507" y="1466"/>
                </a:lnTo>
                <a:lnTo>
                  <a:pt x="1509" y="1466"/>
                </a:lnTo>
                <a:lnTo>
                  <a:pt x="1509" y="1471"/>
                </a:lnTo>
                <a:lnTo>
                  <a:pt x="1511" y="1473"/>
                </a:lnTo>
                <a:lnTo>
                  <a:pt x="1514" y="1471"/>
                </a:lnTo>
                <a:lnTo>
                  <a:pt x="1518" y="1471"/>
                </a:lnTo>
                <a:lnTo>
                  <a:pt x="1523" y="1471"/>
                </a:lnTo>
                <a:lnTo>
                  <a:pt x="1523" y="1469"/>
                </a:lnTo>
                <a:lnTo>
                  <a:pt x="1521" y="1464"/>
                </a:lnTo>
                <a:lnTo>
                  <a:pt x="1521" y="1461"/>
                </a:lnTo>
                <a:lnTo>
                  <a:pt x="1523" y="1457"/>
                </a:lnTo>
                <a:lnTo>
                  <a:pt x="1526" y="1457"/>
                </a:lnTo>
                <a:lnTo>
                  <a:pt x="1526" y="1461"/>
                </a:lnTo>
                <a:lnTo>
                  <a:pt x="1528" y="1464"/>
                </a:lnTo>
                <a:lnTo>
                  <a:pt x="1530" y="1464"/>
                </a:lnTo>
                <a:lnTo>
                  <a:pt x="1533" y="1466"/>
                </a:lnTo>
                <a:lnTo>
                  <a:pt x="1535" y="1464"/>
                </a:lnTo>
                <a:lnTo>
                  <a:pt x="1540" y="1457"/>
                </a:lnTo>
                <a:lnTo>
                  <a:pt x="1540" y="1450"/>
                </a:lnTo>
                <a:lnTo>
                  <a:pt x="1537" y="1450"/>
                </a:lnTo>
                <a:lnTo>
                  <a:pt x="1535" y="1450"/>
                </a:lnTo>
                <a:lnTo>
                  <a:pt x="1535" y="1450"/>
                </a:lnTo>
                <a:lnTo>
                  <a:pt x="1530" y="1443"/>
                </a:lnTo>
                <a:lnTo>
                  <a:pt x="1528" y="1445"/>
                </a:lnTo>
                <a:lnTo>
                  <a:pt x="1521" y="1440"/>
                </a:lnTo>
                <a:lnTo>
                  <a:pt x="1521" y="1440"/>
                </a:lnTo>
                <a:lnTo>
                  <a:pt x="1518" y="1445"/>
                </a:lnTo>
                <a:lnTo>
                  <a:pt x="1516" y="1445"/>
                </a:lnTo>
                <a:lnTo>
                  <a:pt x="1514" y="1440"/>
                </a:lnTo>
                <a:lnTo>
                  <a:pt x="1509" y="1438"/>
                </a:lnTo>
                <a:lnTo>
                  <a:pt x="1504" y="1435"/>
                </a:lnTo>
                <a:lnTo>
                  <a:pt x="1502" y="1435"/>
                </a:lnTo>
                <a:lnTo>
                  <a:pt x="1492" y="1440"/>
                </a:lnTo>
                <a:lnTo>
                  <a:pt x="1492" y="1443"/>
                </a:lnTo>
                <a:lnTo>
                  <a:pt x="1497" y="1447"/>
                </a:lnTo>
                <a:lnTo>
                  <a:pt x="1497" y="1454"/>
                </a:lnTo>
                <a:lnTo>
                  <a:pt x="1495" y="1454"/>
                </a:lnTo>
                <a:lnTo>
                  <a:pt x="1490" y="1452"/>
                </a:lnTo>
                <a:lnTo>
                  <a:pt x="1488" y="1452"/>
                </a:lnTo>
                <a:lnTo>
                  <a:pt x="1478" y="1459"/>
                </a:lnTo>
                <a:lnTo>
                  <a:pt x="1466" y="1476"/>
                </a:lnTo>
                <a:close/>
                <a:moveTo>
                  <a:pt x="2438" y="1293"/>
                </a:moveTo>
                <a:lnTo>
                  <a:pt x="2438" y="1295"/>
                </a:lnTo>
                <a:lnTo>
                  <a:pt x="2440" y="1303"/>
                </a:lnTo>
                <a:lnTo>
                  <a:pt x="2445" y="1307"/>
                </a:lnTo>
                <a:lnTo>
                  <a:pt x="2449" y="1312"/>
                </a:lnTo>
                <a:lnTo>
                  <a:pt x="2452" y="1319"/>
                </a:lnTo>
                <a:lnTo>
                  <a:pt x="2457" y="1329"/>
                </a:lnTo>
                <a:lnTo>
                  <a:pt x="2466" y="1355"/>
                </a:lnTo>
                <a:lnTo>
                  <a:pt x="2471" y="1364"/>
                </a:lnTo>
                <a:lnTo>
                  <a:pt x="2478" y="1369"/>
                </a:lnTo>
                <a:lnTo>
                  <a:pt x="2485" y="1376"/>
                </a:lnTo>
                <a:lnTo>
                  <a:pt x="2487" y="1383"/>
                </a:lnTo>
                <a:lnTo>
                  <a:pt x="2487" y="1405"/>
                </a:lnTo>
                <a:lnTo>
                  <a:pt x="2487" y="1409"/>
                </a:lnTo>
                <a:lnTo>
                  <a:pt x="2490" y="1414"/>
                </a:lnTo>
                <a:lnTo>
                  <a:pt x="2492" y="1419"/>
                </a:lnTo>
                <a:lnTo>
                  <a:pt x="2494" y="1421"/>
                </a:lnTo>
                <a:lnTo>
                  <a:pt x="2497" y="1424"/>
                </a:lnTo>
                <a:lnTo>
                  <a:pt x="2502" y="1419"/>
                </a:lnTo>
                <a:lnTo>
                  <a:pt x="2509" y="1407"/>
                </a:lnTo>
                <a:lnTo>
                  <a:pt x="2511" y="1388"/>
                </a:lnTo>
                <a:lnTo>
                  <a:pt x="2520" y="1383"/>
                </a:lnTo>
                <a:lnTo>
                  <a:pt x="2520" y="1381"/>
                </a:lnTo>
                <a:lnTo>
                  <a:pt x="2520" y="1378"/>
                </a:lnTo>
                <a:lnTo>
                  <a:pt x="2513" y="1371"/>
                </a:lnTo>
                <a:lnTo>
                  <a:pt x="2516" y="1367"/>
                </a:lnTo>
                <a:lnTo>
                  <a:pt x="2511" y="1357"/>
                </a:lnTo>
                <a:lnTo>
                  <a:pt x="2509" y="1355"/>
                </a:lnTo>
                <a:lnTo>
                  <a:pt x="2499" y="1345"/>
                </a:lnTo>
                <a:lnTo>
                  <a:pt x="2485" y="1331"/>
                </a:lnTo>
                <a:lnTo>
                  <a:pt x="2480" y="1324"/>
                </a:lnTo>
                <a:lnTo>
                  <a:pt x="2478" y="1317"/>
                </a:lnTo>
                <a:lnTo>
                  <a:pt x="2478" y="1314"/>
                </a:lnTo>
                <a:lnTo>
                  <a:pt x="2480" y="1314"/>
                </a:lnTo>
                <a:lnTo>
                  <a:pt x="2483" y="1314"/>
                </a:lnTo>
                <a:lnTo>
                  <a:pt x="2485" y="1317"/>
                </a:lnTo>
                <a:lnTo>
                  <a:pt x="2487" y="1319"/>
                </a:lnTo>
                <a:lnTo>
                  <a:pt x="2494" y="1329"/>
                </a:lnTo>
                <a:lnTo>
                  <a:pt x="2497" y="1333"/>
                </a:lnTo>
                <a:lnTo>
                  <a:pt x="2499" y="1333"/>
                </a:lnTo>
                <a:lnTo>
                  <a:pt x="2502" y="1338"/>
                </a:lnTo>
                <a:lnTo>
                  <a:pt x="2509" y="1348"/>
                </a:lnTo>
                <a:lnTo>
                  <a:pt x="2516" y="1352"/>
                </a:lnTo>
                <a:lnTo>
                  <a:pt x="2516" y="1350"/>
                </a:lnTo>
                <a:lnTo>
                  <a:pt x="2511" y="1343"/>
                </a:lnTo>
                <a:lnTo>
                  <a:pt x="2506" y="1336"/>
                </a:lnTo>
                <a:lnTo>
                  <a:pt x="2502" y="1326"/>
                </a:lnTo>
                <a:lnTo>
                  <a:pt x="2492" y="1317"/>
                </a:lnTo>
                <a:lnTo>
                  <a:pt x="2478" y="1305"/>
                </a:lnTo>
                <a:lnTo>
                  <a:pt x="2468" y="1307"/>
                </a:lnTo>
                <a:lnTo>
                  <a:pt x="2457" y="1310"/>
                </a:lnTo>
                <a:lnTo>
                  <a:pt x="2452" y="1303"/>
                </a:lnTo>
                <a:lnTo>
                  <a:pt x="2442" y="1295"/>
                </a:lnTo>
                <a:lnTo>
                  <a:pt x="2438" y="1293"/>
                </a:lnTo>
                <a:close/>
                <a:moveTo>
                  <a:pt x="2457" y="1300"/>
                </a:moveTo>
                <a:lnTo>
                  <a:pt x="2466" y="1300"/>
                </a:lnTo>
                <a:lnTo>
                  <a:pt x="2473" y="1300"/>
                </a:lnTo>
                <a:lnTo>
                  <a:pt x="2473" y="1295"/>
                </a:lnTo>
                <a:lnTo>
                  <a:pt x="2466" y="1291"/>
                </a:lnTo>
                <a:lnTo>
                  <a:pt x="2459" y="1288"/>
                </a:lnTo>
                <a:lnTo>
                  <a:pt x="2452" y="1293"/>
                </a:lnTo>
                <a:lnTo>
                  <a:pt x="2452" y="1295"/>
                </a:lnTo>
                <a:lnTo>
                  <a:pt x="2457" y="1300"/>
                </a:lnTo>
                <a:close/>
                <a:moveTo>
                  <a:pt x="2421" y="1383"/>
                </a:moveTo>
                <a:lnTo>
                  <a:pt x="2421" y="1376"/>
                </a:lnTo>
                <a:lnTo>
                  <a:pt x="2423" y="1374"/>
                </a:lnTo>
                <a:lnTo>
                  <a:pt x="2426" y="1374"/>
                </a:lnTo>
                <a:lnTo>
                  <a:pt x="2445" y="1378"/>
                </a:lnTo>
                <a:lnTo>
                  <a:pt x="2452" y="1383"/>
                </a:lnTo>
                <a:lnTo>
                  <a:pt x="2461" y="1383"/>
                </a:lnTo>
                <a:lnTo>
                  <a:pt x="2461" y="1371"/>
                </a:lnTo>
                <a:lnTo>
                  <a:pt x="2459" y="1367"/>
                </a:lnTo>
                <a:lnTo>
                  <a:pt x="2452" y="1359"/>
                </a:lnTo>
                <a:lnTo>
                  <a:pt x="2438" y="1362"/>
                </a:lnTo>
                <a:lnTo>
                  <a:pt x="2433" y="1359"/>
                </a:lnTo>
                <a:lnTo>
                  <a:pt x="2438" y="1355"/>
                </a:lnTo>
                <a:lnTo>
                  <a:pt x="2440" y="1355"/>
                </a:lnTo>
                <a:lnTo>
                  <a:pt x="2445" y="1355"/>
                </a:lnTo>
                <a:lnTo>
                  <a:pt x="2449" y="1350"/>
                </a:lnTo>
                <a:lnTo>
                  <a:pt x="2449" y="1336"/>
                </a:lnTo>
                <a:lnTo>
                  <a:pt x="2445" y="1329"/>
                </a:lnTo>
                <a:lnTo>
                  <a:pt x="2442" y="1326"/>
                </a:lnTo>
                <a:lnTo>
                  <a:pt x="2433" y="1324"/>
                </a:lnTo>
                <a:lnTo>
                  <a:pt x="2421" y="1324"/>
                </a:lnTo>
                <a:lnTo>
                  <a:pt x="2421" y="1324"/>
                </a:lnTo>
                <a:lnTo>
                  <a:pt x="2419" y="1326"/>
                </a:lnTo>
                <a:lnTo>
                  <a:pt x="2414" y="1341"/>
                </a:lnTo>
                <a:lnTo>
                  <a:pt x="2412" y="1343"/>
                </a:lnTo>
                <a:lnTo>
                  <a:pt x="2407" y="1341"/>
                </a:lnTo>
                <a:lnTo>
                  <a:pt x="2407" y="1338"/>
                </a:lnTo>
                <a:lnTo>
                  <a:pt x="2409" y="1336"/>
                </a:lnTo>
                <a:lnTo>
                  <a:pt x="2409" y="1329"/>
                </a:lnTo>
                <a:lnTo>
                  <a:pt x="2409" y="1326"/>
                </a:lnTo>
                <a:lnTo>
                  <a:pt x="2397" y="1317"/>
                </a:lnTo>
                <a:lnTo>
                  <a:pt x="2395" y="1314"/>
                </a:lnTo>
                <a:lnTo>
                  <a:pt x="2390" y="1319"/>
                </a:lnTo>
                <a:lnTo>
                  <a:pt x="2388" y="1324"/>
                </a:lnTo>
                <a:lnTo>
                  <a:pt x="2385" y="1326"/>
                </a:lnTo>
                <a:lnTo>
                  <a:pt x="2381" y="1329"/>
                </a:lnTo>
                <a:lnTo>
                  <a:pt x="2378" y="1333"/>
                </a:lnTo>
                <a:lnTo>
                  <a:pt x="2381" y="1338"/>
                </a:lnTo>
                <a:lnTo>
                  <a:pt x="2374" y="1333"/>
                </a:lnTo>
                <a:lnTo>
                  <a:pt x="2369" y="1329"/>
                </a:lnTo>
                <a:lnTo>
                  <a:pt x="2367" y="1338"/>
                </a:lnTo>
                <a:lnTo>
                  <a:pt x="2364" y="1343"/>
                </a:lnTo>
                <a:lnTo>
                  <a:pt x="2362" y="1345"/>
                </a:lnTo>
                <a:lnTo>
                  <a:pt x="2362" y="1350"/>
                </a:lnTo>
                <a:lnTo>
                  <a:pt x="2362" y="1357"/>
                </a:lnTo>
                <a:lnTo>
                  <a:pt x="2369" y="1367"/>
                </a:lnTo>
                <a:lnTo>
                  <a:pt x="2376" y="1369"/>
                </a:lnTo>
                <a:lnTo>
                  <a:pt x="2395" y="1381"/>
                </a:lnTo>
                <a:lnTo>
                  <a:pt x="2404" y="1395"/>
                </a:lnTo>
                <a:lnTo>
                  <a:pt x="2412" y="1402"/>
                </a:lnTo>
                <a:lnTo>
                  <a:pt x="2423" y="1402"/>
                </a:lnTo>
                <a:lnTo>
                  <a:pt x="2426" y="1395"/>
                </a:lnTo>
                <a:lnTo>
                  <a:pt x="2421" y="1383"/>
                </a:lnTo>
                <a:close/>
                <a:moveTo>
                  <a:pt x="1528" y="1528"/>
                </a:moveTo>
                <a:lnTo>
                  <a:pt x="1518" y="1523"/>
                </a:lnTo>
                <a:lnTo>
                  <a:pt x="1514" y="1518"/>
                </a:lnTo>
                <a:lnTo>
                  <a:pt x="1514" y="1514"/>
                </a:lnTo>
                <a:lnTo>
                  <a:pt x="1518" y="1509"/>
                </a:lnTo>
                <a:lnTo>
                  <a:pt x="1518" y="1507"/>
                </a:lnTo>
                <a:lnTo>
                  <a:pt x="1516" y="1504"/>
                </a:lnTo>
                <a:lnTo>
                  <a:pt x="1511" y="1502"/>
                </a:lnTo>
                <a:lnTo>
                  <a:pt x="1507" y="1502"/>
                </a:lnTo>
                <a:lnTo>
                  <a:pt x="1502" y="1504"/>
                </a:lnTo>
                <a:lnTo>
                  <a:pt x="1495" y="1511"/>
                </a:lnTo>
                <a:lnTo>
                  <a:pt x="1492" y="1511"/>
                </a:lnTo>
                <a:lnTo>
                  <a:pt x="1492" y="1504"/>
                </a:lnTo>
                <a:lnTo>
                  <a:pt x="1495" y="1497"/>
                </a:lnTo>
                <a:lnTo>
                  <a:pt x="1490" y="1492"/>
                </a:lnTo>
                <a:lnTo>
                  <a:pt x="1478" y="1490"/>
                </a:lnTo>
                <a:lnTo>
                  <a:pt x="1473" y="1490"/>
                </a:lnTo>
                <a:lnTo>
                  <a:pt x="1478" y="1495"/>
                </a:lnTo>
                <a:lnTo>
                  <a:pt x="1476" y="1499"/>
                </a:lnTo>
                <a:lnTo>
                  <a:pt x="1476" y="1502"/>
                </a:lnTo>
                <a:lnTo>
                  <a:pt x="1476" y="1507"/>
                </a:lnTo>
                <a:lnTo>
                  <a:pt x="1476" y="1509"/>
                </a:lnTo>
                <a:lnTo>
                  <a:pt x="1473" y="1509"/>
                </a:lnTo>
                <a:lnTo>
                  <a:pt x="1466" y="1507"/>
                </a:lnTo>
                <a:lnTo>
                  <a:pt x="1466" y="1509"/>
                </a:lnTo>
                <a:lnTo>
                  <a:pt x="1464" y="1511"/>
                </a:lnTo>
                <a:lnTo>
                  <a:pt x="1462" y="1514"/>
                </a:lnTo>
                <a:lnTo>
                  <a:pt x="1459" y="1516"/>
                </a:lnTo>
                <a:lnTo>
                  <a:pt x="1459" y="1516"/>
                </a:lnTo>
                <a:lnTo>
                  <a:pt x="1457" y="1511"/>
                </a:lnTo>
                <a:lnTo>
                  <a:pt x="1450" y="1502"/>
                </a:lnTo>
                <a:lnTo>
                  <a:pt x="1450" y="1499"/>
                </a:lnTo>
                <a:lnTo>
                  <a:pt x="1445" y="1499"/>
                </a:lnTo>
                <a:lnTo>
                  <a:pt x="1443" y="1499"/>
                </a:lnTo>
                <a:lnTo>
                  <a:pt x="1440" y="1502"/>
                </a:lnTo>
                <a:lnTo>
                  <a:pt x="1438" y="1507"/>
                </a:lnTo>
                <a:lnTo>
                  <a:pt x="1438" y="1509"/>
                </a:lnTo>
                <a:lnTo>
                  <a:pt x="1440" y="1514"/>
                </a:lnTo>
                <a:lnTo>
                  <a:pt x="1443" y="1518"/>
                </a:lnTo>
                <a:lnTo>
                  <a:pt x="1450" y="1523"/>
                </a:lnTo>
                <a:lnTo>
                  <a:pt x="1450" y="1526"/>
                </a:lnTo>
                <a:lnTo>
                  <a:pt x="1443" y="1526"/>
                </a:lnTo>
                <a:lnTo>
                  <a:pt x="1443" y="1526"/>
                </a:lnTo>
                <a:lnTo>
                  <a:pt x="1443" y="1530"/>
                </a:lnTo>
                <a:lnTo>
                  <a:pt x="1445" y="1547"/>
                </a:lnTo>
                <a:lnTo>
                  <a:pt x="1447" y="1556"/>
                </a:lnTo>
                <a:lnTo>
                  <a:pt x="1450" y="1563"/>
                </a:lnTo>
                <a:lnTo>
                  <a:pt x="1447" y="1561"/>
                </a:lnTo>
                <a:lnTo>
                  <a:pt x="1445" y="1556"/>
                </a:lnTo>
                <a:lnTo>
                  <a:pt x="1440" y="1549"/>
                </a:lnTo>
                <a:lnTo>
                  <a:pt x="1436" y="1537"/>
                </a:lnTo>
                <a:lnTo>
                  <a:pt x="1433" y="1535"/>
                </a:lnTo>
                <a:lnTo>
                  <a:pt x="1433" y="1535"/>
                </a:lnTo>
                <a:lnTo>
                  <a:pt x="1433" y="1533"/>
                </a:lnTo>
                <a:lnTo>
                  <a:pt x="1431" y="1528"/>
                </a:lnTo>
                <a:lnTo>
                  <a:pt x="1426" y="1526"/>
                </a:lnTo>
                <a:lnTo>
                  <a:pt x="1424" y="1526"/>
                </a:lnTo>
                <a:lnTo>
                  <a:pt x="1419" y="1526"/>
                </a:lnTo>
                <a:lnTo>
                  <a:pt x="1412" y="1530"/>
                </a:lnTo>
                <a:lnTo>
                  <a:pt x="1405" y="1535"/>
                </a:lnTo>
                <a:lnTo>
                  <a:pt x="1398" y="1547"/>
                </a:lnTo>
                <a:lnTo>
                  <a:pt x="1395" y="1556"/>
                </a:lnTo>
                <a:lnTo>
                  <a:pt x="1395" y="1559"/>
                </a:lnTo>
                <a:lnTo>
                  <a:pt x="1402" y="1573"/>
                </a:lnTo>
                <a:lnTo>
                  <a:pt x="1407" y="1592"/>
                </a:lnTo>
                <a:lnTo>
                  <a:pt x="1417" y="1606"/>
                </a:lnTo>
                <a:lnTo>
                  <a:pt x="1419" y="1606"/>
                </a:lnTo>
                <a:lnTo>
                  <a:pt x="1424" y="1601"/>
                </a:lnTo>
                <a:lnTo>
                  <a:pt x="1424" y="1597"/>
                </a:lnTo>
                <a:lnTo>
                  <a:pt x="1424" y="1592"/>
                </a:lnTo>
                <a:lnTo>
                  <a:pt x="1421" y="1590"/>
                </a:lnTo>
                <a:lnTo>
                  <a:pt x="1421" y="1587"/>
                </a:lnTo>
                <a:lnTo>
                  <a:pt x="1419" y="1585"/>
                </a:lnTo>
                <a:lnTo>
                  <a:pt x="1414" y="1587"/>
                </a:lnTo>
                <a:lnTo>
                  <a:pt x="1414" y="1585"/>
                </a:lnTo>
                <a:lnTo>
                  <a:pt x="1417" y="1582"/>
                </a:lnTo>
                <a:lnTo>
                  <a:pt x="1421" y="1580"/>
                </a:lnTo>
                <a:lnTo>
                  <a:pt x="1426" y="1580"/>
                </a:lnTo>
                <a:lnTo>
                  <a:pt x="1431" y="1582"/>
                </a:lnTo>
                <a:lnTo>
                  <a:pt x="1431" y="1582"/>
                </a:lnTo>
                <a:lnTo>
                  <a:pt x="1433" y="1585"/>
                </a:lnTo>
                <a:lnTo>
                  <a:pt x="1428" y="1590"/>
                </a:lnTo>
                <a:lnTo>
                  <a:pt x="1428" y="1594"/>
                </a:lnTo>
                <a:lnTo>
                  <a:pt x="1428" y="1594"/>
                </a:lnTo>
                <a:lnTo>
                  <a:pt x="1433" y="1592"/>
                </a:lnTo>
                <a:lnTo>
                  <a:pt x="1440" y="1597"/>
                </a:lnTo>
                <a:lnTo>
                  <a:pt x="1445" y="1597"/>
                </a:lnTo>
                <a:lnTo>
                  <a:pt x="1445" y="1597"/>
                </a:lnTo>
                <a:lnTo>
                  <a:pt x="1431" y="1616"/>
                </a:lnTo>
                <a:lnTo>
                  <a:pt x="1431" y="1618"/>
                </a:lnTo>
                <a:lnTo>
                  <a:pt x="1431" y="1620"/>
                </a:lnTo>
                <a:lnTo>
                  <a:pt x="1433" y="1620"/>
                </a:lnTo>
                <a:lnTo>
                  <a:pt x="1436" y="1623"/>
                </a:lnTo>
                <a:lnTo>
                  <a:pt x="1447" y="1613"/>
                </a:lnTo>
                <a:lnTo>
                  <a:pt x="1454" y="1601"/>
                </a:lnTo>
                <a:lnTo>
                  <a:pt x="1454" y="1599"/>
                </a:lnTo>
                <a:lnTo>
                  <a:pt x="1454" y="1594"/>
                </a:lnTo>
                <a:lnTo>
                  <a:pt x="1454" y="1594"/>
                </a:lnTo>
                <a:lnTo>
                  <a:pt x="1447" y="1592"/>
                </a:lnTo>
                <a:lnTo>
                  <a:pt x="1457" y="1587"/>
                </a:lnTo>
                <a:lnTo>
                  <a:pt x="1459" y="1585"/>
                </a:lnTo>
                <a:lnTo>
                  <a:pt x="1462" y="1580"/>
                </a:lnTo>
                <a:lnTo>
                  <a:pt x="1464" y="1578"/>
                </a:lnTo>
                <a:lnTo>
                  <a:pt x="1473" y="1571"/>
                </a:lnTo>
                <a:lnTo>
                  <a:pt x="1485" y="1571"/>
                </a:lnTo>
                <a:lnTo>
                  <a:pt x="1488" y="1566"/>
                </a:lnTo>
                <a:lnTo>
                  <a:pt x="1495" y="1561"/>
                </a:lnTo>
                <a:lnTo>
                  <a:pt x="1499" y="1561"/>
                </a:lnTo>
                <a:lnTo>
                  <a:pt x="1504" y="1559"/>
                </a:lnTo>
                <a:lnTo>
                  <a:pt x="1504" y="1556"/>
                </a:lnTo>
                <a:lnTo>
                  <a:pt x="1504" y="1554"/>
                </a:lnTo>
                <a:lnTo>
                  <a:pt x="1502" y="1549"/>
                </a:lnTo>
                <a:lnTo>
                  <a:pt x="1499" y="1547"/>
                </a:lnTo>
                <a:lnTo>
                  <a:pt x="1490" y="1544"/>
                </a:lnTo>
                <a:lnTo>
                  <a:pt x="1488" y="1544"/>
                </a:lnTo>
                <a:lnTo>
                  <a:pt x="1490" y="1542"/>
                </a:lnTo>
                <a:lnTo>
                  <a:pt x="1492" y="1540"/>
                </a:lnTo>
                <a:lnTo>
                  <a:pt x="1497" y="1540"/>
                </a:lnTo>
                <a:lnTo>
                  <a:pt x="1507" y="1544"/>
                </a:lnTo>
                <a:lnTo>
                  <a:pt x="1518" y="1544"/>
                </a:lnTo>
                <a:lnTo>
                  <a:pt x="1521" y="1544"/>
                </a:lnTo>
                <a:lnTo>
                  <a:pt x="1523" y="1542"/>
                </a:lnTo>
                <a:lnTo>
                  <a:pt x="1530" y="1530"/>
                </a:lnTo>
                <a:lnTo>
                  <a:pt x="1530" y="1528"/>
                </a:lnTo>
                <a:lnTo>
                  <a:pt x="1528" y="1528"/>
                </a:lnTo>
                <a:close/>
                <a:moveTo>
                  <a:pt x="1459" y="1490"/>
                </a:moveTo>
                <a:lnTo>
                  <a:pt x="1459" y="1492"/>
                </a:lnTo>
                <a:lnTo>
                  <a:pt x="1462" y="1497"/>
                </a:lnTo>
                <a:lnTo>
                  <a:pt x="1466" y="1502"/>
                </a:lnTo>
                <a:lnTo>
                  <a:pt x="1471" y="1504"/>
                </a:lnTo>
                <a:lnTo>
                  <a:pt x="1471" y="1507"/>
                </a:lnTo>
                <a:lnTo>
                  <a:pt x="1473" y="1502"/>
                </a:lnTo>
                <a:lnTo>
                  <a:pt x="1471" y="1497"/>
                </a:lnTo>
                <a:lnTo>
                  <a:pt x="1469" y="1492"/>
                </a:lnTo>
                <a:lnTo>
                  <a:pt x="1459" y="1490"/>
                </a:lnTo>
                <a:lnTo>
                  <a:pt x="1459" y="1490"/>
                </a:lnTo>
                <a:close/>
                <a:moveTo>
                  <a:pt x="2509" y="1488"/>
                </a:moveTo>
                <a:lnTo>
                  <a:pt x="2504" y="1478"/>
                </a:lnTo>
                <a:lnTo>
                  <a:pt x="2504" y="1476"/>
                </a:lnTo>
                <a:lnTo>
                  <a:pt x="2504" y="1473"/>
                </a:lnTo>
                <a:lnTo>
                  <a:pt x="2504" y="1469"/>
                </a:lnTo>
                <a:lnTo>
                  <a:pt x="2502" y="1457"/>
                </a:lnTo>
                <a:lnTo>
                  <a:pt x="2499" y="1454"/>
                </a:lnTo>
                <a:lnTo>
                  <a:pt x="2494" y="1445"/>
                </a:lnTo>
                <a:lnTo>
                  <a:pt x="2483" y="1426"/>
                </a:lnTo>
                <a:lnTo>
                  <a:pt x="2478" y="1416"/>
                </a:lnTo>
                <a:lnTo>
                  <a:pt x="2471" y="1407"/>
                </a:lnTo>
                <a:lnTo>
                  <a:pt x="2464" y="1397"/>
                </a:lnTo>
                <a:lnTo>
                  <a:pt x="2457" y="1393"/>
                </a:lnTo>
                <a:lnTo>
                  <a:pt x="2452" y="1393"/>
                </a:lnTo>
                <a:lnTo>
                  <a:pt x="2438" y="1386"/>
                </a:lnTo>
                <a:lnTo>
                  <a:pt x="2433" y="1386"/>
                </a:lnTo>
                <a:lnTo>
                  <a:pt x="2430" y="1390"/>
                </a:lnTo>
                <a:lnTo>
                  <a:pt x="2430" y="1400"/>
                </a:lnTo>
                <a:lnTo>
                  <a:pt x="2430" y="1405"/>
                </a:lnTo>
                <a:lnTo>
                  <a:pt x="2428" y="1409"/>
                </a:lnTo>
                <a:lnTo>
                  <a:pt x="2426" y="1412"/>
                </a:lnTo>
                <a:lnTo>
                  <a:pt x="2421" y="1414"/>
                </a:lnTo>
                <a:lnTo>
                  <a:pt x="2421" y="1419"/>
                </a:lnTo>
                <a:lnTo>
                  <a:pt x="2421" y="1424"/>
                </a:lnTo>
                <a:lnTo>
                  <a:pt x="2428" y="1438"/>
                </a:lnTo>
                <a:lnTo>
                  <a:pt x="2428" y="1443"/>
                </a:lnTo>
                <a:lnTo>
                  <a:pt x="2428" y="1447"/>
                </a:lnTo>
                <a:lnTo>
                  <a:pt x="2435" y="1443"/>
                </a:lnTo>
                <a:lnTo>
                  <a:pt x="2438" y="1438"/>
                </a:lnTo>
                <a:lnTo>
                  <a:pt x="2438" y="1419"/>
                </a:lnTo>
                <a:lnTo>
                  <a:pt x="2440" y="1416"/>
                </a:lnTo>
                <a:lnTo>
                  <a:pt x="2447" y="1421"/>
                </a:lnTo>
                <a:lnTo>
                  <a:pt x="2452" y="1433"/>
                </a:lnTo>
                <a:lnTo>
                  <a:pt x="2457" y="1435"/>
                </a:lnTo>
                <a:lnTo>
                  <a:pt x="2459" y="1433"/>
                </a:lnTo>
                <a:lnTo>
                  <a:pt x="2461" y="1435"/>
                </a:lnTo>
                <a:lnTo>
                  <a:pt x="2457" y="1447"/>
                </a:lnTo>
                <a:lnTo>
                  <a:pt x="2457" y="1452"/>
                </a:lnTo>
                <a:lnTo>
                  <a:pt x="2459" y="1457"/>
                </a:lnTo>
                <a:lnTo>
                  <a:pt x="2459" y="1459"/>
                </a:lnTo>
                <a:lnTo>
                  <a:pt x="2464" y="1461"/>
                </a:lnTo>
                <a:lnTo>
                  <a:pt x="2468" y="1457"/>
                </a:lnTo>
                <a:lnTo>
                  <a:pt x="2471" y="1459"/>
                </a:lnTo>
                <a:lnTo>
                  <a:pt x="2471" y="1466"/>
                </a:lnTo>
                <a:lnTo>
                  <a:pt x="2475" y="1469"/>
                </a:lnTo>
                <a:lnTo>
                  <a:pt x="2480" y="1471"/>
                </a:lnTo>
                <a:lnTo>
                  <a:pt x="2485" y="1469"/>
                </a:lnTo>
                <a:lnTo>
                  <a:pt x="2487" y="1466"/>
                </a:lnTo>
                <a:lnTo>
                  <a:pt x="2490" y="1466"/>
                </a:lnTo>
                <a:lnTo>
                  <a:pt x="2487" y="1473"/>
                </a:lnTo>
                <a:lnTo>
                  <a:pt x="2485" y="1476"/>
                </a:lnTo>
                <a:lnTo>
                  <a:pt x="2485" y="1480"/>
                </a:lnTo>
                <a:lnTo>
                  <a:pt x="2487" y="1485"/>
                </a:lnTo>
                <a:lnTo>
                  <a:pt x="2492" y="1490"/>
                </a:lnTo>
                <a:lnTo>
                  <a:pt x="2502" y="1502"/>
                </a:lnTo>
                <a:lnTo>
                  <a:pt x="2504" y="1507"/>
                </a:lnTo>
                <a:lnTo>
                  <a:pt x="2509" y="1509"/>
                </a:lnTo>
                <a:lnTo>
                  <a:pt x="2513" y="1511"/>
                </a:lnTo>
                <a:lnTo>
                  <a:pt x="2513" y="1509"/>
                </a:lnTo>
                <a:lnTo>
                  <a:pt x="2513" y="1502"/>
                </a:lnTo>
                <a:lnTo>
                  <a:pt x="2509" y="1488"/>
                </a:lnTo>
                <a:close/>
                <a:moveTo>
                  <a:pt x="559" y="1457"/>
                </a:moveTo>
                <a:lnTo>
                  <a:pt x="561" y="1461"/>
                </a:lnTo>
                <a:lnTo>
                  <a:pt x="564" y="1464"/>
                </a:lnTo>
                <a:lnTo>
                  <a:pt x="571" y="1461"/>
                </a:lnTo>
                <a:lnTo>
                  <a:pt x="576" y="1454"/>
                </a:lnTo>
                <a:lnTo>
                  <a:pt x="559" y="1454"/>
                </a:lnTo>
                <a:lnTo>
                  <a:pt x="559" y="1457"/>
                </a:lnTo>
                <a:close/>
                <a:moveTo>
                  <a:pt x="1492" y="1578"/>
                </a:moveTo>
                <a:lnTo>
                  <a:pt x="1473" y="1575"/>
                </a:lnTo>
                <a:lnTo>
                  <a:pt x="1469" y="1582"/>
                </a:lnTo>
                <a:lnTo>
                  <a:pt x="1469" y="1590"/>
                </a:lnTo>
                <a:lnTo>
                  <a:pt x="1473" y="1597"/>
                </a:lnTo>
                <a:lnTo>
                  <a:pt x="1476" y="1592"/>
                </a:lnTo>
                <a:lnTo>
                  <a:pt x="1481" y="1585"/>
                </a:lnTo>
                <a:lnTo>
                  <a:pt x="1481" y="1585"/>
                </a:lnTo>
                <a:lnTo>
                  <a:pt x="1488" y="1582"/>
                </a:lnTo>
                <a:lnTo>
                  <a:pt x="1492" y="1582"/>
                </a:lnTo>
                <a:lnTo>
                  <a:pt x="1492" y="1580"/>
                </a:lnTo>
                <a:lnTo>
                  <a:pt x="1492" y="1580"/>
                </a:lnTo>
                <a:lnTo>
                  <a:pt x="1492" y="1578"/>
                </a:lnTo>
                <a:close/>
                <a:moveTo>
                  <a:pt x="2584" y="1459"/>
                </a:moveTo>
                <a:lnTo>
                  <a:pt x="2587" y="1457"/>
                </a:lnTo>
                <a:lnTo>
                  <a:pt x="2587" y="1454"/>
                </a:lnTo>
                <a:lnTo>
                  <a:pt x="2587" y="1452"/>
                </a:lnTo>
                <a:lnTo>
                  <a:pt x="2584" y="1447"/>
                </a:lnTo>
                <a:lnTo>
                  <a:pt x="2584" y="1443"/>
                </a:lnTo>
                <a:lnTo>
                  <a:pt x="2582" y="1440"/>
                </a:lnTo>
                <a:lnTo>
                  <a:pt x="2577" y="1435"/>
                </a:lnTo>
                <a:lnTo>
                  <a:pt x="2575" y="1433"/>
                </a:lnTo>
                <a:lnTo>
                  <a:pt x="2570" y="1428"/>
                </a:lnTo>
                <a:lnTo>
                  <a:pt x="2568" y="1426"/>
                </a:lnTo>
                <a:lnTo>
                  <a:pt x="2568" y="1424"/>
                </a:lnTo>
                <a:lnTo>
                  <a:pt x="2573" y="1426"/>
                </a:lnTo>
                <a:lnTo>
                  <a:pt x="2582" y="1435"/>
                </a:lnTo>
                <a:lnTo>
                  <a:pt x="2589" y="1440"/>
                </a:lnTo>
                <a:lnTo>
                  <a:pt x="2592" y="1440"/>
                </a:lnTo>
                <a:lnTo>
                  <a:pt x="2592" y="1435"/>
                </a:lnTo>
                <a:lnTo>
                  <a:pt x="2592" y="1433"/>
                </a:lnTo>
                <a:lnTo>
                  <a:pt x="2592" y="1428"/>
                </a:lnTo>
                <a:lnTo>
                  <a:pt x="2589" y="1421"/>
                </a:lnTo>
                <a:lnTo>
                  <a:pt x="2587" y="1414"/>
                </a:lnTo>
                <a:lnTo>
                  <a:pt x="2587" y="1412"/>
                </a:lnTo>
                <a:lnTo>
                  <a:pt x="2582" y="1407"/>
                </a:lnTo>
                <a:lnTo>
                  <a:pt x="2577" y="1405"/>
                </a:lnTo>
                <a:lnTo>
                  <a:pt x="2568" y="1405"/>
                </a:lnTo>
                <a:lnTo>
                  <a:pt x="2565" y="1405"/>
                </a:lnTo>
                <a:lnTo>
                  <a:pt x="2563" y="1409"/>
                </a:lnTo>
                <a:lnTo>
                  <a:pt x="2561" y="1407"/>
                </a:lnTo>
                <a:lnTo>
                  <a:pt x="2539" y="1407"/>
                </a:lnTo>
                <a:lnTo>
                  <a:pt x="2530" y="1409"/>
                </a:lnTo>
                <a:lnTo>
                  <a:pt x="2528" y="1414"/>
                </a:lnTo>
                <a:lnTo>
                  <a:pt x="2528" y="1416"/>
                </a:lnTo>
                <a:lnTo>
                  <a:pt x="2532" y="1421"/>
                </a:lnTo>
                <a:lnTo>
                  <a:pt x="2537" y="1424"/>
                </a:lnTo>
                <a:lnTo>
                  <a:pt x="2542" y="1426"/>
                </a:lnTo>
                <a:lnTo>
                  <a:pt x="2549" y="1433"/>
                </a:lnTo>
                <a:lnTo>
                  <a:pt x="2551" y="1443"/>
                </a:lnTo>
                <a:lnTo>
                  <a:pt x="2556" y="1454"/>
                </a:lnTo>
                <a:lnTo>
                  <a:pt x="2561" y="1461"/>
                </a:lnTo>
                <a:lnTo>
                  <a:pt x="2561" y="1464"/>
                </a:lnTo>
                <a:lnTo>
                  <a:pt x="2563" y="1466"/>
                </a:lnTo>
                <a:lnTo>
                  <a:pt x="2570" y="1466"/>
                </a:lnTo>
                <a:lnTo>
                  <a:pt x="2575" y="1461"/>
                </a:lnTo>
                <a:lnTo>
                  <a:pt x="2584" y="1459"/>
                </a:lnTo>
                <a:close/>
                <a:moveTo>
                  <a:pt x="2554" y="1490"/>
                </a:moveTo>
                <a:lnTo>
                  <a:pt x="2551" y="1478"/>
                </a:lnTo>
                <a:lnTo>
                  <a:pt x="2549" y="1469"/>
                </a:lnTo>
                <a:lnTo>
                  <a:pt x="2547" y="1459"/>
                </a:lnTo>
                <a:lnTo>
                  <a:pt x="2549" y="1454"/>
                </a:lnTo>
                <a:lnTo>
                  <a:pt x="2551" y="1454"/>
                </a:lnTo>
                <a:lnTo>
                  <a:pt x="2551" y="1450"/>
                </a:lnTo>
                <a:lnTo>
                  <a:pt x="2547" y="1443"/>
                </a:lnTo>
                <a:lnTo>
                  <a:pt x="2542" y="1438"/>
                </a:lnTo>
                <a:lnTo>
                  <a:pt x="2537" y="1440"/>
                </a:lnTo>
                <a:lnTo>
                  <a:pt x="2532" y="1433"/>
                </a:lnTo>
                <a:lnTo>
                  <a:pt x="2530" y="1431"/>
                </a:lnTo>
                <a:lnTo>
                  <a:pt x="2525" y="1431"/>
                </a:lnTo>
                <a:lnTo>
                  <a:pt x="2520" y="1428"/>
                </a:lnTo>
                <a:lnTo>
                  <a:pt x="2513" y="1431"/>
                </a:lnTo>
                <a:lnTo>
                  <a:pt x="2511" y="1440"/>
                </a:lnTo>
                <a:lnTo>
                  <a:pt x="2513" y="1450"/>
                </a:lnTo>
                <a:lnTo>
                  <a:pt x="2513" y="1454"/>
                </a:lnTo>
                <a:lnTo>
                  <a:pt x="2523" y="1461"/>
                </a:lnTo>
                <a:lnTo>
                  <a:pt x="2523" y="1466"/>
                </a:lnTo>
                <a:lnTo>
                  <a:pt x="2532" y="1471"/>
                </a:lnTo>
                <a:lnTo>
                  <a:pt x="2537" y="1476"/>
                </a:lnTo>
                <a:lnTo>
                  <a:pt x="2532" y="1483"/>
                </a:lnTo>
                <a:lnTo>
                  <a:pt x="2537" y="1504"/>
                </a:lnTo>
                <a:lnTo>
                  <a:pt x="2544" y="1516"/>
                </a:lnTo>
                <a:lnTo>
                  <a:pt x="2547" y="1516"/>
                </a:lnTo>
                <a:lnTo>
                  <a:pt x="2549" y="1509"/>
                </a:lnTo>
                <a:lnTo>
                  <a:pt x="2551" y="1509"/>
                </a:lnTo>
                <a:lnTo>
                  <a:pt x="2554" y="1511"/>
                </a:lnTo>
                <a:lnTo>
                  <a:pt x="2556" y="1509"/>
                </a:lnTo>
                <a:lnTo>
                  <a:pt x="2556" y="1507"/>
                </a:lnTo>
                <a:lnTo>
                  <a:pt x="2554" y="1499"/>
                </a:lnTo>
                <a:lnTo>
                  <a:pt x="2554" y="1490"/>
                </a:lnTo>
                <a:close/>
                <a:moveTo>
                  <a:pt x="2608" y="1426"/>
                </a:moveTo>
                <a:lnTo>
                  <a:pt x="2594" y="1419"/>
                </a:lnTo>
                <a:lnTo>
                  <a:pt x="2596" y="1428"/>
                </a:lnTo>
                <a:lnTo>
                  <a:pt x="2596" y="1435"/>
                </a:lnTo>
                <a:lnTo>
                  <a:pt x="2596" y="1440"/>
                </a:lnTo>
                <a:lnTo>
                  <a:pt x="2596" y="1445"/>
                </a:lnTo>
                <a:lnTo>
                  <a:pt x="2599" y="1447"/>
                </a:lnTo>
                <a:lnTo>
                  <a:pt x="2601" y="1447"/>
                </a:lnTo>
                <a:lnTo>
                  <a:pt x="2608" y="1447"/>
                </a:lnTo>
                <a:lnTo>
                  <a:pt x="2608" y="1445"/>
                </a:lnTo>
                <a:lnTo>
                  <a:pt x="2611" y="1443"/>
                </a:lnTo>
                <a:lnTo>
                  <a:pt x="2613" y="1440"/>
                </a:lnTo>
                <a:lnTo>
                  <a:pt x="2615" y="1435"/>
                </a:lnTo>
                <a:lnTo>
                  <a:pt x="2613" y="1431"/>
                </a:lnTo>
                <a:lnTo>
                  <a:pt x="2608" y="1426"/>
                </a:lnTo>
                <a:close/>
                <a:moveTo>
                  <a:pt x="592" y="1530"/>
                </a:moveTo>
                <a:lnTo>
                  <a:pt x="587" y="1530"/>
                </a:lnTo>
                <a:lnTo>
                  <a:pt x="580" y="1528"/>
                </a:lnTo>
                <a:lnTo>
                  <a:pt x="580" y="1530"/>
                </a:lnTo>
                <a:lnTo>
                  <a:pt x="585" y="1540"/>
                </a:lnTo>
                <a:lnTo>
                  <a:pt x="587" y="1540"/>
                </a:lnTo>
                <a:lnTo>
                  <a:pt x="595" y="1535"/>
                </a:lnTo>
                <a:lnTo>
                  <a:pt x="595" y="1533"/>
                </a:lnTo>
                <a:lnTo>
                  <a:pt x="592" y="1530"/>
                </a:lnTo>
                <a:close/>
                <a:moveTo>
                  <a:pt x="1428" y="1642"/>
                </a:moveTo>
                <a:lnTo>
                  <a:pt x="1424" y="1639"/>
                </a:lnTo>
                <a:lnTo>
                  <a:pt x="1417" y="1644"/>
                </a:lnTo>
                <a:lnTo>
                  <a:pt x="1417" y="1649"/>
                </a:lnTo>
                <a:lnTo>
                  <a:pt x="1421" y="1651"/>
                </a:lnTo>
                <a:lnTo>
                  <a:pt x="1424" y="1651"/>
                </a:lnTo>
                <a:lnTo>
                  <a:pt x="1426" y="1649"/>
                </a:lnTo>
                <a:lnTo>
                  <a:pt x="1428" y="1646"/>
                </a:lnTo>
                <a:lnTo>
                  <a:pt x="1428" y="1646"/>
                </a:lnTo>
                <a:lnTo>
                  <a:pt x="1428" y="1644"/>
                </a:lnTo>
                <a:lnTo>
                  <a:pt x="1428" y="1642"/>
                </a:lnTo>
                <a:close/>
                <a:moveTo>
                  <a:pt x="1407" y="1642"/>
                </a:moveTo>
                <a:lnTo>
                  <a:pt x="1400" y="1644"/>
                </a:lnTo>
                <a:lnTo>
                  <a:pt x="1395" y="1651"/>
                </a:lnTo>
                <a:lnTo>
                  <a:pt x="1393" y="1656"/>
                </a:lnTo>
                <a:lnTo>
                  <a:pt x="1393" y="1658"/>
                </a:lnTo>
                <a:lnTo>
                  <a:pt x="1393" y="1661"/>
                </a:lnTo>
                <a:lnTo>
                  <a:pt x="1393" y="1661"/>
                </a:lnTo>
                <a:lnTo>
                  <a:pt x="1398" y="1658"/>
                </a:lnTo>
                <a:lnTo>
                  <a:pt x="1407" y="1649"/>
                </a:lnTo>
                <a:lnTo>
                  <a:pt x="1409" y="1644"/>
                </a:lnTo>
                <a:lnTo>
                  <a:pt x="1409" y="1642"/>
                </a:lnTo>
                <a:lnTo>
                  <a:pt x="1407" y="1642"/>
                </a:lnTo>
                <a:close/>
                <a:moveTo>
                  <a:pt x="2622" y="1478"/>
                </a:moveTo>
                <a:lnTo>
                  <a:pt x="2625" y="1483"/>
                </a:lnTo>
                <a:lnTo>
                  <a:pt x="2627" y="1488"/>
                </a:lnTo>
                <a:lnTo>
                  <a:pt x="2632" y="1490"/>
                </a:lnTo>
                <a:lnTo>
                  <a:pt x="2639" y="1488"/>
                </a:lnTo>
                <a:lnTo>
                  <a:pt x="2644" y="1490"/>
                </a:lnTo>
                <a:lnTo>
                  <a:pt x="2644" y="1495"/>
                </a:lnTo>
                <a:lnTo>
                  <a:pt x="2646" y="1497"/>
                </a:lnTo>
                <a:lnTo>
                  <a:pt x="2648" y="1497"/>
                </a:lnTo>
                <a:lnTo>
                  <a:pt x="2653" y="1497"/>
                </a:lnTo>
                <a:lnTo>
                  <a:pt x="2656" y="1492"/>
                </a:lnTo>
                <a:lnTo>
                  <a:pt x="2658" y="1492"/>
                </a:lnTo>
                <a:lnTo>
                  <a:pt x="2660" y="1492"/>
                </a:lnTo>
                <a:lnTo>
                  <a:pt x="2656" y="1476"/>
                </a:lnTo>
                <a:lnTo>
                  <a:pt x="2656" y="1461"/>
                </a:lnTo>
                <a:lnTo>
                  <a:pt x="2641" y="1447"/>
                </a:lnTo>
                <a:lnTo>
                  <a:pt x="2632" y="1440"/>
                </a:lnTo>
                <a:lnTo>
                  <a:pt x="2629" y="1440"/>
                </a:lnTo>
                <a:lnTo>
                  <a:pt x="2627" y="1459"/>
                </a:lnTo>
                <a:lnTo>
                  <a:pt x="2627" y="1461"/>
                </a:lnTo>
                <a:lnTo>
                  <a:pt x="2625" y="1471"/>
                </a:lnTo>
                <a:lnTo>
                  <a:pt x="2622" y="1473"/>
                </a:lnTo>
                <a:lnTo>
                  <a:pt x="2622" y="1478"/>
                </a:lnTo>
                <a:close/>
                <a:moveTo>
                  <a:pt x="2601" y="1457"/>
                </a:moveTo>
                <a:lnTo>
                  <a:pt x="2599" y="1464"/>
                </a:lnTo>
                <a:lnTo>
                  <a:pt x="2599" y="1466"/>
                </a:lnTo>
                <a:lnTo>
                  <a:pt x="2599" y="1469"/>
                </a:lnTo>
                <a:lnTo>
                  <a:pt x="2608" y="1473"/>
                </a:lnTo>
                <a:lnTo>
                  <a:pt x="2613" y="1476"/>
                </a:lnTo>
                <a:lnTo>
                  <a:pt x="2615" y="1473"/>
                </a:lnTo>
                <a:lnTo>
                  <a:pt x="2620" y="1469"/>
                </a:lnTo>
                <a:lnTo>
                  <a:pt x="2620" y="1464"/>
                </a:lnTo>
                <a:lnTo>
                  <a:pt x="2620" y="1461"/>
                </a:lnTo>
                <a:lnTo>
                  <a:pt x="2618" y="1459"/>
                </a:lnTo>
                <a:lnTo>
                  <a:pt x="2620" y="1457"/>
                </a:lnTo>
                <a:lnTo>
                  <a:pt x="2618" y="1454"/>
                </a:lnTo>
                <a:lnTo>
                  <a:pt x="2618" y="1452"/>
                </a:lnTo>
                <a:lnTo>
                  <a:pt x="2613" y="1452"/>
                </a:lnTo>
                <a:lnTo>
                  <a:pt x="2603" y="1454"/>
                </a:lnTo>
                <a:lnTo>
                  <a:pt x="2601" y="1457"/>
                </a:lnTo>
                <a:close/>
                <a:moveTo>
                  <a:pt x="2708" y="1601"/>
                </a:moveTo>
                <a:lnTo>
                  <a:pt x="2705" y="1599"/>
                </a:lnTo>
                <a:lnTo>
                  <a:pt x="2703" y="1597"/>
                </a:lnTo>
                <a:lnTo>
                  <a:pt x="2703" y="1592"/>
                </a:lnTo>
                <a:lnTo>
                  <a:pt x="2703" y="1590"/>
                </a:lnTo>
                <a:lnTo>
                  <a:pt x="2698" y="1582"/>
                </a:lnTo>
                <a:lnTo>
                  <a:pt x="2696" y="1563"/>
                </a:lnTo>
                <a:lnTo>
                  <a:pt x="2693" y="1563"/>
                </a:lnTo>
                <a:lnTo>
                  <a:pt x="2684" y="1566"/>
                </a:lnTo>
                <a:lnTo>
                  <a:pt x="2682" y="1568"/>
                </a:lnTo>
                <a:lnTo>
                  <a:pt x="2682" y="1566"/>
                </a:lnTo>
                <a:lnTo>
                  <a:pt x="2682" y="1563"/>
                </a:lnTo>
                <a:lnTo>
                  <a:pt x="2682" y="1559"/>
                </a:lnTo>
                <a:lnTo>
                  <a:pt x="2682" y="1556"/>
                </a:lnTo>
                <a:lnTo>
                  <a:pt x="2674" y="1552"/>
                </a:lnTo>
                <a:lnTo>
                  <a:pt x="2672" y="1552"/>
                </a:lnTo>
                <a:lnTo>
                  <a:pt x="2660" y="1544"/>
                </a:lnTo>
                <a:lnTo>
                  <a:pt x="2651" y="1549"/>
                </a:lnTo>
                <a:lnTo>
                  <a:pt x="2648" y="1549"/>
                </a:lnTo>
                <a:lnTo>
                  <a:pt x="2651" y="1547"/>
                </a:lnTo>
                <a:lnTo>
                  <a:pt x="2651" y="1542"/>
                </a:lnTo>
                <a:lnTo>
                  <a:pt x="2651" y="1535"/>
                </a:lnTo>
                <a:lnTo>
                  <a:pt x="2651" y="1535"/>
                </a:lnTo>
                <a:lnTo>
                  <a:pt x="2667" y="1540"/>
                </a:lnTo>
                <a:lnTo>
                  <a:pt x="2672" y="1540"/>
                </a:lnTo>
                <a:lnTo>
                  <a:pt x="2674" y="1540"/>
                </a:lnTo>
                <a:lnTo>
                  <a:pt x="2670" y="1537"/>
                </a:lnTo>
                <a:lnTo>
                  <a:pt x="2665" y="1535"/>
                </a:lnTo>
                <a:lnTo>
                  <a:pt x="2653" y="1523"/>
                </a:lnTo>
                <a:lnTo>
                  <a:pt x="2646" y="1514"/>
                </a:lnTo>
                <a:lnTo>
                  <a:pt x="2641" y="1511"/>
                </a:lnTo>
                <a:lnTo>
                  <a:pt x="2637" y="1507"/>
                </a:lnTo>
                <a:lnTo>
                  <a:pt x="2625" y="1499"/>
                </a:lnTo>
                <a:lnTo>
                  <a:pt x="2603" y="1495"/>
                </a:lnTo>
                <a:lnTo>
                  <a:pt x="2603" y="1495"/>
                </a:lnTo>
                <a:lnTo>
                  <a:pt x="2603" y="1492"/>
                </a:lnTo>
                <a:lnTo>
                  <a:pt x="2603" y="1488"/>
                </a:lnTo>
                <a:lnTo>
                  <a:pt x="2601" y="1485"/>
                </a:lnTo>
                <a:lnTo>
                  <a:pt x="2599" y="1480"/>
                </a:lnTo>
                <a:lnTo>
                  <a:pt x="2594" y="1478"/>
                </a:lnTo>
                <a:lnTo>
                  <a:pt x="2589" y="1473"/>
                </a:lnTo>
                <a:lnTo>
                  <a:pt x="2580" y="1478"/>
                </a:lnTo>
                <a:lnTo>
                  <a:pt x="2570" y="1478"/>
                </a:lnTo>
                <a:lnTo>
                  <a:pt x="2568" y="1480"/>
                </a:lnTo>
                <a:lnTo>
                  <a:pt x="2573" y="1492"/>
                </a:lnTo>
                <a:lnTo>
                  <a:pt x="2577" y="1495"/>
                </a:lnTo>
                <a:lnTo>
                  <a:pt x="2577" y="1497"/>
                </a:lnTo>
                <a:lnTo>
                  <a:pt x="2575" y="1504"/>
                </a:lnTo>
                <a:lnTo>
                  <a:pt x="2570" y="1516"/>
                </a:lnTo>
                <a:lnTo>
                  <a:pt x="2573" y="1521"/>
                </a:lnTo>
                <a:lnTo>
                  <a:pt x="2575" y="1521"/>
                </a:lnTo>
                <a:lnTo>
                  <a:pt x="2582" y="1514"/>
                </a:lnTo>
                <a:lnTo>
                  <a:pt x="2589" y="1507"/>
                </a:lnTo>
                <a:lnTo>
                  <a:pt x="2596" y="1507"/>
                </a:lnTo>
                <a:lnTo>
                  <a:pt x="2599" y="1511"/>
                </a:lnTo>
                <a:lnTo>
                  <a:pt x="2601" y="1516"/>
                </a:lnTo>
                <a:lnTo>
                  <a:pt x="2599" y="1521"/>
                </a:lnTo>
                <a:lnTo>
                  <a:pt x="2599" y="1526"/>
                </a:lnTo>
                <a:lnTo>
                  <a:pt x="2596" y="1530"/>
                </a:lnTo>
                <a:lnTo>
                  <a:pt x="2594" y="1533"/>
                </a:lnTo>
                <a:lnTo>
                  <a:pt x="2587" y="1530"/>
                </a:lnTo>
                <a:lnTo>
                  <a:pt x="2584" y="1530"/>
                </a:lnTo>
                <a:lnTo>
                  <a:pt x="2582" y="1535"/>
                </a:lnTo>
                <a:lnTo>
                  <a:pt x="2582" y="1537"/>
                </a:lnTo>
                <a:lnTo>
                  <a:pt x="2584" y="1540"/>
                </a:lnTo>
                <a:lnTo>
                  <a:pt x="2592" y="1544"/>
                </a:lnTo>
                <a:lnTo>
                  <a:pt x="2594" y="1544"/>
                </a:lnTo>
                <a:lnTo>
                  <a:pt x="2601" y="1542"/>
                </a:lnTo>
                <a:lnTo>
                  <a:pt x="2603" y="1544"/>
                </a:lnTo>
                <a:lnTo>
                  <a:pt x="2608" y="1549"/>
                </a:lnTo>
                <a:lnTo>
                  <a:pt x="2611" y="1549"/>
                </a:lnTo>
                <a:lnTo>
                  <a:pt x="2620" y="1544"/>
                </a:lnTo>
                <a:lnTo>
                  <a:pt x="2622" y="1547"/>
                </a:lnTo>
                <a:lnTo>
                  <a:pt x="2622" y="1552"/>
                </a:lnTo>
                <a:lnTo>
                  <a:pt x="2622" y="1556"/>
                </a:lnTo>
                <a:lnTo>
                  <a:pt x="2634" y="1563"/>
                </a:lnTo>
                <a:lnTo>
                  <a:pt x="2634" y="1566"/>
                </a:lnTo>
                <a:lnTo>
                  <a:pt x="2629" y="1568"/>
                </a:lnTo>
                <a:lnTo>
                  <a:pt x="2627" y="1571"/>
                </a:lnTo>
                <a:lnTo>
                  <a:pt x="2627" y="1573"/>
                </a:lnTo>
                <a:lnTo>
                  <a:pt x="2632" y="1575"/>
                </a:lnTo>
                <a:lnTo>
                  <a:pt x="2644" y="1585"/>
                </a:lnTo>
                <a:lnTo>
                  <a:pt x="2656" y="1597"/>
                </a:lnTo>
                <a:lnTo>
                  <a:pt x="2660" y="1597"/>
                </a:lnTo>
                <a:lnTo>
                  <a:pt x="2660" y="1592"/>
                </a:lnTo>
                <a:lnTo>
                  <a:pt x="2658" y="1587"/>
                </a:lnTo>
                <a:lnTo>
                  <a:pt x="2658" y="1585"/>
                </a:lnTo>
                <a:lnTo>
                  <a:pt x="2660" y="1585"/>
                </a:lnTo>
                <a:lnTo>
                  <a:pt x="2663" y="1587"/>
                </a:lnTo>
                <a:lnTo>
                  <a:pt x="2665" y="1592"/>
                </a:lnTo>
                <a:lnTo>
                  <a:pt x="2667" y="1599"/>
                </a:lnTo>
                <a:lnTo>
                  <a:pt x="2672" y="1601"/>
                </a:lnTo>
                <a:lnTo>
                  <a:pt x="2674" y="1601"/>
                </a:lnTo>
                <a:lnTo>
                  <a:pt x="2677" y="1601"/>
                </a:lnTo>
                <a:lnTo>
                  <a:pt x="2682" y="1601"/>
                </a:lnTo>
                <a:lnTo>
                  <a:pt x="2684" y="1601"/>
                </a:lnTo>
                <a:lnTo>
                  <a:pt x="2693" y="1611"/>
                </a:lnTo>
                <a:lnTo>
                  <a:pt x="2698" y="1616"/>
                </a:lnTo>
                <a:lnTo>
                  <a:pt x="2703" y="1618"/>
                </a:lnTo>
                <a:lnTo>
                  <a:pt x="2708" y="1616"/>
                </a:lnTo>
                <a:lnTo>
                  <a:pt x="2708" y="1613"/>
                </a:lnTo>
                <a:lnTo>
                  <a:pt x="2708" y="1606"/>
                </a:lnTo>
                <a:lnTo>
                  <a:pt x="2708" y="1601"/>
                </a:lnTo>
                <a:close/>
                <a:moveTo>
                  <a:pt x="2719" y="1542"/>
                </a:moveTo>
                <a:lnTo>
                  <a:pt x="2724" y="1547"/>
                </a:lnTo>
                <a:lnTo>
                  <a:pt x="2727" y="1547"/>
                </a:lnTo>
                <a:lnTo>
                  <a:pt x="2729" y="1544"/>
                </a:lnTo>
                <a:lnTo>
                  <a:pt x="2734" y="1549"/>
                </a:lnTo>
                <a:lnTo>
                  <a:pt x="2738" y="1549"/>
                </a:lnTo>
                <a:lnTo>
                  <a:pt x="2743" y="1540"/>
                </a:lnTo>
                <a:lnTo>
                  <a:pt x="2743" y="1528"/>
                </a:lnTo>
                <a:lnTo>
                  <a:pt x="2741" y="1516"/>
                </a:lnTo>
                <a:lnTo>
                  <a:pt x="2738" y="1507"/>
                </a:lnTo>
                <a:lnTo>
                  <a:pt x="2734" y="1497"/>
                </a:lnTo>
                <a:lnTo>
                  <a:pt x="2731" y="1492"/>
                </a:lnTo>
                <a:lnTo>
                  <a:pt x="2719" y="1480"/>
                </a:lnTo>
                <a:lnTo>
                  <a:pt x="2710" y="1473"/>
                </a:lnTo>
                <a:lnTo>
                  <a:pt x="2708" y="1473"/>
                </a:lnTo>
                <a:lnTo>
                  <a:pt x="2693" y="1495"/>
                </a:lnTo>
                <a:lnTo>
                  <a:pt x="2701" y="1518"/>
                </a:lnTo>
                <a:lnTo>
                  <a:pt x="2696" y="1530"/>
                </a:lnTo>
                <a:lnTo>
                  <a:pt x="2696" y="1540"/>
                </a:lnTo>
                <a:lnTo>
                  <a:pt x="2696" y="1547"/>
                </a:lnTo>
                <a:lnTo>
                  <a:pt x="2703" y="1559"/>
                </a:lnTo>
                <a:lnTo>
                  <a:pt x="2708" y="1563"/>
                </a:lnTo>
                <a:lnTo>
                  <a:pt x="2708" y="1559"/>
                </a:lnTo>
                <a:lnTo>
                  <a:pt x="2710" y="1549"/>
                </a:lnTo>
                <a:lnTo>
                  <a:pt x="2715" y="1542"/>
                </a:lnTo>
                <a:lnTo>
                  <a:pt x="2717" y="1537"/>
                </a:lnTo>
                <a:lnTo>
                  <a:pt x="2717" y="1533"/>
                </a:lnTo>
                <a:lnTo>
                  <a:pt x="2719" y="1537"/>
                </a:lnTo>
                <a:lnTo>
                  <a:pt x="2719" y="1542"/>
                </a:lnTo>
                <a:close/>
                <a:moveTo>
                  <a:pt x="1348" y="1715"/>
                </a:moveTo>
                <a:lnTo>
                  <a:pt x="1348" y="1715"/>
                </a:lnTo>
                <a:lnTo>
                  <a:pt x="1345" y="1715"/>
                </a:lnTo>
                <a:lnTo>
                  <a:pt x="1338" y="1725"/>
                </a:lnTo>
                <a:lnTo>
                  <a:pt x="1338" y="1730"/>
                </a:lnTo>
                <a:lnTo>
                  <a:pt x="1341" y="1730"/>
                </a:lnTo>
                <a:lnTo>
                  <a:pt x="1345" y="1730"/>
                </a:lnTo>
                <a:lnTo>
                  <a:pt x="1348" y="1727"/>
                </a:lnTo>
                <a:lnTo>
                  <a:pt x="1348" y="1720"/>
                </a:lnTo>
                <a:lnTo>
                  <a:pt x="1348" y="1715"/>
                </a:lnTo>
                <a:close/>
                <a:moveTo>
                  <a:pt x="2613" y="1559"/>
                </a:moveTo>
                <a:lnTo>
                  <a:pt x="2611" y="1556"/>
                </a:lnTo>
                <a:lnTo>
                  <a:pt x="2606" y="1554"/>
                </a:lnTo>
                <a:lnTo>
                  <a:pt x="2601" y="1561"/>
                </a:lnTo>
                <a:lnTo>
                  <a:pt x="2596" y="1561"/>
                </a:lnTo>
                <a:lnTo>
                  <a:pt x="2592" y="1561"/>
                </a:lnTo>
                <a:lnTo>
                  <a:pt x="2587" y="1568"/>
                </a:lnTo>
                <a:lnTo>
                  <a:pt x="2596" y="1575"/>
                </a:lnTo>
                <a:lnTo>
                  <a:pt x="2599" y="1590"/>
                </a:lnTo>
                <a:lnTo>
                  <a:pt x="2603" y="1582"/>
                </a:lnTo>
                <a:lnTo>
                  <a:pt x="2606" y="1578"/>
                </a:lnTo>
                <a:lnTo>
                  <a:pt x="2606" y="1575"/>
                </a:lnTo>
                <a:lnTo>
                  <a:pt x="2606" y="1571"/>
                </a:lnTo>
                <a:lnTo>
                  <a:pt x="2606" y="1568"/>
                </a:lnTo>
                <a:lnTo>
                  <a:pt x="2613" y="1559"/>
                </a:lnTo>
                <a:lnTo>
                  <a:pt x="2613" y="1559"/>
                </a:lnTo>
                <a:close/>
                <a:moveTo>
                  <a:pt x="1064" y="1767"/>
                </a:moveTo>
                <a:lnTo>
                  <a:pt x="1066" y="1760"/>
                </a:lnTo>
                <a:lnTo>
                  <a:pt x="1066" y="1758"/>
                </a:lnTo>
                <a:lnTo>
                  <a:pt x="1064" y="1760"/>
                </a:lnTo>
                <a:lnTo>
                  <a:pt x="1061" y="1765"/>
                </a:lnTo>
                <a:lnTo>
                  <a:pt x="1059" y="1765"/>
                </a:lnTo>
                <a:lnTo>
                  <a:pt x="1059" y="1765"/>
                </a:lnTo>
                <a:lnTo>
                  <a:pt x="1059" y="1760"/>
                </a:lnTo>
                <a:lnTo>
                  <a:pt x="1059" y="1758"/>
                </a:lnTo>
                <a:lnTo>
                  <a:pt x="1056" y="1756"/>
                </a:lnTo>
                <a:lnTo>
                  <a:pt x="1056" y="1756"/>
                </a:lnTo>
                <a:lnTo>
                  <a:pt x="1052" y="1758"/>
                </a:lnTo>
                <a:lnTo>
                  <a:pt x="1049" y="1763"/>
                </a:lnTo>
                <a:lnTo>
                  <a:pt x="1049" y="1765"/>
                </a:lnTo>
                <a:lnTo>
                  <a:pt x="1049" y="1779"/>
                </a:lnTo>
                <a:lnTo>
                  <a:pt x="1049" y="1784"/>
                </a:lnTo>
                <a:lnTo>
                  <a:pt x="1054" y="1782"/>
                </a:lnTo>
                <a:lnTo>
                  <a:pt x="1056" y="1782"/>
                </a:lnTo>
                <a:lnTo>
                  <a:pt x="1061" y="1784"/>
                </a:lnTo>
                <a:lnTo>
                  <a:pt x="1068" y="1782"/>
                </a:lnTo>
                <a:lnTo>
                  <a:pt x="1068" y="1779"/>
                </a:lnTo>
                <a:lnTo>
                  <a:pt x="1066" y="1775"/>
                </a:lnTo>
                <a:lnTo>
                  <a:pt x="1064" y="1767"/>
                </a:lnTo>
                <a:close/>
                <a:moveTo>
                  <a:pt x="1075" y="1763"/>
                </a:moveTo>
                <a:lnTo>
                  <a:pt x="1068" y="1763"/>
                </a:lnTo>
                <a:lnTo>
                  <a:pt x="1068" y="1765"/>
                </a:lnTo>
                <a:lnTo>
                  <a:pt x="1068" y="1767"/>
                </a:lnTo>
                <a:lnTo>
                  <a:pt x="1078" y="1775"/>
                </a:lnTo>
                <a:lnTo>
                  <a:pt x="1078" y="1765"/>
                </a:lnTo>
                <a:lnTo>
                  <a:pt x="1075" y="1763"/>
                </a:lnTo>
                <a:close/>
                <a:moveTo>
                  <a:pt x="2672" y="1623"/>
                </a:moveTo>
                <a:lnTo>
                  <a:pt x="2670" y="1616"/>
                </a:lnTo>
                <a:lnTo>
                  <a:pt x="2670" y="1609"/>
                </a:lnTo>
                <a:lnTo>
                  <a:pt x="2667" y="1609"/>
                </a:lnTo>
                <a:lnTo>
                  <a:pt x="2665" y="1609"/>
                </a:lnTo>
                <a:lnTo>
                  <a:pt x="2660" y="1609"/>
                </a:lnTo>
                <a:lnTo>
                  <a:pt x="2658" y="1613"/>
                </a:lnTo>
                <a:lnTo>
                  <a:pt x="2658" y="1616"/>
                </a:lnTo>
                <a:lnTo>
                  <a:pt x="2656" y="1613"/>
                </a:lnTo>
                <a:lnTo>
                  <a:pt x="2648" y="1604"/>
                </a:lnTo>
                <a:lnTo>
                  <a:pt x="2644" y="1601"/>
                </a:lnTo>
                <a:lnTo>
                  <a:pt x="2641" y="1594"/>
                </a:lnTo>
                <a:lnTo>
                  <a:pt x="2634" y="1590"/>
                </a:lnTo>
                <a:lnTo>
                  <a:pt x="2632" y="1585"/>
                </a:lnTo>
                <a:lnTo>
                  <a:pt x="2618" y="1578"/>
                </a:lnTo>
                <a:lnTo>
                  <a:pt x="2611" y="1582"/>
                </a:lnTo>
                <a:lnTo>
                  <a:pt x="2611" y="1587"/>
                </a:lnTo>
                <a:lnTo>
                  <a:pt x="2615" y="1592"/>
                </a:lnTo>
                <a:lnTo>
                  <a:pt x="2620" y="1592"/>
                </a:lnTo>
                <a:lnTo>
                  <a:pt x="2625" y="1592"/>
                </a:lnTo>
                <a:lnTo>
                  <a:pt x="2629" y="1601"/>
                </a:lnTo>
                <a:lnTo>
                  <a:pt x="2639" y="1611"/>
                </a:lnTo>
                <a:lnTo>
                  <a:pt x="2641" y="1613"/>
                </a:lnTo>
                <a:lnTo>
                  <a:pt x="2644" y="1616"/>
                </a:lnTo>
                <a:lnTo>
                  <a:pt x="2648" y="1620"/>
                </a:lnTo>
                <a:lnTo>
                  <a:pt x="2658" y="1628"/>
                </a:lnTo>
                <a:lnTo>
                  <a:pt x="2665" y="1632"/>
                </a:lnTo>
                <a:lnTo>
                  <a:pt x="2672" y="1632"/>
                </a:lnTo>
                <a:lnTo>
                  <a:pt x="2672" y="1628"/>
                </a:lnTo>
                <a:lnTo>
                  <a:pt x="2672" y="1623"/>
                </a:lnTo>
                <a:close/>
                <a:moveTo>
                  <a:pt x="1104" y="1775"/>
                </a:moveTo>
                <a:lnTo>
                  <a:pt x="1101" y="1775"/>
                </a:lnTo>
                <a:lnTo>
                  <a:pt x="1101" y="1775"/>
                </a:lnTo>
                <a:lnTo>
                  <a:pt x="1097" y="1782"/>
                </a:lnTo>
                <a:lnTo>
                  <a:pt x="1094" y="1782"/>
                </a:lnTo>
                <a:lnTo>
                  <a:pt x="1090" y="1789"/>
                </a:lnTo>
                <a:lnTo>
                  <a:pt x="1087" y="1791"/>
                </a:lnTo>
                <a:lnTo>
                  <a:pt x="1085" y="1789"/>
                </a:lnTo>
                <a:lnTo>
                  <a:pt x="1087" y="1798"/>
                </a:lnTo>
                <a:lnTo>
                  <a:pt x="1087" y="1798"/>
                </a:lnTo>
                <a:lnTo>
                  <a:pt x="1085" y="1803"/>
                </a:lnTo>
                <a:lnTo>
                  <a:pt x="1083" y="1813"/>
                </a:lnTo>
                <a:lnTo>
                  <a:pt x="1085" y="1810"/>
                </a:lnTo>
                <a:lnTo>
                  <a:pt x="1092" y="1798"/>
                </a:lnTo>
                <a:lnTo>
                  <a:pt x="1094" y="1796"/>
                </a:lnTo>
                <a:lnTo>
                  <a:pt x="1097" y="1796"/>
                </a:lnTo>
                <a:lnTo>
                  <a:pt x="1099" y="1794"/>
                </a:lnTo>
                <a:lnTo>
                  <a:pt x="1101" y="1791"/>
                </a:lnTo>
                <a:lnTo>
                  <a:pt x="1104" y="1789"/>
                </a:lnTo>
                <a:lnTo>
                  <a:pt x="1104" y="1784"/>
                </a:lnTo>
                <a:lnTo>
                  <a:pt x="1101" y="1779"/>
                </a:lnTo>
                <a:lnTo>
                  <a:pt x="1104" y="1775"/>
                </a:lnTo>
                <a:close/>
                <a:moveTo>
                  <a:pt x="2734" y="1563"/>
                </a:moveTo>
                <a:lnTo>
                  <a:pt x="2727" y="1552"/>
                </a:lnTo>
                <a:lnTo>
                  <a:pt x="2719" y="1549"/>
                </a:lnTo>
                <a:lnTo>
                  <a:pt x="2715" y="1549"/>
                </a:lnTo>
                <a:lnTo>
                  <a:pt x="2715" y="1552"/>
                </a:lnTo>
                <a:lnTo>
                  <a:pt x="2717" y="1556"/>
                </a:lnTo>
                <a:lnTo>
                  <a:pt x="2719" y="1563"/>
                </a:lnTo>
                <a:lnTo>
                  <a:pt x="2719" y="1568"/>
                </a:lnTo>
                <a:lnTo>
                  <a:pt x="2722" y="1575"/>
                </a:lnTo>
                <a:lnTo>
                  <a:pt x="2724" y="1571"/>
                </a:lnTo>
                <a:lnTo>
                  <a:pt x="2729" y="1571"/>
                </a:lnTo>
                <a:lnTo>
                  <a:pt x="2731" y="1575"/>
                </a:lnTo>
                <a:lnTo>
                  <a:pt x="2734" y="1582"/>
                </a:lnTo>
                <a:lnTo>
                  <a:pt x="2734" y="1585"/>
                </a:lnTo>
                <a:lnTo>
                  <a:pt x="2738" y="1585"/>
                </a:lnTo>
                <a:lnTo>
                  <a:pt x="2741" y="1582"/>
                </a:lnTo>
                <a:lnTo>
                  <a:pt x="2748" y="1580"/>
                </a:lnTo>
                <a:lnTo>
                  <a:pt x="2746" y="1575"/>
                </a:lnTo>
                <a:lnTo>
                  <a:pt x="2734" y="1563"/>
                </a:lnTo>
                <a:close/>
                <a:moveTo>
                  <a:pt x="1123" y="1782"/>
                </a:moveTo>
                <a:lnTo>
                  <a:pt x="1120" y="1782"/>
                </a:lnTo>
                <a:lnTo>
                  <a:pt x="1118" y="1786"/>
                </a:lnTo>
                <a:lnTo>
                  <a:pt x="1118" y="1789"/>
                </a:lnTo>
                <a:lnTo>
                  <a:pt x="1118" y="1794"/>
                </a:lnTo>
                <a:lnTo>
                  <a:pt x="1116" y="1794"/>
                </a:lnTo>
                <a:lnTo>
                  <a:pt x="1116" y="1796"/>
                </a:lnTo>
                <a:lnTo>
                  <a:pt x="1116" y="1798"/>
                </a:lnTo>
                <a:lnTo>
                  <a:pt x="1116" y="1801"/>
                </a:lnTo>
                <a:lnTo>
                  <a:pt x="1120" y="1798"/>
                </a:lnTo>
                <a:lnTo>
                  <a:pt x="1120" y="1801"/>
                </a:lnTo>
                <a:lnTo>
                  <a:pt x="1123" y="1798"/>
                </a:lnTo>
                <a:lnTo>
                  <a:pt x="1123" y="1789"/>
                </a:lnTo>
                <a:lnTo>
                  <a:pt x="1123" y="1782"/>
                </a:lnTo>
                <a:close/>
                <a:moveTo>
                  <a:pt x="1130" y="1803"/>
                </a:moveTo>
                <a:lnTo>
                  <a:pt x="1125" y="1801"/>
                </a:lnTo>
                <a:lnTo>
                  <a:pt x="1125" y="1803"/>
                </a:lnTo>
                <a:lnTo>
                  <a:pt x="1128" y="1810"/>
                </a:lnTo>
                <a:lnTo>
                  <a:pt x="1130" y="1810"/>
                </a:lnTo>
                <a:lnTo>
                  <a:pt x="1130" y="1810"/>
                </a:lnTo>
                <a:lnTo>
                  <a:pt x="1132" y="1808"/>
                </a:lnTo>
                <a:lnTo>
                  <a:pt x="1130" y="1803"/>
                </a:lnTo>
                <a:close/>
                <a:moveTo>
                  <a:pt x="914" y="1815"/>
                </a:moveTo>
                <a:lnTo>
                  <a:pt x="912" y="1810"/>
                </a:lnTo>
                <a:lnTo>
                  <a:pt x="907" y="1808"/>
                </a:lnTo>
                <a:lnTo>
                  <a:pt x="902" y="1805"/>
                </a:lnTo>
                <a:lnTo>
                  <a:pt x="900" y="1803"/>
                </a:lnTo>
                <a:lnTo>
                  <a:pt x="898" y="1784"/>
                </a:lnTo>
                <a:lnTo>
                  <a:pt x="895" y="1779"/>
                </a:lnTo>
                <a:lnTo>
                  <a:pt x="893" y="1777"/>
                </a:lnTo>
                <a:lnTo>
                  <a:pt x="891" y="1775"/>
                </a:lnTo>
                <a:lnTo>
                  <a:pt x="879" y="1772"/>
                </a:lnTo>
                <a:lnTo>
                  <a:pt x="876" y="1772"/>
                </a:lnTo>
                <a:lnTo>
                  <a:pt x="860" y="1779"/>
                </a:lnTo>
                <a:lnTo>
                  <a:pt x="850" y="1784"/>
                </a:lnTo>
                <a:lnTo>
                  <a:pt x="843" y="1782"/>
                </a:lnTo>
                <a:lnTo>
                  <a:pt x="839" y="1782"/>
                </a:lnTo>
                <a:lnTo>
                  <a:pt x="836" y="1784"/>
                </a:lnTo>
                <a:lnTo>
                  <a:pt x="824" y="1803"/>
                </a:lnTo>
                <a:lnTo>
                  <a:pt x="822" y="1808"/>
                </a:lnTo>
                <a:lnTo>
                  <a:pt x="812" y="1813"/>
                </a:lnTo>
                <a:lnTo>
                  <a:pt x="812" y="1815"/>
                </a:lnTo>
                <a:lnTo>
                  <a:pt x="810" y="1817"/>
                </a:lnTo>
                <a:lnTo>
                  <a:pt x="812" y="1829"/>
                </a:lnTo>
                <a:lnTo>
                  <a:pt x="815" y="1834"/>
                </a:lnTo>
                <a:lnTo>
                  <a:pt x="820" y="1836"/>
                </a:lnTo>
                <a:lnTo>
                  <a:pt x="827" y="1836"/>
                </a:lnTo>
                <a:lnTo>
                  <a:pt x="834" y="1836"/>
                </a:lnTo>
                <a:lnTo>
                  <a:pt x="839" y="1834"/>
                </a:lnTo>
                <a:lnTo>
                  <a:pt x="843" y="1831"/>
                </a:lnTo>
                <a:lnTo>
                  <a:pt x="850" y="1822"/>
                </a:lnTo>
                <a:lnTo>
                  <a:pt x="853" y="1820"/>
                </a:lnTo>
                <a:lnTo>
                  <a:pt x="860" y="1817"/>
                </a:lnTo>
                <a:lnTo>
                  <a:pt x="888" y="1822"/>
                </a:lnTo>
                <a:lnTo>
                  <a:pt x="891" y="1820"/>
                </a:lnTo>
                <a:lnTo>
                  <a:pt x="900" y="1810"/>
                </a:lnTo>
                <a:lnTo>
                  <a:pt x="917" y="1822"/>
                </a:lnTo>
                <a:lnTo>
                  <a:pt x="917" y="1820"/>
                </a:lnTo>
                <a:lnTo>
                  <a:pt x="914" y="1815"/>
                </a:lnTo>
                <a:close/>
                <a:moveTo>
                  <a:pt x="966" y="1791"/>
                </a:moveTo>
                <a:lnTo>
                  <a:pt x="964" y="1791"/>
                </a:lnTo>
                <a:lnTo>
                  <a:pt x="955" y="1796"/>
                </a:lnTo>
                <a:lnTo>
                  <a:pt x="957" y="1801"/>
                </a:lnTo>
                <a:lnTo>
                  <a:pt x="957" y="1803"/>
                </a:lnTo>
                <a:lnTo>
                  <a:pt x="962" y="1808"/>
                </a:lnTo>
                <a:lnTo>
                  <a:pt x="962" y="1808"/>
                </a:lnTo>
                <a:lnTo>
                  <a:pt x="964" y="1805"/>
                </a:lnTo>
                <a:lnTo>
                  <a:pt x="966" y="1798"/>
                </a:lnTo>
                <a:lnTo>
                  <a:pt x="966" y="1796"/>
                </a:lnTo>
                <a:lnTo>
                  <a:pt x="966" y="1791"/>
                </a:lnTo>
                <a:close/>
                <a:moveTo>
                  <a:pt x="940" y="1848"/>
                </a:moveTo>
                <a:lnTo>
                  <a:pt x="929" y="1843"/>
                </a:lnTo>
                <a:lnTo>
                  <a:pt x="931" y="1848"/>
                </a:lnTo>
                <a:lnTo>
                  <a:pt x="933" y="1853"/>
                </a:lnTo>
                <a:lnTo>
                  <a:pt x="938" y="1858"/>
                </a:lnTo>
                <a:lnTo>
                  <a:pt x="945" y="1855"/>
                </a:lnTo>
                <a:lnTo>
                  <a:pt x="940" y="1850"/>
                </a:lnTo>
                <a:lnTo>
                  <a:pt x="940" y="1848"/>
                </a:lnTo>
                <a:close/>
                <a:moveTo>
                  <a:pt x="775" y="1848"/>
                </a:moveTo>
                <a:lnTo>
                  <a:pt x="772" y="1841"/>
                </a:lnTo>
                <a:lnTo>
                  <a:pt x="772" y="1841"/>
                </a:lnTo>
                <a:lnTo>
                  <a:pt x="770" y="1841"/>
                </a:lnTo>
                <a:lnTo>
                  <a:pt x="765" y="1843"/>
                </a:lnTo>
                <a:lnTo>
                  <a:pt x="765" y="1850"/>
                </a:lnTo>
                <a:lnTo>
                  <a:pt x="765" y="1855"/>
                </a:lnTo>
                <a:lnTo>
                  <a:pt x="765" y="1858"/>
                </a:lnTo>
                <a:lnTo>
                  <a:pt x="770" y="1858"/>
                </a:lnTo>
                <a:lnTo>
                  <a:pt x="775" y="1853"/>
                </a:lnTo>
                <a:lnTo>
                  <a:pt x="779" y="1853"/>
                </a:lnTo>
                <a:lnTo>
                  <a:pt x="777" y="1850"/>
                </a:lnTo>
                <a:lnTo>
                  <a:pt x="775" y="1848"/>
                </a:lnTo>
                <a:close/>
                <a:moveTo>
                  <a:pt x="758" y="1853"/>
                </a:moveTo>
                <a:lnTo>
                  <a:pt x="751" y="1846"/>
                </a:lnTo>
                <a:lnTo>
                  <a:pt x="746" y="1843"/>
                </a:lnTo>
                <a:lnTo>
                  <a:pt x="741" y="1846"/>
                </a:lnTo>
                <a:lnTo>
                  <a:pt x="739" y="1848"/>
                </a:lnTo>
                <a:lnTo>
                  <a:pt x="737" y="1850"/>
                </a:lnTo>
                <a:lnTo>
                  <a:pt x="737" y="1853"/>
                </a:lnTo>
                <a:lnTo>
                  <a:pt x="739" y="1860"/>
                </a:lnTo>
                <a:lnTo>
                  <a:pt x="741" y="1862"/>
                </a:lnTo>
                <a:lnTo>
                  <a:pt x="746" y="1862"/>
                </a:lnTo>
                <a:lnTo>
                  <a:pt x="749" y="1862"/>
                </a:lnTo>
                <a:lnTo>
                  <a:pt x="749" y="1862"/>
                </a:lnTo>
                <a:lnTo>
                  <a:pt x="751" y="1862"/>
                </a:lnTo>
                <a:lnTo>
                  <a:pt x="758" y="1862"/>
                </a:lnTo>
                <a:lnTo>
                  <a:pt x="760" y="1860"/>
                </a:lnTo>
                <a:lnTo>
                  <a:pt x="760" y="1858"/>
                </a:lnTo>
                <a:lnTo>
                  <a:pt x="758" y="1853"/>
                </a:lnTo>
                <a:close/>
                <a:moveTo>
                  <a:pt x="722" y="1879"/>
                </a:moveTo>
                <a:lnTo>
                  <a:pt x="727" y="1872"/>
                </a:lnTo>
                <a:lnTo>
                  <a:pt x="722" y="1867"/>
                </a:lnTo>
                <a:lnTo>
                  <a:pt x="720" y="1862"/>
                </a:lnTo>
                <a:lnTo>
                  <a:pt x="718" y="1865"/>
                </a:lnTo>
                <a:lnTo>
                  <a:pt x="715" y="1872"/>
                </a:lnTo>
                <a:lnTo>
                  <a:pt x="711" y="1874"/>
                </a:lnTo>
                <a:lnTo>
                  <a:pt x="706" y="1877"/>
                </a:lnTo>
                <a:lnTo>
                  <a:pt x="706" y="1872"/>
                </a:lnTo>
                <a:lnTo>
                  <a:pt x="706" y="1860"/>
                </a:lnTo>
                <a:lnTo>
                  <a:pt x="703" y="1860"/>
                </a:lnTo>
                <a:lnTo>
                  <a:pt x="699" y="1860"/>
                </a:lnTo>
                <a:lnTo>
                  <a:pt x="692" y="1860"/>
                </a:lnTo>
                <a:lnTo>
                  <a:pt x="685" y="1860"/>
                </a:lnTo>
                <a:lnTo>
                  <a:pt x="682" y="1862"/>
                </a:lnTo>
                <a:lnTo>
                  <a:pt x="677" y="1865"/>
                </a:lnTo>
                <a:lnTo>
                  <a:pt x="675" y="1869"/>
                </a:lnTo>
                <a:lnTo>
                  <a:pt x="675" y="1872"/>
                </a:lnTo>
                <a:lnTo>
                  <a:pt x="675" y="1877"/>
                </a:lnTo>
                <a:lnTo>
                  <a:pt x="677" y="1879"/>
                </a:lnTo>
                <a:lnTo>
                  <a:pt x="680" y="1881"/>
                </a:lnTo>
                <a:lnTo>
                  <a:pt x="682" y="1881"/>
                </a:lnTo>
                <a:lnTo>
                  <a:pt x="687" y="1884"/>
                </a:lnTo>
                <a:lnTo>
                  <a:pt x="694" y="1888"/>
                </a:lnTo>
                <a:lnTo>
                  <a:pt x="696" y="1891"/>
                </a:lnTo>
                <a:lnTo>
                  <a:pt x="692" y="1893"/>
                </a:lnTo>
                <a:lnTo>
                  <a:pt x="689" y="1898"/>
                </a:lnTo>
                <a:lnTo>
                  <a:pt x="689" y="1898"/>
                </a:lnTo>
                <a:lnTo>
                  <a:pt x="689" y="1898"/>
                </a:lnTo>
                <a:lnTo>
                  <a:pt x="687" y="1891"/>
                </a:lnTo>
                <a:lnTo>
                  <a:pt x="680" y="1888"/>
                </a:lnTo>
                <a:lnTo>
                  <a:pt x="677" y="1893"/>
                </a:lnTo>
                <a:lnTo>
                  <a:pt x="673" y="1896"/>
                </a:lnTo>
                <a:lnTo>
                  <a:pt x="670" y="1907"/>
                </a:lnTo>
                <a:lnTo>
                  <a:pt x="666" y="1910"/>
                </a:lnTo>
                <a:lnTo>
                  <a:pt x="651" y="1912"/>
                </a:lnTo>
                <a:lnTo>
                  <a:pt x="644" y="1917"/>
                </a:lnTo>
                <a:lnTo>
                  <a:pt x="640" y="1917"/>
                </a:lnTo>
                <a:lnTo>
                  <a:pt x="635" y="1917"/>
                </a:lnTo>
                <a:lnTo>
                  <a:pt x="628" y="1922"/>
                </a:lnTo>
                <a:lnTo>
                  <a:pt x="630" y="1924"/>
                </a:lnTo>
                <a:lnTo>
                  <a:pt x="635" y="1929"/>
                </a:lnTo>
                <a:lnTo>
                  <a:pt x="637" y="1931"/>
                </a:lnTo>
                <a:lnTo>
                  <a:pt x="640" y="1929"/>
                </a:lnTo>
                <a:lnTo>
                  <a:pt x="644" y="1931"/>
                </a:lnTo>
                <a:lnTo>
                  <a:pt x="647" y="1929"/>
                </a:lnTo>
                <a:lnTo>
                  <a:pt x="649" y="1926"/>
                </a:lnTo>
                <a:lnTo>
                  <a:pt x="654" y="1924"/>
                </a:lnTo>
                <a:lnTo>
                  <a:pt x="656" y="1924"/>
                </a:lnTo>
                <a:lnTo>
                  <a:pt x="658" y="1924"/>
                </a:lnTo>
                <a:lnTo>
                  <a:pt x="661" y="1922"/>
                </a:lnTo>
                <a:lnTo>
                  <a:pt x="668" y="1919"/>
                </a:lnTo>
                <a:lnTo>
                  <a:pt x="680" y="1917"/>
                </a:lnTo>
                <a:lnTo>
                  <a:pt x="685" y="1919"/>
                </a:lnTo>
                <a:lnTo>
                  <a:pt x="689" y="1917"/>
                </a:lnTo>
                <a:lnTo>
                  <a:pt x="694" y="1912"/>
                </a:lnTo>
                <a:lnTo>
                  <a:pt x="706" y="1905"/>
                </a:lnTo>
                <a:lnTo>
                  <a:pt x="711" y="1900"/>
                </a:lnTo>
                <a:lnTo>
                  <a:pt x="718" y="1900"/>
                </a:lnTo>
                <a:lnTo>
                  <a:pt x="720" y="1898"/>
                </a:lnTo>
                <a:lnTo>
                  <a:pt x="718" y="1896"/>
                </a:lnTo>
                <a:lnTo>
                  <a:pt x="715" y="1893"/>
                </a:lnTo>
                <a:lnTo>
                  <a:pt x="706" y="1896"/>
                </a:lnTo>
                <a:lnTo>
                  <a:pt x="706" y="1891"/>
                </a:lnTo>
                <a:lnTo>
                  <a:pt x="711" y="1886"/>
                </a:lnTo>
                <a:lnTo>
                  <a:pt x="722" y="1879"/>
                </a:lnTo>
                <a:close/>
                <a:moveTo>
                  <a:pt x="730" y="1884"/>
                </a:moveTo>
                <a:lnTo>
                  <a:pt x="730" y="1886"/>
                </a:lnTo>
                <a:lnTo>
                  <a:pt x="725" y="1888"/>
                </a:lnTo>
                <a:lnTo>
                  <a:pt x="725" y="1891"/>
                </a:lnTo>
                <a:lnTo>
                  <a:pt x="725" y="1893"/>
                </a:lnTo>
                <a:lnTo>
                  <a:pt x="725" y="1896"/>
                </a:lnTo>
                <a:lnTo>
                  <a:pt x="727" y="1896"/>
                </a:lnTo>
                <a:lnTo>
                  <a:pt x="727" y="1893"/>
                </a:lnTo>
                <a:lnTo>
                  <a:pt x="732" y="1888"/>
                </a:lnTo>
                <a:lnTo>
                  <a:pt x="734" y="1886"/>
                </a:lnTo>
                <a:lnTo>
                  <a:pt x="734" y="1884"/>
                </a:lnTo>
                <a:lnTo>
                  <a:pt x="730" y="1884"/>
                </a:lnTo>
                <a:close/>
                <a:moveTo>
                  <a:pt x="621" y="1893"/>
                </a:moveTo>
                <a:lnTo>
                  <a:pt x="616" y="1891"/>
                </a:lnTo>
                <a:lnTo>
                  <a:pt x="609" y="1893"/>
                </a:lnTo>
                <a:lnTo>
                  <a:pt x="604" y="1896"/>
                </a:lnTo>
                <a:lnTo>
                  <a:pt x="599" y="1898"/>
                </a:lnTo>
                <a:lnTo>
                  <a:pt x="595" y="1903"/>
                </a:lnTo>
                <a:lnTo>
                  <a:pt x="595" y="1910"/>
                </a:lnTo>
                <a:lnTo>
                  <a:pt x="595" y="1915"/>
                </a:lnTo>
                <a:lnTo>
                  <a:pt x="595" y="1917"/>
                </a:lnTo>
                <a:lnTo>
                  <a:pt x="595" y="1917"/>
                </a:lnTo>
                <a:lnTo>
                  <a:pt x="590" y="1919"/>
                </a:lnTo>
                <a:lnTo>
                  <a:pt x="583" y="1917"/>
                </a:lnTo>
                <a:lnTo>
                  <a:pt x="578" y="1917"/>
                </a:lnTo>
                <a:lnTo>
                  <a:pt x="576" y="1919"/>
                </a:lnTo>
                <a:lnTo>
                  <a:pt x="571" y="1924"/>
                </a:lnTo>
                <a:lnTo>
                  <a:pt x="568" y="1926"/>
                </a:lnTo>
                <a:lnTo>
                  <a:pt x="568" y="1936"/>
                </a:lnTo>
                <a:lnTo>
                  <a:pt x="566" y="1938"/>
                </a:lnTo>
                <a:lnTo>
                  <a:pt x="564" y="1941"/>
                </a:lnTo>
                <a:lnTo>
                  <a:pt x="559" y="1948"/>
                </a:lnTo>
                <a:lnTo>
                  <a:pt x="554" y="1950"/>
                </a:lnTo>
                <a:lnTo>
                  <a:pt x="547" y="1955"/>
                </a:lnTo>
                <a:lnTo>
                  <a:pt x="545" y="1957"/>
                </a:lnTo>
                <a:lnTo>
                  <a:pt x="547" y="1957"/>
                </a:lnTo>
                <a:lnTo>
                  <a:pt x="568" y="1950"/>
                </a:lnTo>
                <a:lnTo>
                  <a:pt x="571" y="1950"/>
                </a:lnTo>
                <a:lnTo>
                  <a:pt x="578" y="1945"/>
                </a:lnTo>
                <a:lnTo>
                  <a:pt x="580" y="1943"/>
                </a:lnTo>
                <a:lnTo>
                  <a:pt x="583" y="1943"/>
                </a:lnTo>
                <a:lnTo>
                  <a:pt x="587" y="1938"/>
                </a:lnTo>
                <a:lnTo>
                  <a:pt x="592" y="1931"/>
                </a:lnTo>
                <a:lnTo>
                  <a:pt x="599" y="1924"/>
                </a:lnTo>
                <a:lnTo>
                  <a:pt x="618" y="1917"/>
                </a:lnTo>
                <a:lnTo>
                  <a:pt x="625" y="1912"/>
                </a:lnTo>
                <a:lnTo>
                  <a:pt x="628" y="1907"/>
                </a:lnTo>
                <a:lnTo>
                  <a:pt x="630" y="1903"/>
                </a:lnTo>
                <a:lnTo>
                  <a:pt x="630" y="1900"/>
                </a:lnTo>
                <a:lnTo>
                  <a:pt x="621" y="1893"/>
                </a:lnTo>
                <a:close/>
                <a:moveTo>
                  <a:pt x="507" y="1943"/>
                </a:moveTo>
                <a:lnTo>
                  <a:pt x="504" y="1943"/>
                </a:lnTo>
                <a:lnTo>
                  <a:pt x="495" y="1943"/>
                </a:lnTo>
                <a:lnTo>
                  <a:pt x="493" y="1945"/>
                </a:lnTo>
                <a:lnTo>
                  <a:pt x="493" y="1948"/>
                </a:lnTo>
                <a:lnTo>
                  <a:pt x="500" y="1948"/>
                </a:lnTo>
                <a:lnTo>
                  <a:pt x="509" y="1952"/>
                </a:lnTo>
                <a:lnTo>
                  <a:pt x="509" y="1952"/>
                </a:lnTo>
                <a:lnTo>
                  <a:pt x="512" y="1948"/>
                </a:lnTo>
                <a:lnTo>
                  <a:pt x="509" y="1945"/>
                </a:lnTo>
                <a:lnTo>
                  <a:pt x="507" y="1943"/>
                </a:lnTo>
                <a:close/>
                <a:moveTo>
                  <a:pt x="450" y="1950"/>
                </a:moveTo>
                <a:lnTo>
                  <a:pt x="443" y="1955"/>
                </a:lnTo>
                <a:lnTo>
                  <a:pt x="441" y="1957"/>
                </a:lnTo>
                <a:lnTo>
                  <a:pt x="441" y="1962"/>
                </a:lnTo>
                <a:lnTo>
                  <a:pt x="441" y="1964"/>
                </a:lnTo>
                <a:lnTo>
                  <a:pt x="445" y="1962"/>
                </a:lnTo>
                <a:lnTo>
                  <a:pt x="448" y="1960"/>
                </a:lnTo>
                <a:lnTo>
                  <a:pt x="450" y="1962"/>
                </a:lnTo>
                <a:lnTo>
                  <a:pt x="452" y="1960"/>
                </a:lnTo>
                <a:lnTo>
                  <a:pt x="455" y="1957"/>
                </a:lnTo>
                <a:lnTo>
                  <a:pt x="455" y="1955"/>
                </a:lnTo>
                <a:lnTo>
                  <a:pt x="455" y="1952"/>
                </a:lnTo>
                <a:lnTo>
                  <a:pt x="450" y="1950"/>
                </a:lnTo>
                <a:close/>
                <a:moveTo>
                  <a:pt x="244" y="1917"/>
                </a:moveTo>
                <a:lnTo>
                  <a:pt x="234" y="1919"/>
                </a:lnTo>
                <a:lnTo>
                  <a:pt x="230" y="1922"/>
                </a:lnTo>
                <a:lnTo>
                  <a:pt x="225" y="1924"/>
                </a:lnTo>
                <a:lnTo>
                  <a:pt x="227" y="1926"/>
                </a:lnTo>
                <a:lnTo>
                  <a:pt x="234" y="1931"/>
                </a:lnTo>
                <a:lnTo>
                  <a:pt x="230" y="1938"/>
                </a:lnTo>
                <a:lnTo>
                  <a:pt x="220" y="1938"/>
                </a:lnTo>
                <a:lnTo>
                  <a:pt x="208" y="1938"/>
                </a:lnTo>
                <a:lnTo>
                  <a:pt x="192" y="1938"/>
                </a:lnTo>
                <a:lnTo>
                  <a:pt x="180" y="1938"/>
                </a:lnTo>
                <a:lnTo>
                  <a:pt x="175" y="1938"/>
                </a:lnTo>
                <a:lnTo>
                  <a:pt x="170" y="1938"/>
                </a:lnTo>
                <a:lnTo>
                  <a:pt x="173" y="1943"/>
                </a:lnTo>
                <a:lnTo>
                  <a:pt x="206" y="1950"/>
                </a:lnTo>
                <a:lnTo>
                  <a:pt x="225" y="1952"/>
                </a:lnTo>
                <a:lnTo>
                  <a:pt x="239" y="1950"/>
                </a:lnTo>
                <a:lnTo>
                  <a:pt x="237" y="1941"/>
                </a:lnTo>
                <a:lnTo>
                  <a:pt x="239" y="1938"/>
                </a:lnTo>
                <a:lnTo>
                  <a:pt x="246" y="1938"/>
                </a:lnTo>
                <a:lnTo>
                  <a:pt x="249" y="1933"/>
                </a:lnTo>
                <a:lnTo>
                  <a:pt x="251" y="1931"/>
                </a:lnTo>
                <a:lnTo>
                  <a:pt x="249" y="1926"/>
                </a:lnTo>
                <a:lnTo>
                  <a:pt x="244" y="1917"/>
                </a:lnTo>
                <a:close/>
                <a:moveTo>
                  <a:pt x="341" y="1952"/>
                </a:moveTo>
                <a:lnTo>
                  <a:pt x="336" y="1955"/>
                </a:lnTo>
                <a:lnTo>
                  <a:pt x="334" y="1957"/>
                </a:lnTo>
                <a:lnTo>
                  <a:pt x="329" y="1962"/>
                </a:lnTo>
                <a:lnTo>
                  <a:pt x="334" y="1967"/>
                </a:lnTo>
                <a:lnTo>
                  <a:pt x="339" y="1967"/>
                </a:lnTo>
                <a:lnTo>
                  <a:pt x="348" y="1962"/>
                </a:lnTo>
                <a:lnTo>
                  <a:pt x="346" y="1957"/>
                </a:lnTo>
                <a:lnTo>
                  <a:pt x="341" y="1952"/>
                </a:lnTo>
                <a:close/>
                <a:moveTo>
                  <a:pt x="298" y="1974"/>
                </a:moveTo>
                <a:lnTo>
                  <a:pt x="284" y="1969"/>
                </a:lnTo>
                <a:lnTo>
                  <a:pt x="272" y="1960"/>
                </a:lnTo>
                <a:lnTo>
                  <a:pt x="268" y="1957"/>
                </a:lnTo>
                <a:lnTo>
                  <a:pt x="258" y="1957"/>
                </a:lnTo>
                <a:lnTo>
                  <a:pt x="258" y="1960"/>
                </a:lnTo>
                <a:lnTo>
                  <a:pt x="251" y="1955"/>
                </a:lnTo>
                <a:lnTo>
                  <a:pt x="246" y="1952"/>
                </a:lnTo>
                <a:lnTo>
                  <a:pt x="246" y="1955"/>
                </a:lnTo>
                <a:lnTo>
                  <a:pt x="249" y="1960"/>
                </a:lnTo>
                <a:lnTo>
                  <a:pt x="251" y="1964"/>
                </a:lnTo>
                <a:lnTo>
                  <a:pt x="253" y="1964"/>
                </a:lnTo>
                <a:lnTo>
                  <a:pt x="263" y="1967"/>
                </a:lnTo>
                <a:lnTo>
                  <a:pt x="275" y="1974"/>
                </a:lnTo>
                <a:lnTo>
                  <a:pt x="282" y="1974"/>
                </a:lnTo>
                <a:lnTo>
                  <a:pt x="289" y="1974"/>
                </a:lnTo>
                <a:lnTo>
                  <a:pt x="294" y="1976"/>
                </a:lnTo>
                <a:lnTo>
                  <a:pt x="303" y="1976"/>
                </a:lnTo>
                <a:lnTo>
                  <a:pt x="303" y="1976"/>
                </a:lnTo>
                <a:lnTo>
                  <a:pt x="298" y="1974"/>
                </a:lnTo>
                <a:close/>
                <a:moveTo>
                  <a:pt x="128" y="1917"/>
                </a:moveTo>
                <a:lnTo>
                  <a:pt x="125" y="1912"/>
                </a:lnTo>
                <a:lnTo>
                  <a:pt x="123" y="1912"/>
                </a:lnTo>
                <a:lnTo>
                  <a:pt x="118" y="1915"/>
                </a:lnTo>
                <a:lnTo>
                  <a:pt x="118" y="1919"/>
                </a:lnTo>
                <a:lnTo>
                  <a:pt x="121" y="1922"/>
                </a:lnTo>
                <a:lnTo>
                  <a:pt x="125" y="1926"/>
                </a:lnTo>
                <a:lnTo>
                  <a:pt x="128" y="1924"/>
                </a:lnTo>
                <a:lnTo>
                  <a:pt x="130" y="1924"/>
                </a:lnTo>
                <a:lnTo>
                  <a:pt x="130" y="1919"/>
                </a:lnTo>
                <a:lnTo>
                  <a:pt x="128" y="1917"/>
                </a:lnTo>
                <a:close/>
                <a:moveTo>
                  <a:pt x="90" y="1931"/>
                </a:moveTo>
                <a:lnTo>
                  <a:pt x="90" y="1926"/>
                </a:lnTo>
                <a:lnTo>
                  <a:pt x="95" y="1922"/>
                </a:lnTo>
                <a:lnTo>
                  <a:pt x="95" y="1919"/>
                </a:lnTo>
                <a:lnTo>
                  <a:pt x="95" y="1915"/>
                </a:lnTo>
                <a:lnTo>
                  <a:pt x="88" y="1912"/>
                </a:lnTo>
                <a:lnTo>
                  <a:pt x="83" y="1922"/>
                </a:lnTo>
                <a:lnTo>
                  <a:pt x="83" y="1926"/>
                </a:lnTo>
                <a:lnTo>
                  <a:pt x="80" y="1929"/>
                </a:lnTo>
                <a:lnTo>
                  <a:pt x="73" y="1929"/>
                </a:lnTo>
                <a:lnTo>
                  <a:pt x="64" y="1948"/>
                </a:lnTo>
                <a:lnTo>
                  <a:pt x="71" y="1943"/>
                </a:lnTo>
                <a:lnTo>
                  <a:pt x="76" y="1950"/>
                </a:lnTo>
                <a:lnTo>
                  <a:pt x="90" y="1945"/>
                </a:lnTo>
                <a:lnTo>
                  <a:pt x="92" y="1943"/>
                </a:lnTo>
                <a:lnTo>
                  <a:pt x="95" y="1945"/>
                </a:lnTo>
                <a:lnTo>
                  <a:pt x="95" y="1945"/>
                </a:lnTo>
                <a:lnTo>
                  <a:pt x="97" y="1943"/>
                </a:lnTo>
                <a:lnTo>
                  <a:pt x="99" y="1936"/>
                </a:lnTo>
                <a:lnTo>
                  <a:pt x="97" y="1933"/>
                </a:lnTo>
                <a:lnTo>
                  <a:pt x="90" y="1931"/>
                </a:lnTo>
                <a:close/>
                <a:moveTo>
                  <a:pt x="62" y="1907"/>
                </a:moveTo>
                <a:lnTo>
                  <a:pt x="59" y="1910"/>
                </a:lnTo>
                <a:lnTo>
                  <a:pt x="54" y="1917"/>
                </a:lnTo>
                <a:lnTo>
                  <a:pt x="52" y="1919"/>
                </a:lnTo>
                <a:lnTo>
                  <a:pt x="47" y="1919"/>
                </a:lnTo>
                <a:lnTo>
                  <a:pt x="26" y="1919"/>
                </a:lnTo>
                <a:lnTo>
                  <a:pt x="26" y="1919"/>
                </a:lnTo>
                <a:lnTo>
                  <a:pt x="26" y="1924"/>
                </a:lnTo>
                <a:lnTo>
                  <a:pt x="31" y="1924"/>
                </a:lnTo>
                <a:lnTo>
                  <a:pt x="35" y="1924"/>
                </a:lnTo>
                <a:lnTo>
                  <a:pt x="43" y="1926"/>
                </a:lnTo>
                <a:lnTo>
                  <a:pt x="50" y="1931"/>
                </a:lnTo>
                <a:lnTo>
                  <a:pt x="54" y="1931"/>
                </a:lnTo>
                <a:lnTo>
                  <a:pt x="54" y="1931"/>
                </a:lnTo>
                <a:lnTo>
                  <a:pt x="59" y="1922"/>
                </a:lnTo>
                <a:lnTo>
                  <a:pt x="59" y="1919"/>
                </a:lnTo>
                <a:lnTo>
                  <a:pt x="64" y="1917"/>
                </a:lnTo>
                <a:lnTo>
                  <a:pt x="66" y="1912"/>
                </a:lnTo>
                <a:lnTo>
                  <a:pt x="64" y="1907"/>
                </a:lnTo>
                <a:lnTo>
                  <a:pt x="62" y="1907"/>
                </a:lnTo>
                <a:close/>
                <a:moveTo>
                  <a:pt x="21" y="1903"/>
                </a:moveTo>
                <a:lnTo>
                  <a:pt x="19" y="1898"/>
                </a:lnTo>
                <a:lnTo>
                  <a:pt x="14" y="1891"/>
                </a:lnTo>
                <a:lnTo>
                  <a:pt x="5" y="1886"/>
                </a:lnTo>
                <a:lnTo>
                  <a:pt x="2" y="1886"/>
                </a:lnTo>
                <a:lnTo>
                  <a:pt x="0" y="1888"/>
                </a:lnTo>
                <a:lnTo>
                  <a:pt x="2" y="1893"/>
                </a:lnTo>
                <a:lnTo>
                  <a:pt x="7" y="1900"/>
                </a:lnTo>
                <a:lnTo>
                  <a:pt x="9" y="1905"/>
                </a:lnTo>
                <a:lnTo>
                  <a:pt x="9" y="1910"/>
                </a:lnTo>
                <a:lnTo>
                  <a:pt x="7" y="1910"/>
                </a:lnTo>
                <a:lnTo>
                  <a:pt x="2" y="1912"/>
                </a:lnTo>
                <a:lnTo>
                  <a:pt x="2" y="1915"/>
                </a:lnTo>
                <a:lnTo>
                  <a:pt x="7" y="1924"/>
                </a:lnTo>
                <a:lnTo>
                  <a:pt x="9" y="1924"/>
                </a:lnTo>
                <a:lnTo>
                  <a:pt x="12" y="1922"/>
                </a:lnTo>
                <a:lnTo>
                  <a:pt x="16" y="1919"/>
                </a:lnTo>
                <a:lnTo>
                  <a:pt x="21" y="1910"/>
                </a:lnTo>
                <a:lnTo>
                  <a:pt x="24" y="1907"/>
                </a:lnTo>
                <a:lnTo>
                  <a:pt x="31" y="1907"/>
                </a:lnTo>
                <a:lnTo>
                  <a:pt x="21" y="1903"/>
                </a:lnTo>
                <a:close/>
                <a:moveTo>
                  <a:pt x="114" y="1933"/>
                </a:moveTo>
                <a:lnTo>
                  <a:pt x="111" y="1938"/>
                </a:lnTo>
                <a:lnTo>
                  <a:pt x="118" y="1948"/>
                </a:lnTo>
                <a:lnTo>
                  <a:pt x="123" y="1945"/>
                </a:lnTo>
                <a:lnTo>
                  <a:pt x="121" y="1941"/>
                </a:lnTo>
                <a:lnTo>
                  <a:pt x="114" y="1933"/>
                </a:lnTo>
                <a:close/>
                <a:moveTo>
                  <a:pt x="99" y="1933"/>
                </a:moveTo>
                <a:lnTo>
                  <a:pt x="99" y="1943"/>
                </a:lnTo>
                <a:lnTo>
                  <a:pt x="102" y="1948"/>
                </a:lnTo>
                <a:lnTo>
                  <a:pt x="107" y="1943"/>
                </a:lnTo>
                <a:lnTo>
                  <a:pt x="107" y="1941"/>
                </a:lnTo>
                <a:lnTo>
                  <a:pt x="104" y="1933"/>
                </a:lnTo>
                <a:lnTo>
                  <a:pt x="99" y="1933"/>
                </a:lnTo>
                <a:close/>
              </a:path>
            </a:pathLst>
          </a:custGeom>
          <a:solidFill>
            <a:schemeClr val="bg1"/>
          </a:solidFill>
          <a:ln w="6350">
            <a:solidFill>
              <a:srgbClr val="00A0DC"/>
            </a:solidFill>
            <a:round/>
            <a:headEnd/>
            <a:tailEnd/>
          </a:ln>
        </p:spPr>
        <p:txBody>
          <a:bodyPr lIns="219399" tIns="0" rIns="0" bIns="40223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55" name="Graphic 453">
            <a:extLst>
              <a:ext uri="{FF2B5EF4-FFF2-40B4-BE49-F238E27FC236}">
                <a16:creationId xmlns:a16="http://schemas.microsoft.com/office/drawing/2014/main" id="{1935B25A-2A2E-C446-B4A3-BE642E5A82D1}"/>
              </a:ext>
            </a:extLst>
          </p:cNvPr>
          <p:cNvGrpSpPr/>
          <p:nvPr/>
        </p:nvGrpSpPr>
        <p:grpSpPr bwMode="gray">
          <a:xfrm>
            <a:off x="5821172" y="2929616"/>
            <a:ext cx="186860" cy="135852"/>
            <a:chOff x="6371594" y="2538329"/>
            <a:chExt cx="193747" cy="140907"/>
          </a:xfrm>
          <a:solidFill>
            <a:srgbClr val="00A0DC"/>
          </a:solidFill>
        </p:grpSpPr>
        <p:sp>
          <p:nvSpPr>
            <p:cNvPr id="215" name="Freeform: Shape 56">
              <a:extLst>
                <a:ext uri="{FF2B5EF4-FFF2-40B4-BE49-F238E27FC236}">
                  <a16:creationId xmlns:a16="http://schemas.microsoft.com/office/drawing/2014/main" id="{0D0A543C-775B-6F44-87F6-A5ED4F0C673F}"/>
                </a:ext>
              </a:extLst>
            </p:cNvPr>
            <p:cNvSpPr/>
            <p:nvPr/>
          </p:nvSpPr>
          <p:spPr bwMode="gray">
            <a:xfrm>
              <a:off x="6371594" y="2538329"/>
              <a:ext cx="123294" cy="123294"/>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6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7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6" y="0"/>
                  </a:lnTo>
                  <a:lnTo>
                    <a:pt x="123294" y="0"/>
                  </a:lnTo>
                  <a:lnTo>
                    <a:pt x="98635" y="139146"/>
                  </a:lnTo>
                  <a:lnTo>
                    <a:pt x="79260" y="139146"/>
                  </a:lnTo>
                  <a:lnTo>
                    <a:pt x="61647" y="47556"/>
                  </a:lnTo>
                  <a:lnTo>
                    <a:pt x="61647" y="47556"/>
                  </a:lnTo>
                  <a:lnTo>
                    <a:pt x="45795" y="139146"/>
                  </a:lnTo>
                  <a:lnTo>
                    <a:pt x="26420" y="139146"/>
                  </a:lnTo>
                  <a:lnTo>
                    <a:pt x="0" y="0"/>
                  </a:lnTo>
                  <a:lnTo>
                    <a:pt x="22897" y="0"/>
                  </a:lnTo>
                  <a:lnTo>
                    <a:pt x="36988" y="89828"/>
                  </a:lnTo>
                  <a:lnTo>
                    <a:pt x="36988" y="89828"/>
                  </a:lnTo>
                  <a:lnTo>
                    <a:pt x="51079"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16" name="Freeform: Shape 57">
              <a:extLst>
                <a:ext uri="{FF2B5EF4-FFF2-40B4-BE49-F238E27FC236}">
                  <a16:creationId xmlns:a16="http://schemas.microsoft.com/office/drawing/2014/main" id="{85C5CE30-D61A-584A-98F9-1B80A6AF295E}"/>
                </a:ext>
              </a:extLst>
            </p:cNvPr>
            <p:cNvSpPr/>
            <p:nvPr/>
          </p:nvSpPr>
          <p:spPr bwMode="gray">
            <a:xfrm>
              <a:off x="6498410" y="2540091"/>
              <a:ext cx="70454" cy="123294"/>
            </a:xfrm>
            <a:custGeom>
              <a:avLst/>
              <a:gdLst>
                <a:gd name="connsiteX0" fmla="*/ 54602 w 70453"/>
                <a:gd name="connsiteY0" fmla="*/ 139146 h 123293"/>
                <a:gd name="connsiteX1" fmla="*/ 29943 w 70453"/>
                <a:gd name="connsiteY1" fmla="*/ 139146 h 123293"/>
                <a:gd name="connsiteX2" fmla="*/ 29943 w 70453"/>
                <a:gd name="connsiteY2" fmla="*/ 81022 h 123293"/>
                <a:gd name="connsiteX3" fmla="*/ 0 w 70453"/>
                <a:gd name="connsiteY3" fmla="*/ 0 h 123293"/>
                <a:gd name="connsiteX4" fmla="*/ 24659 w 70453"/>
                <a:gd name="connsiteY4" fmla="*/ 0 h 123293"/>
                <a:gd name="connsiteX5" fmla="*/ 42272 w 70453"/>
                <a:gd name="connsiteY5" fmla="*/ 52840 h 123293"/>
                <a:gd name="connsiteX6" fmla="*/ 42272 w 70453"/>
                <a:gd name="connsiteY6" fmla="*/ 52840 h 123293"/>
                <a:gd name="connsiteX7" fmla="*/ 58124 w 70453"/>
                <a:gd name="connsiteY7" fmla="*/ 0 h 123293"/>
                <a:gd name="connsiteX8" fmla="*/ 82783 w 70453"/>
                <a:gd name="connsiteY8" fmla="*/ 0 h 123293"/>
                <a:gd name="connsiteX9" fmla="*/ 52840 w 70453"/>
                <a:gd name="connsiteY9" fmla="*/ 81022 h 123293"/>
                <a:gd name="connsiteX10" fmla="*/ 52840 w 70453"/>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23293">
                  <a:moveTo>
                    <a:pt x="54602" y="139146"/>
                  </a:moveTo>
                  <a:lnTo>
                    <a:pt x="29943" y="139146"/>
                  </a:lnTo>
                  <a:lnTo>
                    <a:pt x="29943" y="81022"/>
                  </a:lnTo>
                  <a:lnTo>
                    <a:pt x="0" y="0"/>
                  </a:lnTo>
                  <a:lnTo>
                    <a:pt x="24659" y="0"/>
                  </a:lnTo>
                  <a:lnTo>
                    <a:pt x="42272" y="52840"/>
                  </a:lnTo>
                  <a:lnTo>
                    <a:pt x="42272" y="52840"/>
                  </a:lnTo>
                  <a:lnTo>
                    <a:pt x="58124" y="0"/>
                  </a:lnTo>
                  <a:lnTo>
                    <a:pt x="82783" y="0"/>
                  </a:lnTo>
                  <a:lnTo>
                    <a:pt x="52840" y="81022"/>
                  </a:lnTo>
                  <a:lnTo>
                    <a:pt x="5284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59" name="Graphic 453">
            <a:extLst>
              <a:ext uri="{FF2B5EF4-FFF2-40B4-BE49-F238E27FC236}">
                <a16:creationId xmlns:a16="http://schemas.microsoft.com/office/drawing/2014/main" id="{78B0FC5E-4C59-084D-9207-3CDF6C3D1B5C}"/>
              </a:ext>
            </a:extLst>
          </p:cNvPr>
          <p:cNvGrpSpPr/>
          <p:nvPr/>
        </p:nvGrpSpPr>
        <p:grpSpPr bwMode="gray">
          <a:xfrm>
            <a:off x="4037595" y="3820293"/>
            <a:ext cx="152886" cy="135852"/>
            <a:chOff x="4356622" y="2732077"/>
            <a:chExt cx="158521" cy="140907"/>
          </a:xfrm>
          <a:solidFill>
            <a:schemeClr val="bg1"/>
          </a:solidFill>
        </p:grpSpPr>
        <p:sp>
          <p:nvSpPr>
            <p:cNvPr id="207" name="Freeform: Shape 68">
              <a:extLst>
                <a:ext uri="{FF2B5EF4-FFF2-40B4-BE49-F238E27FC236}">
                  <a16:creationId xmlns:a16="http://schemas.microsoft.com/office/drawing/2014/main" id="{92550154-37D8-2940-B5FD-F2679EC18E7B}"/>
                </a:ext>
              </a:extLst>
            </p:cNvPr>
            <p:cNvSpPr/>
            <p:nvPr/>
          </p:nvSpPr>
          <p:spPr bwMode="gray">
            <a:xfrm>
              <a:off x="4356622" y="2732077"/>
              <a:ext cx="70454" cy="140907"/>
            </a:xfrm>
            <a:custGeom>
              <a:avLst/>
              <a:gdLst>
                <a:gd name="connsiteX0" fmla="*/ 47556 w 70453"/>
                <a:gd name="connsiteY0" fmla="*/ 49317 h 140907"/>
                <a:gd name="connsiteX1" fmla="*/ 47556 w 70453"/>
                <a:gd name="connsiteY1" fmla="*/ 38749 h 140907"/>
                <a:gd name="connsiteX2" fmla="*/ 35227 w 70453"/>
                <a:gd name="connsiteY2" fmla="*/ 21136 h 140907"/>
                <a:gd name="connsiteX3" fmla="*/ 22897 w 70453"/>
                <a:gd name="connsiteY3" fmla="*/ 36988 h 140907"/>
                <a:gd name="connsiteX4" fmla="*/ 22897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5 w 70453"/>
                <a:gd name="connsiteY8" fmla="*/ 91590 h 140907"/>
                <a:gd name="connsiteX9" fmla="*/ 72215 w 70453"/>
                <a:gd name="connsiteY9" fmla="*/ 107442 h 140907"/>
                <a:gd name="connsiteX10" fmla="*/ 36988 w 70453"/>
                <a:gd name="connsiteY10" fmla="*/ 142668 h 140907"/>
                <a:gd name="connsiteX11" fmla="*/ 0 w 70453"/>
                <a:gd name="connsiteY11" fmla="*/ 107442 h 140907"/>
                <a:gd name="connsiteX12" fmla="*/ 0 w 70453"/>
                <a:gd name="connsiteY12" fmla="*/ 35227 h 140907"/>
                <a:gd name="connsiteX13" fmla="*/ 36988 w 70453"/>
                <a:gd name="connsiteY13" fmla="*/ 0 h 140907"/>
                <a:gd name="connsiteX14" fmla="*/ 72215 w 70453"/>
                <a:gd name="connsiteY14" fmla="*/ 38749 h 140907"/>
                <a:gd name="connsiteX15" fmla="*/ 72215 w 70453"/>
                <a:gd name="connsiteY15" fmla="*/ 49317 h 140907"/>
                <a:gd name="connsiteX16" fmla="*/ 47556 w 70453"/>
                <a:gd name="connsiteY16" fmla="*/ 4931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7"/>
                  </a:moveTo>
                  <a:lnTo>
                    <a:pt x="47556" y="38749"/>
                  </a:lnTo>
                  <a:cubicBezTo>
                    <a:pt x="47556" y="26420"/>
                    <a:pt x="42272" y="21136"/>
                    <a:pt x="35227" y="21136"/>
                  </a:cubicBezTo>
                  <a:cubicBezTo>
                    <a:pt x="26420" y="21136"/>
                    <a:pt x="22897" y="26420"/>
                    <a:pt x="22897" y="36988"/>
                  </a:cubicBezTo>
                  <a:lnTo>
                    <a:pt x="22897" y="107442"/>
                  </a:lnTo>
                  <a:cubicBezTo>
                    <a:pt x="22897" y="118010"/>
                    <a:pt x="26420" y="123294"/>
                    <a:pt x="35227" y="123294"/>
                  </a:cubicBezTo>
                  <a:cubicBezTo>
                    <a:pt x="44033" y="123294"/>
                    <a:pt x="47556" y="118010"/>
                    <a:pt x="47556" y="109203"/>
                  </a:cubicBezTo>
                  <a:lnTo>
                    <a:pt x="47556" y="91590"/>
                  </a:lnTo>
                  <a:lnTo>
                    <a:pt x="72215" y="91590"/>
                  </a:lnTo>
                  <a:lnTo>
                    <a:pt x="72215" y="107442"/>
                  </a:lnTo>
                  <a:cubicBezTo>
                    <a:pt x="72215" y="126816"/>
                    <a:pt x="59886" y="142668"/>
                    <a:pt x="36988" y="142668"/>
                  </a:cubicBezTo>
                  <a:cubicBezTo>
                    <a:pt x="12329" y="142668"/>
                    <a:pt x="0" y="126816"/>
                    <a:pt x="0" y="107442"/>
                  </a:cubicBezTo>
                  <a:lnTo>
                    <a:pt x="0" y="35227"/>
                  </a:lnTo>
                  <a:cubicBezTo>
                    <a:pt x="0" y="15852"/>
                    <a:pt x="12329" y="0"/>
                    <a:pt x="36988" y="0"/>
                  </a:cubicBezTo>
                  <a:cubicBezTo>
                    <a:pt x="61647" y="0"/>
                    <a:pt x="72215" y="17613"/>
                    <a:pt x="72215" y="38749"/>
                  </a:cubicBezTo>
                  <a:lnTo>
                    <a:pt x="72215" y="49317"/>
                  </a:lnTo>
                  <a:lnTo>
                    <a:pt x="47556" y="4931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08" name="Freeform: Shape 69">
              <a:extLst>
                <a:ext uri="{FF2B5EF4-FFF2-40B4-BE49-F238E27FC236}">
                  <a16:creationId xmlns:a16="http://schemas.microsoft.com/office/drawing/2014/main" id="{029052A2-27FA-8A44-81CB-49291BAD7CC6}"/>
                </a:ext>
              </a:extLst>
            </p:cNvPr>
            <p:cNvSpPr/>
            <p:nvPr/>
          </p:nvSpPr>
          <p:spPr bwMode="gray">
            <a:xfrm>
              <a:off x="4444689" y="2735599"/>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6363 w 70453"/>
                <a:gd name="connsiteY5" fmla="*/ 139146 h 123293"/>
                <a:gd name="connsiteX6" fmla="*/ 52840 w 70453"/>
                <a:gd name="connsiteY6" fmla="*/ 107442 h 123293"/>
                <a:gd name="connsiteX7" fmla="*/ 26420 w 70453"/>
                <a:gd name="connsiteY7" fmla="*/ 107442 h 123293"/>
                <a:gd name="connsiteX8" fmla="*/ 22897 w 70453"/>
                <a:gd name="connsiteY8" fmla="*/ 139146 h 123293"/>
                <a:gd name="connsiteX9" fmla="*/ 29943 w 70453"/>
                <a:gd name="connsiteY9" fmla="*/ 88067 h 123293"/>
                <a:gd name="connsiteX10" fmla="*/ 49317 w 70453"/>
                <a:gd name="connsiteY10" fmla="*/ 88067 h 123293"/>
                <a:gd name="connsiteX11" fmla="*/ 40511 w 70453"/>
                <a:gd name="connsiteY11" fmla="*/ 28181 h 123293"/>
                <a:gd name="connsiteX12" fmla="*/ 40511 w 70453"/>
                <a:gd name="connsiteY12" fmla="*/ 28181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6363" y="139146"/>
                  </a:lnTo>
                  <a:lnTo>
                    <a:pt x="52840" y="107442"/>
                  </a:lnTo>
                  <a:lnTo>
                    <a:pt x="26420" y="107442"/>
                  </a:lnTo>
                  <a:lnTo>
                    <a:pt x="22897" y="139146"/>
                  </a:lnTo>
                  <a:close/>
                  <a:moveTo>
                    <a:pt x="29943" y="88067"/>
                  </a:moveTo>
                  <a:lnTo>
                    <a:pt x="49317" y="88067"/>
                  </a:lnTo>
                  <a:lnTo>
                    <a:pt x="40511" y="28181"/>
                  </a:lnTo>
                  <a:lnTo>
                    <a:pt x="40511" y="28181"/>
                  </a:lnTo>
                  <a:lnTo>
                    <a:pt x="29943" y="8806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60" name="Freeform: Shape 71">
            <a:extLst>
              <a:ext uri="{FF2B5EF4-FFF2-40B4-BE49-F238E27FC236}">
                <a16:creationId xmlns:a16="http://schemas.microsoft.com/office/drawing/2014/main" id="{B4EF99CF-B7D8-FB46-A083-5B4E2E2C0DDB}"/>
              </a:ext>
            </a:extLst>
          </p:cNvPr>
          <p:cNvSpPr/>
          <p:nvPr/>
        </p:nvSpPr>
        <p:spPr bwMode="gray">
          <a:xfrm>
            <a:off x="5209657" y="3604871"/>
            <a:ext cx="67950" cy="135852"/>
          </a:xfrm>
          <a:custGeom>
            <a:avLst/>
            <a:gdLst>
              <a:gd name="connsiteX0" fmla="*/ 0 w 70453"/>
              <a:gd name="connsiteY0" fmla="*/ 0 h 140907"/>
              <a:gd name="connsiteX1" fmla="*/ 24659 w 70453"/>
              <a:gd name="connsiteY1" fmla="*/ 0 h 140907"/>
              <a:gd name="connsiteX2" fmla="*/ 24659 w 70453"/>
              <a:gd name="connsiteY2" fmla="*/ 105680 h 140907"/>
              <a:gd name="connsiteX3" fmla="*/ 36988 w 70453"/>
              <a:gd name="connsiteY3" fmla="*/ 121532 h 140907"/>
              <a:gd name="connsiteX4" fmla="*/ 49318 w 70453"/>
              <a:gd name="connsiteY4" fmla="*/ 105680 h 140907"/>
              <a:gd name="connsiteX5" fmla="*/ 49318 w 70453"/>
              <a:gd name="connsiteY5" fmla="*/ 0 h 140907"/>
              <a:gd name="connsiteX6" fmla="*/ 73976 w 70453"/>
              <a:gd name="connsiteY6" fmla="*/ 0 h 140907"/>
              <a:gd name="connsiteX7" fmla="*/ 73976 w 70453"/>
              <a:gd name="connsiteY7" fmla="*/ 103919 h 140907"/>
              <a:gd name="connsiteX8" fmla="*/ 36988 w 70453"/>
              <a:gd name="connsiteY8" fmla="*/ 140907 h 140907"/>
              <a:gd name="connsiteX9" fmla="*/ 0 w 70453"/>
              <a:gd name="connsiteY9" fmla="*/ 103919 h 140907"/>
              <a:gd name="connsiteX10" fmla="*/ 0 w 70453"/>
              <a:gd name="connsiteY10" fmla="*/ 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40907">
                <a:moveTo>
                  <a:pt x="0" y="0"/>
                </a:moveTo>
                <a:lnTo>
                  <a:pt x="24659" y="0"/>
                </a:lnTo>
                <a:lnTo>
                  <a:pt x="24659" y="105680"/>
                </a:lnTo>
                <a:cubicBezTo>
                  <a:pt x="24659" y="116248"/>
                  <a:pt x="28182" y="121532"/>
                  <a:pt x="36988" y="121532"/>
                </a:cubicBezTo>
                <a:cubicBezTo>
                  <a:pt x="45795" y="121532"/>
                  <a:pt x="49318" y="116248"/>
                  <a:pt x="49318" y="105680"/>
                </a:cubicBezTo>
                <a:lnTo>
                  <a:pt x="49318" y="0"/>
                </a:lnTo>
                <a:lnTo>
                  <a:pt x="73976" y="0"/>
                </a:lnTo>
                <a:lnTo>
                  <a:pt x="73976" y="103919"/>
                </a:lnTo>
                <a:cubicBezTo>
                  <a:pt x="73976" y="128578"/>
                  <a:pt x="59886" y="140907"/>
                  <a:pt x="36988" y="140907"/>
                </a:cubicBezTo>
                <a:cubicBezTo>
                  <a:pt x="14091" y="140907"/>
                  <a:pt x="0" y="128578"/>
                  <a:pt x="0" y="103919"/>
                </a:cubicBezTo>
                <a:lnTo>
                  <a:pt x="0"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61" name="Freeform: Shape 72">
            <a:extLst>
              <a:ext uri="{FF2B5EF4-FFF2-40B4-BE49-F238E27FC236}">
                <a16:creationId xmlns:a16="http://schemas.microsoft.com/office/drawing/2014/main" id="{0853CA74-1D7D-8B46-A20F-24D5E6E90967}"/>
              </a:ext>
            </a:extLst>
          </p:cNvPr>
          <p:cNvSpPr/>
          <p:nvPr/>
        </p:nvSpPr>
        <p:spPr bwMode="gray">
          <a:xfrm>
            <a:off x="5294594" y="3604871"/>
            <a:ext cx="67950" cy="135852"/>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grpSp>
        <p:nvGrpSpPr>
          <p:cNvPr id="62" name="Graphic 453">
            <a:extLst>
              <a:ext uri="{FF2B5EF4-FFF2-40B4-BE49-F238E27FC236}">
                <a16:creationId xmlns:a16="http://schemas.microsoft.com/office/drawing/2014/main" id="{AA61116C-275A-F040-AA01-C0BA0B4E0E67}"/>
              </a:ext>
            </a:extLst>
          </p:cNvPr>
          <p:cNvGrpSpPr/>
          <p:nvPr/>
        </p:nvGrpSpPr>
        <p:grpSpPr bwMode="gray">
          <a:xfrm>
            <a:off x="5081927" y="4495358"/>
            <a:ext cx="152886" cy="135852"/>
            <a:chOff x="5617741" y="4007287"/>
            <a:chExt cx="158521" cy="140907"/>
          </a:xfrm>
          <a:solidFill>
            <a:schemeClr val="bg1"/>
          </a:solidFill>
        </p:grpSpPr>
        <p:sp>
          <p:nvSpPr>
            <p:cNvPr id="205" name="Freeform: Shape 74">
              <a:extLst>
                <a:ext uri="{FF2B5EF4-FFF2-40B4-BE49-F238E27FC236}">
                  <a16:creationId xmlns:a16="http://schemas.microsoft.com/office/drawing/2014/main" id="{37A1A57E-C8D5-4A4D-B7CC-3A49ED486864}"/>
                </a:ext>
              </a:extLst>
            </p:cNvPr>
            <p:cNvSpPr/>
            <p:nvPr/>
          </p:nvSpPr>
          <p:spPr bwMode="gray">
            <a:xfrm>
              <a:off x="5617741" y="4009048"/>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6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29943 w 70453"/>
                <a:gd name="connsiteY9" fmla="*/ 88067 h 123293"/>
                <a:gd name="connsiteX10" fmla="*/ 49317 w 70453"/>
                <a:gd name="connsiteY10" fmla="*/ 88067 h 123293"/>
                <a:gd name="connsiteX11" fmla="*/ 40511 w 70453"/>
                <a:gd name="connsiteY11" fmla="*/ 28182 h 123293"/>
                <a:gd name="connsiteX12" fmla="*/ 40511 w 70453"/>
                <a:gd name="connsiteY12" fmla="*/ 28182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6" y="139146"/>
                  </a:lnTo>
                  <a:lnTo>
                    <a:pt x="56363" y="107442"/>
                  </a:lnTo>
                  <a:lnTo>
                    <a:pt x="29943" y="107442"/>
                  </a:lnTo>
                  <a:lnTo>
                    <a:pt x="22897" y="139146"/>
                  </a:lnTo>
                  <a:close/>
                  <a:moveTo>
                    <a:pt x="29943" y="88067"/>
                  </a:moveTo>
                  <a:lnTo>
                    <a:pt x="49317" y="88067"/>
                  </a:lnTo>
                  <a:lnTo>
                    <a:pt x="40511" y="28182"/>
                  </a:lnTo>
                  <a:lnTo>
                    <a:pt x="40511" y="28182"/>
                  </a:lnTo>
                  <a:lnTo>
                    <a:pt x="29943" y="88067"/>
                  </a:lnTo>
                  <a:close/>
                </a:path>
              </a:pathLst>
            </a:custGeom>
            <a:solidFill>
              <a:srgbClr val="10A6DE"/>
            </a:solidFill>
            <a:ln w="17606" cap="flat">
              <a:noFill/>
              <a:prstDash val="solid"/>
              <a:miter/>
            </a:ln>
          </p:spPr>
          <p:txBody>
            <a:bodyPr rtlCol="0" anchor="ctr"/>
            <a:lstStyle/>
            <a:p>
              <a:pPr>
                <a:defRPr/>
              </a:pPr>
              <a:endParaRPr lang="en-US" dirty="0">
                <a:solidFill>
                  <a:srgbClr val="000000"/>
                </a:solidFill>
                <a:latin typeface="Arial"/>
              </a:endParaRPr>
            </a:p>
          </p:txBody>
        </p:sp>
        <p:sp>
          <p:nvSpPr>
            <p:cNvPr id="206" name="Freeform: Shape 75">
              <a:extLst>
                <a:ext uri="{FF2B5EF4-FFF2-40B4-BE49-F238E27FC236}">
                  <a16:creationId xmlns:a16="http://schemas.microsoft.com/office/drawing/2014/main" id="{E5126C97-1BDF-8E41-B5C5-1628C8AFC4A7}"/>
                </a:ext>
              </a:extLst>
            </p:cNvPr>
            <p:cNvSpPr/>
            <p:nvPr/>
          </p:nvSpPr>
          <p:spPr bwMode="gray">
            <a:xfrm>
              <a:off x="5709330" y="4007287"/>
              <a:ext cx="52840" cy="140907"/>
            </a:xfrm>
            <a:custGeom>
              <a:avLst/>
              <a:gdLst>
                <a:gd name="connsiteX0" fmla="*/ 5284 w 52840"/>
                <a:gd name="connsiteY0" fmla="*/ 21136 h 140907"/>
                <a:gd name="connsiteX1" fmla="*/ 5284 w 52840"/>
                <a:gd name="connsiteY1" fmla="*/ 0 h 140907"/>
                <a:gd name="connsiteX2" fmla="*/ 68692 w 52840"/>
                <a:gd name="connsiteY2" fmla="*/ 0 h 140907"/>
                <a:gd name="connsiteX3" fmla="*/ 68692 w 52840"/>
                <a:gd name="connsiteY3" fmla="*/ 22897 h 140907"/>
                <a:gd name="connsiteX4" fmla="*/ 24659 w 52840"/>
                <a:gd name="connsiteY4" fmla="*/ 119771 h 140907"/>
                <a:gd name="connsiteX5" fmla="*/ 68692 w 52840"/>
                <a:gd name="connsiteY5" fmla="*/ 119771 h 140907"/>
                <a:gd name="connsiteX6" fmla="*/ 68692 w 52840"/>
                <a:gd name="connsiteY6" fmla="*/ 140907 h 140907"/>
                <a:gd name="connsiteX7" fmla="*/ 0 w 52840"/>
                <a:gd name="connsiteY7" fmla="*/ 140907 h 140907"/>
                <a:gd name="connsiteX8" fmla="*/ 0 w 52840"/>
                <a:gd name="connsiteY8" fmla="*/ 118010 h 140907"/>
                <a:gd name="connsiteX9" fmla="*/ 44033 w 52840"/>
                <a:gd name="connsiteY9" fmla="*/ 21136 h 140907"/>
                <a:gd name="connsiteX10" fmla="*/ 5284 w 52840"/>
                <a:gd name="connsiteY10"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40" h="140907">
                  <a:moveTo>
                    <a:pt x="5284" y="21136"/>
                  </a:moveTo>
                  <a:lnTo>
                    <a:pt x="5284" y="0"/>
                  </a:lnTo>
                  <a:lnTo>
                    <a:pt x="68692" y="0"/>
                  </a:lnTo>
                  <a:lnTo>
                    <a:pt x="68692" y="22897"/>
                  </a:lnTo>
                  <a:lnTo>
                    <a:pt x="24659" y="119771"/>
                  </a:lnTo>
                  <a:lnTo>
                    <a:pt x="68692" y="119771"/>
                  </a:lnTo>
                  <a:lnTo>
                    <a:pt x="68692" y="140907"/>
                  </a:lnTo>
                  <a:lnTo>
                    <a:pt x="0" y="140907"/>
                  </a:lnTo>
                  <a:lnTo>
                    <a:pt x="0" y="118010"/>
                  </a:lnTo>
                  <a:lnTo>
                    <a:pt x="44033" y="21136"/>
                  </a:lnTo>
                  <a:lnTo>
                    <a:pt x="5284" y="21136"/>
                  </a:lnTo>
                  <a:close/>
                </a:path>
              </a:pathLst>
            </a:custGeom>
            <a:solidFill>
              <a:srgbClr val="00A0DC"/>
            </a:solidFill>
            <a:ln w="17606" cap="flat">
              <a:noFill/>
              <a:prstDash val="solid"/>
              <a:miter/>
            </a:ln>
          </p:spPr>
          <p:txBody>
            <a:bodyPr rtlCol="0" anchor="ctr"/>
            <a:lstStyle/>
            <a:p>
              <a:pPr>
                <a:defRPr/>
              </a:pPr>
              <a:endParaRPr lang="en-US" dirty="0">
                <a:solidFill>
                  <a:srgbClr val="00A0DC"/>
                </a:solidFill>
                <a:latin typeface="Arial"/>
              </a:endParaRPr>
            </a:p>
          </p:txBody>
        </p:sp>
      </p:grpSp>
      <p:grpSp>
        <p:nvGrpSpPr>
          <p:cNvPr id="64" name="Graphic 453">
            <a:extLst>
              <a:ext uri="{FF2B5EF4-FFF2-40B4-BE49-F238E27FC236}">
                <a16:creationId xmlns:a16="http://schemas.microsoft.com/office/drawing/2014/main" id="{71E10A5D-DBFF-3546-A3FA-BFEA6EEAF6D3}"/>
              </a:ext>
            </a:extLst>
          </p:cNvPr>
          <p:cNvGrpSpPr/>
          <p:nvPr/>
        </p:nvGrpSpPr>
        <p:grpSpPr bwMode="gray">
          <a:xfrm>
            <a:off x="6966831" y="5172673"/>
            <a:ext cx="135898" cy="135852"/>
            <a:chOff x="7400216" y="4579722"/>
            <a:chExt cx="140907" cy="140907"/>
          </a:xfrm>
          <a:solidFill>
            <a:srgbClr val="00A0DC"/>
          </a:solidFill>
        </p:grpSpPr>
        <p:sp>
          <p:nvSpPr>
            <p:cNvPr id="201" name="Freeform: Shape 80">
              <a:extLst>
                <a:ext uri="{FF2B5EF4-FFF2-40B4-BE49-F238E27FC236}">
                  <a16:creationId xmlns:a16="http://schemas.microsoft.com/office/drawing/2014/main" id="{C6E8DAC0-06DE-014E-879C-18FCA949DDE7}"/>
                </a:ext>
              </a:extLst>
            </p:cNvPr>
            <p:cNvSpPr/>
            <p:nvPr/>
          </p:nvSpPr>
          <p:spPr bwMode="gray">
            <a:xfrm>
              <a:off x="7400216" y="4579722"/>
              <a:ext cx="70454" cy="140907"/>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02" name="Freeform: Shape 81">
              <a:extLst>
                <a:ext uri="{FF2B5EF4-FFF2-40B4-BE49-F238E27FC236}">
                  <a16:creationId xmlns:a16="http://schemas.microsoft.com/office/drawing/2014/main" id="{9334D66E-F8B1-174E-AD1B-C7F9ACE39864}"/>
                </a:ext>
              </a:extLst>
            </p:cNvPr>
            <p:cNvSpPr/>
            <p:nvPr/>
          </p:nvSpPr>
          <p:spPr bwMode="gray">
            <a:xfrm>
              <a:off x="7475954" y="4579722"/>
              <a:ext cx="70454" cy="140907"/>
            </a:xfrm>
            <a:custGeom>
              <a:avLst/>
              <a:gdLst>
                <a:gd name="connsiteX0" fmla="*/ 28182 w 70453"/>
                <a:gd name="connsiteY0" fmla="*/ 66931 h 140907"/>
                <a:gd name="connsiteX1" fmla="*/ 1761 w 70453"/>
                <a:gd name="connsiteY1" fmla="*/ 0 h 140907"/>
                <a:gd name="connsiteX2" fmla="*/ 24659 w 70453"/>
                <a:gd name="connsiteY2" fmla="*/ 0 h 140907"/>
                <a:gd name="connsiteX3" fmla="*/ 38750 w 70453"/>
                <a:gd name="connsiteY3" fmla="*/ 44033 h 140907"/>
                <a:gd name="connsiteX4" fmla="*/ 38750 w 70453"/>
                <a:gd name="connsiteY4" fmla="*/ 44033 h 140907"/>
                <a:gd name="connsiteX5" fmla="*/ 52840 w 70453"/>
                <a:gd name="connsiteY5" fmla="*/ 0 h 140907"/>
                <a:gd name="connsiteX6" fmla="*/ 75738 w 70453"/>
                <a:gd name="connsiteY6" fmla="*/ 0 h 140907"/>
                <a:gd name="connsiteX7" fmla="*/ 51079 w 70453"/>
                <a:gd name="connsiteY7" fmla="*/ 66931 h 140907"/>
                <a:gd name="connsiteX8" fmla="*/ 77499 w 70453"/>
                <a:gd name="connsiteY8" fmla="*/ 140907 h 140907"/>
                <a:gd name="connsiteX9" fmla="*/ 54602 w 70453"/>
                <a:gd name="connsiteY9" fmla="*/ 140907 h 140907"/>
                <a:gd name="connsiteX10" fmla="*/ 38750 w 70453"/>
                <a:gd name="connsiteY10" fmla="*/ 89828 h 140907"/>
                <a:gd name="connsiteX11" fmla="*/ 38750 w 70453"/>
                <a:gd name="connsiteY11" fmla="*/ 89828 h 140907"/>
                <a:gd name="connsiteX12" fmla="*/ 22897 w 70453"/>
                <a:gd name="connsiteY12" fmla="*/ 140907 h 140907"/>
                <a:gd name="connsiteX13" fmla="*/ 0 w 70453"/>
                <a:gd name="connsiteY13" fmla="*/ 140907 h 140907"/>
                <a:gd name="connsiteX14" fmla="*/ 28182 w 70453"/>
                <a:gd name="connsiteY14" fmla="*/ 66931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28182" y="66931"/>
                  </a:moveTo>
                  <a:lnTo>
                    <a:pt x="1761" y="0"/>
                  </a:lnTo>
                  <a:lnTo>
                    <a:pt x="24659" y="0"/>
                  </a:lnTo>
                  <a:lnTo>
                    <a:pt x="38750" y="44033"/>
                  </a:lnTo>
                  <a:lnTo>
                    <a:pt x="38750" y="44033"/>
                  </a:lnTo>
                  <a:lnTo>
                    <a:pt x="52840" y="0"/>
                  </a:lnTo>
                  <a:lnTo>
                    <a:pt x="75738" y="0"/>
                  </a:lnTo>
                  <a:lnTo>
                    <a:pt x="51079" y="66931"/>
                  </a:lnTo>
                  <a:lnTo>
                    <a:pt x="77499" y="140907"/>
                  </a:lnTo>
                  <a:lnTo>
                    <a:pt x="54602" y="140907"/>
                  </a:lnTo>
                  <a:lnTo>
                    <a:pt x="38750" y="89828"/>
                  </a:lnTo>
                  <a:lnTo>
                    <a:pt x="38750" y="89828"/>
                  </a:lnTo>
                  <a:lnTo>
                    <a:pt x="22897" y="140907"/>
                  </a:lnTo>
                  <a:lnTo>
                    <a:pt x="0" y="140907"/>
                  </a:lnTo>
                  <a:lnTo>
                    <a:pt x="28182" y="66931"/>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65" name="Freeform: Shape 83">
            <a:extLst>
              <a:ext uri="{FF2B5EF4-FFF2-40B4-BE49-F238E27FC236}">
                <a16:creationId xmlns:a16="http://schemas.microsoft.com/office/drawing/2014/main" id="{A084A007-D941-6643-BF41-1F1E14528E9D}"/>
              </a:ext>
            </a:extLst>
          </p:cNvPr>
          <p:cNvSpPr/>
          <p:nvPr/>
        </p:nvSpPr>
        <p:spPr bwMode="gray">
          <a:xfrm>
            <a:off x="6060571" y="3699394"/>
            <a:ext cx="67950" cy="135852"/>
          </a:xfrm>
          <a:custGeom>
            <a:avLst/>
            <a:gdLst>
              <a:gd name="connsiteX0" fmla="*/ 47556 w 70453"/>
              <a:gd name="connsiteY0" fmla="*/ 49318 h 140907"/>
              <a:gd name="connsiteX1" fmla="*/ 47556 w 70453"/>
              <a:gd name="connsiteY1" fmla="*/ 38749 h 140907"/>
              <a:gd name="connsiteX2" fmla="*/ 35227 w 70453"/>
              <a:gd name="connsiteY2" fmla="*/ 21136 h 140907"/>
              <a:gd name="connsiteX3" fmla="*/ 22897 w 70453"/>
              <a:gd name="connsiteY3" fmla="*/ 36988 h 140907"/>
              <a:gd name="connsiteX4" fmla="*/ 22897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5 w 70453"/>
              <a:gd name="connsiteY8" fmla="*/ 91590 h 140907"/>
              <a:gd name="connsiteX9" fmla="*/ 72215 w 70453"/>
              <a:gd name="connsiteY9" fmla="*/ 107442 h 140907"/>
              <a:gd name="connsiteX10" fmla="*/ 36988 w 70453"/>
              <a:gd name="connsiteY10" fmla="*/ 142669 h 140907"/>
              <a:gd name="connsiteX11" fmla="*/ 0 w 70453"/>
              <a:gd name="connsiteY11" fmla="*/ 107442 h 140907"/>
              <a:gd name="connsiteX12" fmla="*/ 0 w 70453"/>
              <a:gd name="connsiteY12" fmla="*/ 35227 h 140907"/>
              <a:gd name="connsiteX13" fmla="*/ 36988 w 70453"/>
              <a:gd name="connsiteY13" fmla="*/ 0 h 140907"/>
              <a:gd name="connsiteX14" fmla="*/ 72215 w 70453"/>
              <a:gd name="connsiteY14" fmla="*/ 38749 h 140907"/>
              <a:gd name="connsiteX15" fmla="*/ 72215 w 70453"/>
              <a:gd name="connsiteY15" fmla="*/ 49318 h 140907"/>
              <a:gd name="connsiteX16" fmla="*/ 47556 w 70453"/>
              <a:gd name="connsiteY16" fmla="*/ 4931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8"/>
                </a:moveTo>
                <a:lnTo>
                  <a:pt x="47556" y="38749"/>
                </a:lnTo>
                <a:cubicBezTo>
                  <a:pt x="47556" y="26420"/>
                  <a:pt x="42272" y="21136"/>
                  <a:pt x="35227" y="21136"/>
                </a:cubicBezTo>
                <a:cubicBezTo>
                  <a:pt x="26420" y="21136"/>
                  <a:pt x="22897" y="26420"/>
                  <a:pt x="22897" y="36988"/>
                </a:cubicBezTo>
                <a:lnTo>
                  <a:pt x="22897" y="107442"/>
                </a:lnTo>
                <a:cubicBezTo>
                  <a:pt x="22897" y="118010"/>
                  <a:pt x="26420" y="123294"/>
                  <a:pt x="35227" y="123294"/>
                </a:cubicBezTo>
                <a:cubicBezTo>
                  <a:pt x="44033" y="123294"/>
                  <a:pt x="47556" y="118010"/>
                  <a:pt x="47556" y="109203"/>
                </a:cubicBezTo>
                <a:lnTo>
                  <a:pt x="47556" y="91590"/>
                </a:lnTo>
                <a:lnTo>
                  <a:pt x="72215" y="91590"/>
                </a:lnTo>
                <a:lnTo>
                  <a:pt x="72215" y="107442"/>
                </a:lnTo>
                <a:cubicBezTo>
                  <a:pt x="72215" y="126816"/>
                  <a:pt x="59885" y="142669"/>
                  <a:pt x="36988" y="142669"/>
                </a:cubicBezTo>
                <a:cubicBezTo>
                  <a:pt x="12329" y="142669"/>
                  <a:pt x="0" y="126816"/>
                  <a:pt x="0" y="107442"/>
                </a:cubicBezTo>
                <a:lnTo>
                  <a:pt x="0" y="35227"/>
                </a:lnTo>
                <a:cubicBezTo>
                  <a:pt x="0" y="15852"/>
                  <a:pt x="12329" y="0"/>
                  <a:pt x="36988" y="0"/>
                </a:cubicBezTo>
                <a:cubicBezTo>
                  <a:pt x="61647" y="0"/>
                  <a:pt x="72215" y="17613"/>
                  <a:pt x="72215" y="38749"/>
                </a:cubicBezTo>
                <a:lnTo>
                  <a:pt x="72215" y="49318"/>
                </a:lnTo>
                <a:lnTo>
                  <a:pt x="47556" y="49318"/>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66" name="Freeform: Shape 84">
            <a:extLst>
              <a:ext uri="{FF2B5EF4-FFF2-40B4-BE49-F238E27FC236}">
                <a16:creationId xmlns:a16="http://schemas.microsoft.com/office/drawing/2014/main" id="{A77D3606-8590-EC4B-84A6-047823DBD939}"/>
              </a:ext>
            </a:extLst>
          </p:cNvPr>
          <p:cNvSpPr/>
          <p:nvPr/>
        </p:nvSpPr>
        <p:spPr bwMode="gray">
          <a:xfrm>
            <a:off x="6154001" y="3701092"/>
            <a:ext cx="67950" cy="135852"/>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8 h 140907"/>
              <a:gd name="connsiteX5" fmla="*/ 0 w 70453"/>
              <a:gd name="connsiteY5" fmla="*/ 107442 h 140907"/>
              <a:gd name="connsiteX6" fmla="*/ 0 w 70453"/>
              <a:gd name="connsiteY6" fmla="*/ 35227 h 140907"/>
              <a:gd name="connsiteX7" fmla="*/ 22897 w 70453"/>
              <a:gd name="connsiteY7" fmla="*/ 107442 h 140907"/>
              <a:gd name="connsiteX8" fmla="*/ 35227 w 70453"/>
              <a:gd name="connsiteY8" fmla="*/ 123294 h 140907"/>
              <a:gd name="connsiteX9" fmla="*/ 47556 w 70453"/>
              <a:gd name="connsiteY9" fmla="*/ 107442 h 140907"/>
              <a:gd name="connsiteX10" fmla="*/ 47556 w 70453"/>
              <a:gd name="connsiteY10" fmla="*/ 36988 h 140907"/>
              <a:gd name="connsiteX11" fmla="*/ 35227 w 70453"/>
              <a:gd name="connsiteY11" fmla="*/ 21136 h 140907"/>
              <a:gd name="connsiteX12" fmla="*/ 22897 w 70453"/>
              <a:gd name="connsiteY12" fmla="*/ 36988 h 140907"/>
              <a:gd name="connsiteX13" fmla="*/ 22897 w 70453"/>
              <a:gd name="connsiteY13" fmla="*/ 107442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7"/>
                  <a:pt x="61647" y="142668"/>
                  <a:pt x="36988" y="142668"/>
                </a:cubicBezTo>
                <a:cubicBezTo>
                  <a:pt x="12329" y="142668"/>
                  <a:pt x="0" y="126817"/>
                  <a:pt x="0" y="107442"/>
                </a:cubicBezTo>
                <a:lnTo>
                  <a:pt x="0" y="35227"/>
                </a:lnTo>
                <a:close/>
                <a:moveTo>
                  <a:pt x="22897" y="107442"/>
                </a:moveTo>
                <a:cubicBezTo>
                  <a:pt x="22897" y="118010"/>
                  <a:pt x="26420" y="123294"/>
                  <a:pt x="35227" y="123294"/>
                </a:cubicBezTo>
                <a:cubicBezTo>
                  <a:pt x="45795" y="123294"/>
                  <a:pt x="47556" y="118010"/>
                  <a:pt x="47556" y="107442"/>
                </a:cubicBezTo>
                <a:lnTo>
                  <a:pt x="47556" y="36988"/>
                </a:lnTo>
                <a:cubicBezTo>
                  <a:pt x="47556" y="26420"/>
                  <a:pt x="44033" y="21136"/>
                  <a:pt x="35227" y="21136"/>
                </a:cubicBezTo>
                <a:cubicBezTo>
                  <a:pt x="26420" y="21136"/>
                  <a:pt x="22897" y="26420"/>
                  <a:pt x="22897" y="36988"/>
                </a:cubicBezTo>
                <a:lnTo>
                  <a:pt x="22897" y="107442"/>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67" name="Freeform: Shape 86">
            <a:extLst>
              <a:ext uri="{FF2B5EF4-FFF2-40B4-BE49-F238E27FC236}">
                <a16:creationId xmlns:a16="http://schemas.microsoft.com/office/drawing/2014/main" id="{01AD2A9A-CDB9-4548-87A9-0C5158076054}"/>
              </a:ext>
            </a:extLst>
          </p:cNvPr>
          <p:cNvSpPr/>
          <p:nvPr/>
        </p:nvSpPr>
        <p:spPr bwMode="gray">
          <a:xfrm>
            <a:off x="5931490" y="4565792"/>
            <a:ext cx="67950" cy="118871"/>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68" name="Freeform: Shape 87">
            <a:extLst>
              <a:ext uri="{FF2B5EF4-FFF2-40B4-BE49-F238E27FC236}">
                <a16:creationId xmlns:a16="http://schemas.microsoft.com/office/drawing/2014/main" id="{527DECFE-6625-9F4E-8D53-090D03610901}"/>
              </a:ext>
            </a:extLst>
          </p:cNvPr>
          <p:cNvSpPr/>
          <p:nvPr/>
        </p:nvSpPr>
        <p:spPr bwMode="gray">
          <a:xfrm>
            <a:off x="6023221" y="4565792"/>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69" name="Freeform: Shape 89">
            <a:extLst>
              <a:ext uri="{FF2B5EF4-FFF2-40B4-BE49-F238E27FC236}">
                <a16:creationId xmlns:a16="http://schemas.microsoft.com/office/drawing/2014/main" id="{DB20B86F-9546-4943-B7B4-709C390CF9FA}"/>
              </a:ext>
            </a:extLst>
          </p:cNvPr>
          <p:cNvSpPr/>
          <p:nvPr/>
        </p:nvSpPr>
        <p:spPr bwMode="gray">
          <a:xfrm>
            <a:off x="7072521" y="3827084"/>
            <a:ext cx="67950" cy="135852"/>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8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6 w 70453"/>
              <a:gd name="connsiteY10" fmla="*/ 75738 h 140907"/>
              <a:gd name="connsiteX11" fmla="*/ 33466 w 70453"/>
              <a:gd name="connsiteY11" fmla="*/ 75738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8" y="0"/>
                </a:lnTo>
                <a:lnTo>
                  <a:pt x="73976" y="0"/>
                </a:lnTo>
                <a:lnTo>
                  <a:pt x="47556" y="52840"/>
                </a:lnTo>
                <a:lnTo>
                  <a:pt x="77499" y="140907"/>
                </a:lnTo>
                <a:lnTo>
                  <a:pt x="52840" y="140907"/>
                </a:lnTo>
                <a:lnTo>
                  <a:pt x="33466" y="75738"/>
                </a:lnTo>
                <a:lnTo>
                  <a:pt x="33466" y="75738"/>
                </a:lnTo>
                <a:lnTo>
                  <a:pt x="24659" y="91590"/>
                </a:lnTo>
                <a:lnTo>
                  <a:pt x="24659" y="140907"/>
                </a:lnTo>
                <a:lnTo>
                  <a:pt x="0" y="140907"/>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70" name="Freeform: Shape 90">
            <a:extLst>
              <a:ext uri="{FF2B5EF4-FFF2-40B4-BE49-F238E27FC236}">
                <a16:creationId xmlns:a16="http://schemas.microsoft.com/office/drawing/2014/main" id="{F984CD9C-278D-7748-95A0-56AE72329BE8}"/>
              </a:ext>
            </a:extLst>
          </p:cNvPr>
          <p:cNvSpPr/>
          <p:nvPr/>
        </p:nvSpPr>
        <p:spPr bwMode="gray">
          <a:xfrm>
            <a:off x="7150663" y="3823689"/>
            <a:ext cx="67950" cy="135852"/>
          </a:xfrm>
          <a:custGeom>
            <a:avLst/>
            <a:gdLst>
              <a:gd name="connsiteX0" fmla="*/ 49318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49 w 70453"/>
              <a:gd name="connsiteY10" fmla="*/ 0 h 140907"/>
              <a:gd name="connsiteX11" fmla="*/ 72215 w 70453"/>
              <a:gd name="connsiteY11" fmla="*/ 33465 h 140907"/>
              <a:gd name="connsiteX12" fmla="*/ 49318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8" y="36988"/>
                </a:moveTo>
                <a:cubicBezTo>
                  <a:pt x="47556" y="24659"/>
                  <a:pt x="42272" y="21136"/>
                  <a:pt x="36988" y="21136"/>
                </a:cubicBezTo>
                <a:cubicBezTo>
                  <a:pt x="29943" y="21136"/>
                  <a:pt x="24659" y="26420"/>
                  <a:pt x="24659" y="35227"/>
                </a:cubicBezTo>
                <a:cubicBezTo>
                  <a:pt x="24659" y="59885"/>
                  <a:pt x="73976" y="70454"/>
                  <a:pt x="73976" y="109203"/>
                </a:cubicBezTo>
                <a:cubicBezTo>
                  <a:pt x="73976" y="132100"/>
                  <a:pt x="58124" y="144430"/>
                  <a:pt x="35227" y="144430"/>
                </a:cubicBezTo>
                <a:cubicBezTo>
                  <a:pt x="12329" y="144430"/>
                  <a:pt x="0" y="126816"/>
                  <a:pt x="0" y="105680"/>
                </a:cubicBezTo>
                <a:lnTo>
                  <a:pt x="22897" y="102158"/>
                </a:lnTo>
                <a:cubicBezTo>
                  <a:pt x="24659" y="116248"/>
                  <a:pt x="29943" y="123294"/>
                  <a:pt x="36988" y="123294"/>
                </a:cubicBezTo>
                <a:cubicBezTo>
                  <a:pt x="45795" y="123294"/>
                  <a:pt x="51079" y="118010"/>
                  <a:pt x="51079" y="110964"/>
                </a:cubicBezTo>
                <a:cubicBezTo>
                  <a:pt x="51079" y="82783"/>
                  <a:pt x="1761" y="75738"/>
                  <a:pt x="1761" y="35227"/>
                </a:cubicBezTo>
                <a:cubicBezTo>
                  <a:pt x="1761" y="12329"/>
                  <a:pt x="15852" y="0"/>
                  <a:pt x="38749" y="0"/>
                </a:cubicBezTo>
                <a:cubicBezTo>
                  <a:pt x="58124" y="0"/>
                  <a:pt x="70454" y="14091"/>
                  <a:pt x="72215" y="33465"/>
                </a:cubicBezTo>
                <a:lnTo>
                  <a:pt x="49318" y="36988"/>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71" name="Freeform: Shape 92">
            <a:extLst>
              <a:ext uri="{FF2B5EF4-FFF2-40B4-BE49-F238E27FC236}">
                <a16:creationId xmlns:a16="http://schemas.microsoft.com/office/drawing/2014/main" id="{E5287913-20AE-0940-8D88-AD12B7658BA5}"/>
              </a:ext>
            </a:extLst>
          </p:cNvPr>
          <p:cNvSpPr/>
          <p:nvPr/>
        </p:nvSpPr>
        <p:spPr bwMode="gray">
          <a:xfrm>
            <a:off x="6881894" y="3241245"/>
            <a:ext cx="67950" cy="118871"/>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72" name="Freeform: Shape 93">
            <a:extLst>
              <a:ext uri="{FF2B5EF4-FFF2-40B4-BE49-F238E27FC236}">
                <a16:creationId xmlns:a16="http://schemas.microsoft.com/office/drawing/2014/main" id="{3D830B33-D9FA-9B42-824E-DC9E1A134601}"/>
              </a:ext>
            </a:extLst>
          </p:cNvPr>
          <p:cNvSpPr/>
          <p:nvPr/>
        </p:nvSpPr>
        <p:spPr bwMode="gray">
          <a:xfrm>
            <a:off x="6975324" y="3241245"/>
            <a:ext cx="50962" cy="118871"/>
          </a:xfrm>
          <a:custGeom>
            <a:avLst/>
            <a:gdLst>
              <a:gd name="connsiteX0" fmla="*/ 0 w 52840"/>
              <a:gd name="connsiteY0" fmla="*/ 139146 h 123293"/>
              <a:gd name="connsiteX1" fmla="*/ 0 w 52840"/>
              <a:gd name="connsiteY1" fmla="*/ 0 h 123293"/>
              <a:gd name="connsiteX2" fmla="*/ 65170 w 52840"/>
              <a:gd name="connsiteY2" fmla="*/ 0 h 123293"/>
              <a:gd name="connsiteX3" fmla="*/ 65170 w 52840"/>
              <a:gd name="connsiteY3" fmla="*/ 21136 h 123293"/>
              <a:gd name="connsiteX4" fmla="*/ 24659 w 52840"/>
              <a:gd name="connsiteY4" fmla="*/ 21136 h 123293"/>
              <a:gd name="connsiteX5" fmla="*/ 24659 w 52840"/>
              <a:gd name="connsiteY5" fmla="*/ 56363 h 123293"/>
              <a:gd name="connsiteX6" fmla="*/ 56363 w 52840"/>
              <a:gd name="connsiteY6" fmla="*/ 56363 h 123293"/>
              <a:gd name="connsiteX7" fmla="*/ 56363 w 52840"/>
              <a:gd name="connsiteY7" fmla="*/ 77499 h 123293"/>
              <a:gd name="connsiteX8" fmla="*/ 24659 w 52840"/>
              <a:gd name="connsiteY8" fmla="*/ 77499 h 123293"/>
              <a:gd name="connsiteX9" fmla="*/ 24659 w 52840"/>
              <a:gd name="connsiteY9" fmla="*/ 118010 h 123293"/>
              <a:gd name="connsiteX10" fmla="*/ 66931 w 52840"/>
              <a:gd name="connsiteY10" fmla="*/ 118010 h 123293"/>
              <a:gd name="connsiteX11" fmla="*/ 66931 w 52840"/>
              <a:gd name="connsiteY11" fmla="*/ 139146 h 123293"/>
              <a:gd name="connsiteX12" fmla="*/ 0 w 52840"/>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40" h="123293">
                <a:moveTo>
                  <a:pt x="0" y="139146"/>
                </a:moveTo>
                <a:lnTo>
                  <a:pt x="0" y="0"/>
                </a:lnTo>
                <a:lnTo>
                  <a:pt x="65170" y="0"/>
                </a:lnTo>
                <a:lnTo>
                  <a:pt x="65170" y="21136"/>
                </a:lnTo>
                <a:lnTo>
                  <a:pt x="24659" y="21136"/>
                </a:lnTo>
                <a:lnTo>
                  <a:pt x="24659" y="56363"/>
                </a:lnTo>
                <a:lnTo>
                  <a:pt x="56363" y="56363"/>
                </a:lnTo>
                <a:lnTo>
                  <a:pt x="56363" y="77499"/>
                </a:lnTo>
                <a:lnTo>
                  <a:pt x="24659" y="77499"/>
                </a:lnTo>
                <a:lnTo>
                  <a:pt x="24659" y="118010"/>
                </a:lnTo>
                <a:lnTo>
                  <a:pt x="66931" y="118010"/>
                </a:lnTo>
                <a:lnTo>
                  <a:pt x="66931" y="139146"/>
                </a:lnTo>
                <a:lnTo>
                  <a:pt x="0" y="13914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grpSp>
        <p:nvGrpSpPr>
          <p:cNvPr id="73" name="Graphic 453">
            <a:extLst>
              <a:ext uri="{FF2B5EF4-FFF2-40B4-BE49-F238E27FC236}">
                <a16:creationId xmlns:a16="http://schemas.microsoft.com/office/drawing/2014/main" id="{094B62C9-CC4B-2642-8458-B70137259685}"/>
              </a:ext>
            </a:extLst>
          </p:cNvPr>
          <p:cNvGrpSpPr/>
          <p:nvPr/>
        </p:nvGrpSpPr>
        <p:grpSpPr bwMode="gray">
          <a:xfrm>
            <a:off x="7312043" y="4404494"/>
            <a:ext cx="152886" cy="135852"/>
            <a:chOff x="7708451" y="3966776"/>
            <a:chExt cx="158521" cy="140907"/>
          </a:xfrm>
          <a:solidFill>
            <a:schemeClr val="bg1"/>
          </a:solidFill>
        </p:grpSpPr>
        <p:sp>
          <p:nvSpPr>
            <p:cNvPr id="199" name="Freeform: Shape 95">
              <a:extLst>
                <a:ext uri="{FF2B5EF4-FFF2-40B4-BE49-F238E27FC236}">
                  <a16:creationId xmlns:a16="http://schemas.microsoft.com/office/drawing/2014/main" id="{40D13C3D-6270-9C43-813C-45264FF1A62C}"/>
                </a:ext>
              </a:extLst>
            </p:cNvPr>
            <p:cNvSpPr/>
            <p:nvPr/>
          </p:nvSpPr>
          <p:spPr bwMode="gray">
            <a:xfrm>
              <a:off x="7708451" y="3966776"/>
              <a:ext cx="70454" cy="140907"/>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9 h 140907"/>
                <a:gd name="connsiteX5" fmla="*/ 0 w 70453"/>
                <a:gd name="connsiteY5" fmla="*/ 107442 h 140907"/>
                <a:gd name="connsiteX6" fmla="*/ 0 w 70453"/>
                <a:gd name="connsiteY6" fmla="*/ 35227 h 140907"/>
                <a:gd name="connsiteX7" fmla="*/ 22897 w 70453"/>
                <a:gd name="connsiteY7" fmla="*/ 107442 h 140907"/>
                <a:gd name="connsiteX8" fmla="*/ 35227 w 70453"/>
                <a:gd name="connsiteY8" fmla="*/ 123294 h 140907"/>
                <a:gd name="connsiteX9" fmla="*/ 47556 w 70453"/>
                <a:gd name="connsiteY9" fmla="*/ 107442 h 140907"/>
                <a:gd name="connsiteX10" fmla="*/ 47556 w 70453"/>
                <a:gd name="connsiteY10" fmla="*/ 36988 h 140907"/>
                <a:gd name="connsiteX11" fmla="*/ 35227 w 70453"/>
                <a:gd name="connsiteY11" fmla="*/ 21136 h 140907"/>
                <a:gd name="connsiteX12" fmla="*/ 22897 w 70453"/>
                <a:gd name="connsiteY12" fmla="*/ 36988 h 140907"/>
                <a:gd name="connsiteX13" fmla="*/ 22897 w 70453"/>
                <a:gd name="connsiteY13" fmla="*/ 107442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6"/>
                    <a:pt x="61647" y="142669"/>
                    <a:pt x="36988" y="142669"/>
                  </a:cubicBezTo>
                  <a:cubicBezTo>
                    <a:pt x="12329" y="142669"/>
                    <a:pt x="0" y="126816"/>
                    <a:pt x="0" y="107442"/>
                  </a:cubicBezTo>
                  <a:lnTo>
                    <a:pt x="0" y="35227"/>
                  </a:lnTo>
                  <a:close/>
                  <a:moveTo>
                    <a:pt x="22897" y="107442"/>
                  </a:moveTo>
                  <a:cubicBezTo>
                    <a:pt x="22897" y="118010"/>
                    <a:pt x="26420" y="123294"/>
                    <a:pt x="35227" y="123294"/>
                  </a:cubicBezTo>
                  <a:cubicBezTo>
                    <a:pt x="45795" y="123294"/>
                    <a:pt x="47556" y="118010"/>
                    <a:pt x="47556" y="107442"/>
                  </a:cubicBezTo>
                  <a:lnTo>
                    <a:pt x="47556" y="36988"/>
                  </a:lnTo>
                  <a:cubicBezTo>
                    <a:pt x="47556" y="26420"/>
                    <a:pt x="44033" y="21136"/>
                    <a:pt x="35227" y="21136"/>
                  </a:cubicBezTo>
                  <a:cubicBezTo>
                    <a:pt x="26420" y="21136"/>
                    <a:pt x="22897" y="26420"/>
                    <a:pt x="22897" y="36988"/>
                  </a:cubicBezTo>
                  <a:lnTo>
                    <a:pt x="22897" y="107442"/>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00" name="Freeform: Shape 96">
              <a:extLst>
                <a:ext uri="{FF2B5EF4-FFF2-40B4-BE49-F238E27FC236}">
                  <a16:creationId xmlns:a16="http://schemas.microsoft.com/office/drawing/2014/main" id="{1B9F3D82-EA5E-6845-87F5-28513182D172}"/>
                </a:ext>
              </a:extLst>
            </p:cNvPr>
            <p:cNvSpPr/>
            <p:nvPr/>
          </p:nvSpPr>
          <p:spPr bwMode="gray">
            <a:xfrm>
              <a:off x="7803563" y="3970298"/>
              <a:ext cx="70454" cy="140907"/>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8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5 w 70453"/>
                <a:gd name="connsiteY10" fmla="*/ 75738 h 140907"/>
                <a:gd name="connsiteX11" fmla="*/ 33465 w 70453"/>
                <a:gd name="connsiteY11" fmla="*/ 75738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8" y="0"/>
                  </a:lnTo>
                  <a:lnTo>
                    <a:pt x="73976" y="0"/>
                  </a:lnTo>
                  <a:lnTo>
                    <a:pt x="47556" y="52840"/>
                  </a:lnTo>
                  <a:lnTo>
                    <a:pt x="77499" y="140907"/>
                  </a:lnTo>
                  <a:lnTo>
                    <a:pt x="52840" y="140907"/>
                  </a:lnTo>
                  <a:lnTo>
                    <a:pt x="33465" y="75738"/>
                  </a:lnTo>
                  <a:lnTo>
                    <a:pt x="33465" y="75738"/>
                  </a:lnTo>
                  <a:lnTo>
                    <a:pt x="24659" y="91590"/>
                  </a:lnTo>
                  <a:lnTo>
                    <a:pt x="24659"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74" name="Graphic 453">
            <a:extLst>
              <a:ext uri="{FF2B5EF4-FFF2-40B4-BE49-F238E27FC236}">
                <a16:creationId xmlns:a16="http://schemas.microsoft.com/office/drawing/2014/main" id="{684388A1-80DD-BD42-8D6A-5522AF992712}"/>
              </a:ext>
            </a:extLst>
          </p:cNvPr>
          <p:cNvGrpSpPr/>
          <p:nvPr/>
        </p:nvGrpSpPr>
        <p:grpSpPr bwMode="gray">
          <a:xfrm>
            <a:off x="8008522" y="5046395"/>
            <a:ext cx="135898" cy="135852"/>
            <a:chOff x="8430600" y="4632562"/>
            <a:chExt cx="140907" cy="140907"/>
          </a:xfrm>
          <a:solidFill>
            <a:schemeClr val="bg1"/>
          </a:solidFill>
        </p:grpSpPr>
        <p:sp>
          <p:nvSpPr>
            <p:cNvPr id="197" name="Freeform: Shape 98">
              <a:extLst>
                <a:ext uri="{FF2B5EF4-FFF2-40B4-BE49-F238E27FC236}">
                  <a16:creationId xmlns:a16="http://schemas.microsoft.com/office/drawing/2014/main" id="{83586C76-5FDA-394F-859B-DB2C7BC0C164}"/>
                </a:ext>
              </a:extLst>
            </p:cNvPr>
            <p:cNvSpPr/>
            <p:nvPr/>
          </p:nvSpPr>
          <p:spPr bwMode="gray">
            <a:xfrm>
              <a:off x="8430600" y="4632562"/>
              <a:ext cx="52840" cy="140907"/>
            </a:xfrm>
            <a:custGeom>
              <a:avLst/>
              <a:gdLst>
                <a:gd name="connsiteX0" fmla="*/ 0 w 52840"/>
                <a:gd name="connsiteY0" fmla="*/ 139146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39146"/>
                  </a:moveTo>
                  <a:lnTo>
                    <a:pt x="0" y="0"/>
                  </a:lnTo>
                  <a:lnTo>
                    <a:pt x="24659" y="0"/>
                  </a:lnTo>
                  <a:lnTo>
                    <a:pt x="24659" y="119771"/>
                  </a:lnTo>
                  <a:lnTo>
                    <a:pt x="61647" y="119771"/>
                  </a:lnTo>
                  <a:lnTo>
                    <a:pt x="61647"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98" name="Freeform: Shape 99">
              <a:extLst>
                <a:ext uri="{FF2B5EF4-FFF2-40B4-BE49-F238E27FC236}">
                  <a16:creationId xmlns:a16="http://schemas.microsoft.com/office/drawing/2014/main" id="{4A2E832E-8031-E14D-A383-AB73CAEF878E}"/>
                </a:ext>
              </a:extLst>
            </p:cNvPr>
            <p:cNvSpPr/>
            <p:nvPr/>
          </p:nvSpPr>
          <p:spPr bwMode="gray">
            <a:xfrm>
              <a:off x="8499292" y="4632562"/>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29943 w 70453"/>
                <a:gd name="connsiteY9" fmla="*/ 88067 h 123293"/>
                <a:gd name="connsiteX10" fmla="*/ 49317 w 70453"/>
                <a:gd name="connsiteY10" fmla="*/ 88067 h 123293"/>
                <a:gd name="connsiteX11" fmla="*/ 40511 w 70453"/>
                <a:gd name="connsiteY11" fmla="*/ 28181 h 123293"/>
                <a:gd name="connsiteX12" fmla="*/ 40511 w 70453"/>
                <a:gd name="connsiteY12" fmla="*/ 28181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3" y="107442"/>
                  </a:lnTo>
                  <a:lnTo>
                    <a:pt x="22897" y="139146"/>
                  </a:lnTo>
                  <a:close/>
                  <a:moveTo>
                    <a:pt x="29943" y="88067"/>
                  </a:moveTo>
                  <a:lnTo>
                    <a:pt x="49317" y="88067"/>
                  </a:lnTo>
                  <a:lnTo>
                    <a:pt x="40511" y="28181"/>
                  </a:lnTo>
                  <a:lnTo>
                    <a:pt x="40511" y="28181"/>
                  </a:lnTo>
                  <a:lnTo>
                    <a:pt x="29943" y="8806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75" name="Graphic 453">
            <a:extLst>
              <a:ext uri="{FF2B5EF4-FFF2-40B4-BE49-F238E27FC236}">
                <a16:creationId xmlns:a16="http://schemas.microsoft.com/office/drawing/2014/main" id="{ECC44BC7-8476-BB40-8745-B5CF1C76FD06}"/>
              </a:ext>
            </a:extLst>
          </p:cNvPr>
          <p:cNvGrpSpPr/>
          <p:nvPr/>
        </p:nvGrpSpPr>
        <p:grpSpPr bwMode="gray">
          <a:xfrm>
            <a:off x="6804094" y="2683432"/>
            <a:ext cx="152886" cy="135852"/>
            <a:chOff x="7361467" y="2388616"/>
            <a:chExt cx="158521" cy="140907"/>
          </a:xfrm>
          <a:solidFill>
            <a:srgbClr val="00A0DC"/>
          </a:solidFill>
        </p:grpSpPr>
        <p:sp>
          <p:nvSpPr>
            <p:cNvPr id="195" name="Freeform: Shape 101">
              <a:extLst>
                <a:ext uri="{FF2B5EF4-FFF2-40B4-BE49-F238E27FC236}">
                  <a16:creationId xmlns:a16="http://schemas.microsoft.com/office/drawing/2014/main" id="{F2CEA9F1-D294-6549-810B-CE2C06BF33CA}"/>
                </a:ext>
              </a:extLst>
            </p:cNvPr>
            <p:cNvSpPr/>
            <p:nvPr/>
          </p:nvSpPr>
          <p:spPr bwMode="gray">
            <a:xfrm>
              <a:off x="7361467" y="2388616"/>
              <a:ext cx="70454" cy="140907"/>
            </a:xfrm>
            <a:custGeom>
              <a:avLst/>
              <a:gdLst>
                <a:gd name="connsiteX0" fmla="*/ 49318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50 w 70453"/>
                <a:gd name="connsiteY10" fmla="*/ 0 h 140907"/>
                <a:gd name="connsiteX11" fmla="*/ 72215 w 70453"/>
                <a:gd name="connsiteY11" fmla="*/ 33465 h 140907"/>
                <a:gd name="connsiteX12" fmla="*/ 49318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8" y="36988"/>
                  </a:moveTo>
                  <a:cubicBezTo>
                    <a:pt x="47556" y="24659"/>
                    <a:pt x="42272" y="21136"/>
                    <a:pt x="36988" y="21136"/>
                  </a:cubicBezTo>
                  <a:cubicBezTo>
                    <a:pt x="29943" y="21136"/>
                    <a:pt x="24659" y="26420"/>
                    <a:pt x="24659" y="35227"/>
                  </a:cubicBezTo>
                  <a:cubicBezTo>
                    <a:pt x="24659" y="59886"/>
                    <a:pt x="73976" y="70454"/>
                    <a:pt x="73976" y="109203"/>
                  </a:cubicBezTo>
                  <a:cubicBezTo>
                    <a:pt x="73976" y="132100"/>
                    <a:pt x="58124" y="144430"/>
                    <a:pt x="35227" y="144430"/>
                  </a:cubicBezTo>
                  <a:cubicBezTo>
                    <a:pt x="12330" y="144430"/>
                    <a:pt x="0" y="126816"/>
                    <a:pt x="0" y="105680"/>
                  </a:cubicBezTo>
                  <a:lnTo>
                    <a:pt x="22897" y="102158"/>
                  </a:lnTo>
                  <a:cubicBezTo>
                    <a:pt x="24659" y="116248"/>
                    <a:pt x="29943" y="123294"/>
                    <a:pt x="36988" y="123294"/>
                  </a:cubicBezTo>
                  <a:cubicBezTo>
                    <a:pt x="45795" y="123294"/>
                    <a:pt x="51079" y="118010"/>
                    <a:pt x="51079" y="110964"/>
                  </a:cubicBezTo>
                  <a:cubicBezTo>
                    <a:pt x="51079" y="82783"/>
                    <a:pt x="1761" y="75738"/>
                    <a:pt x="1761" y="35227"/>
                  </a:cubicBezTo>
                  <a:cubicBezTo>
                    <a:pt x="1761" y="12329"/>
                    <a:pt x="15852" y="0"/>
                    <a:pt x="38750" y="0"/>
                  </a:cubicBezTo>
                  <a:cubicBezTo>
                    <a:pt x="58124" y="0"/>
                    <a:pt x="70454" y="14091"/>
                    <a:pt x="72215" y="33465"/>
                  </a:cubicBezTo>
                  <a:lnTo>
                    <a:pt x="49318" y="36988"/>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96" name="Freeform: Shape 102">
              <a:extLst>
                <a:ext uri="{FF2B5EF4-FFF2-40B4-BE49-F238E27FC236}">
                  <a16:creationId xmlns:a16="http://schemas.microsoft.com/office/drawing/2014/main" id="{06547B0B-133B-D543-AACF-61BD91D1219F}"/>
                </a:ext>
              </a:extLst>
            </p:cNvPr>
            <p:cNvSpPr/>
            <p:nvPr/>
          </p:nvSpPr>
          <p:spPr bwMode="gray">
            <a:xfrm>
              <a:off x="7453057" y="2392138"/>
              <a:ext cx="70454" cy="123294"/>
            </a:xfrm>
            <a:custGeom>
              <a:avLst/>
              <a:gdLst>
                <a:gd name="connsiteX0" fmla="*/ 0 w 70453"/>
                <a:gd name="connsiteY0" fmla="*/ 0 h 123293"/>
                <a:gd name="connsiteX1" fmla="*/ 35227 w 70453"/>
                <a:gd name="connsiteY1" fmla="*/ 0 h 123293"/>
                <a:gd name="connsiteX2" fmla="*/ 73976 w 70453"/>
                <a:gd name="connsiteY2" fmla="*/ 42272 h 123293"/>
                <a:gd name="connsiteX3" fmla="*/ 73976 w 70453"/>
                <a:gd name="connsiteY3" fmla="*/ 96874 h 123293"/>
                <a:gd name="connsiteX4" fmla="*/ 35227 w 70453"/>
                <a:gd name="connsiteY4" fmla="*/ 139146 h 123293"/>
                <a:gd name="connsiteX5" fmla="*/ 0 w 70453"/>
                <a:gd name="connsiteY5" fmla="*/ 139146 h 123293"/>
                <a:gd name="connsiteX6" fmla="*/ 0 w 70453"/>
                <a:gd name="connsiteY6" fmla="*/ 0 h 123293"/>
                <a:gd name="connsiteX7" fmla="*/ 24659 w 70453"/>
                <a:gd name="connsiteY7" fmla="*/ 119771 h 123293"/>
                <a:gd name="connsiteX8" fmla="*/ 33465 w 70453"/>
                <a:gd name="connsiteY8" fmla="*/ 119771 h 123293"/>
                <a:gd name="connsiteX9" fmla="*/ 51079 w 70453"/>
                <a:gd name="connsiteY9" fmla="*/ 100396 h 123293"/>
                <a:gd name="connsiteX10" fmla="*/ 51079 w 70453"/>
                <a:gd name="connsiteY10" fmla="*/ 38750 h 123293"/>
                <a:gd name="connsiteX11" fmla="*/ 33465 w 70453"/>
                <a:gd name="connsiteY11" fmla="*/ 19375 h 123293"/>
                <a:gd name="connsiteX12" fmla="*/ 24659 w 70453"/>
                <a:gd name="connsiteY12" fmla="*/ 19375 h 123293"/>
                <a:gd name="connsiteX13" fmla="*/ 24659 w 70453"/>
                <a:gd name="connsiteY13" fmla="*/ 119771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0" y="0"/>
                  </a:moveTo>
                  <a:lnTo>
                    <a:pt x="35227" y="0"/>
                  </a:lnTo>
                  <a:cubicBezTo>
                    <a:pt x="59885" y="0"/>
                    <a:pt x="73976" y="14091"/>
                    <a:pt x="73976" y="42272"/>
                  </a:cubicBezTo>
                  <a:lnTo>
                    <a:pt x="73976" y="96874"/>
                  </a:lnTo>
                  <a:cubicBezTo>
                    <a:pt x="73976" y="125055"/>
                    <a:pt x="61647" y="139146"/>
                    <a:pt x="35227" y="139146"/>
                  </a:cubicBezTo>
                  <a:lnTo>
                    <a:pt x="0" y="139146"/>
                  </a:lnTo>
                  <a:lnTo>
                    <a:pt x="0" y="0"/>
                  </a:lnTo>
                  <a:close/>
                  <a:moveTo>
                    <a:pt x="24659" y="119771"/>
                  </a:moveTo>
                  <a:lnTo>
                    <a:pt x="33465" y="119771"/>
                  </a:lnTo>
                  <a:cubicBezTo>
                    <a:pt x="45795" y="119771"/>
                    <a:pt x="51079" y="114487"/>
                    <a:pt x="51079" y="100396"/>
                  </a:cubicBezTo>
                  <a:lnTo>
                    <a:pt x="51079" y="38750"/>
                  </a:lnTo>
                  <a:cubicBezTo>
                    <a:pt x="51079" y="24659"/>
                    <a:pt x="45795" y="19375"/>
                    <a:pt x="33465" y="19375"/>
                  </a:cubicBezTo>
                  <a:lnTo>
                    <a:pt x="24659" y="19375"/>
                  </a:lnTo>
                  <a:lnTo>
                    <a:pt x="24659" y="119771"/>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76" name="Freeform: Shape 104">
            <a:extLst>
              <a:ext uri="{FF2B5EF4-FFF2-40B4-BE49-F238E27FC236}">
                <a16:creationId xmlns:a16="http://schemas.microsoft.com/office/drawing/2014/main" id="{F211C67D-0E23-FA45-B600-9D513DF00CDF}"/>
              </a:ext>
            </a:extLst>
          </p:cNvPr>
          <p:cNvSpPr/>
          <p:nvPr/>
        </p:nvSpPr>
        <p:spPr bwMode="gray">
          <a:xfrm>
            <a:off x="6776612" y="2083832"/>
            <a:ext cx="67950" cy="135852"/>
          </a:xfrm>
          <a:custGeom>
            <a:avLst/>
            <a:gdLst>
              <a:gd name="connsiteX0" fmla="*/ 0 w 70453"/>
              <a:gd name="connsiteY0" fmla="*/ 140907 h 140907"/>
              <a:gd name="connsiteX1" fmla="*/ 0 w 70453"/>
              <a:gd name="connsiteY1" fmla="*/ 0 h 140907"/>
              <a:gd name="connsiteX2" fmla="*/ 22897 w 70453"/>
              <a:gd name="connsiteY2" fmla="*/ 0 h 140907"/>
              <a:gd name="connsiteX3" fmla="*/ 52840 w 70453"/>
              <a:gd name="connsiteY3" fmla="*/ 79260 h 140907"/>
              <a:gd name="connsiteX4" fmla="*/ 52840 w 70453"/>
              <a:gd name="connsiteY4" fmla="*/ 79260 h 140907"/>
              <a:gd name="connsiteX5" fmla="*/ 52840 w 70453"/>
              <a:gd name="connsiteY5" fmla="*/ 0 h 140907"/>
              <a:gd name="connsiteX6" fmla="*/ 73976 w 70453"/>
              <a:gd name="connsiteY6" fmla="*/ 0 h 140907"/>
              <a:gd name="connsiteX7" fmla="*/ 73976 w 70453"/>
              <a:gd name="connsiteY7" fmla="*/ 140907 h 140907"/>
              <a:gd name="connsiteX8" fmla="*/ 52840 w 70453"/>
              <a:gd name="connsiteY8" fmla="*/ 140907 h 140907"/>
              <a:gd name="connsiteX9" fmla="*/ 22897 w 70453"/>
              <a:gd name="connsiteY9" fmla="*/ 52840 h 140907"/>
              <a:gd name="connsiteX10" fmla="*/ 22897 w 70453"/>
              <a:gd name="connsiteY10" fmla="*/ 52840 h 140907"/>
              <a:gd name="connsiteX11" fmla="*/ 22897 w 70453"/>
              <a:gd name="connsiteY11" fmla="*/ 140907 h 140907"/>
              <a:gd name="connsiteX12" fmla="*/ 0 w 70453"/>
              <a:gd name="connsiteY12"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0" y="140907"/>
                </a:moveTo>
                <a:lnTo>
                  <a:pt x="0" y="0"/>
                </a:lnTo>
                <a:lnTo>
                  <a:pt x="22897" y="0"/>
                </a:lnTo>
                <a:lnTo>
                  <a:pt x="52840" y="79260"/>
                </a:lnTo>
                <a:lnTo>
                  <a:pt x="52840" y="79260"/>
                </a:lnTo>
                <a:lnTo>
                  <a:pt x="52840" y="0"/>
                </a:lnTo>
                <a:lnTo>
                  <a:pt x="73976" y="0"/>
                </a:lnTo>
                <a:lnTo>
                  <a:pt x="73976" y="140907"/>
                </a:lnTo>
                <a:lnTo>
                  <a:pt x="52840" y="140907"/>
                </a:lnTo>
                <a:lnTo>
                  <a:pt x="22897" y="52840"/>
                </a:lnTo>
                <a:lnTo>
                  <a:pt x="22897" y="52840"/>
                </a:lnTo>
                <a:lnTo>
                  <a:pt x="22897" y="140907"/>
                </a:lnTo>
                <a:lnTo>
                  <a:pt x="0" y="140907"/>
                </a:lnTo>
                <a:close/>
              </a:path>
            </a:pathLst>
          </a:custGeom>
          <a:solidFill>
            <a:srgbClr val="00A0DC"/>
          </a:solidFill>
          <a:ln w="17606" cap="flat">
            <a:noFill/>
            <a:prstDash val="solid"/>
            <a:miter/>
          </a:ln>
        </p:spPr>
        <p:txBody>
          <a:bodyPr rtlCol="0" anchor="ctr"/>
          <a:lstStyle/>
          <a:p>
            <a:pPr>
              <a:defRPr/>
            </a:pPr>
            <a:endParaRPr lang="en-US" dirty="0">
              <a:solidFill>
                <a:srgbClr val="000000"/>
              </a:solidFill>
              <a:latin typeface="Arial"/>
            </a:endParaRPr>
          </a:p>
        </p:txBody>
      </p:sp>
      <p:sp>
        <p:nvSpPr>
          <p:cNvPr id="77" name="Freeform: Shape 105">
            <a:extLst>
              <a:ext uri="{FF2B5EF4-FFF2-40B4-BE49-F238E27FC236}">
                <a16:creationId xmlns:a16="http://schemas.microsoft.com/office/drawing/2014/main" id="{50DA8B10-BB27-904A-989C-777652D6C3FE}"/>
              </a:ext>
            </a:extLst>
          </p:cNvPr>
          <p:cNvSpPr/>
          <p:nvPr/>
        </p:nvSpPr>
        <p:spPr bwMode="gray">
          <a:xfrm>
            <a:off x="6870041" y="2083833"/>
            <a:ext cx="67950" cy="118871"/>
          </a:xfrm>
          <a:custGeom>
            <a:avLst/>
            <a:gdLst>
              <a:gd name="connsiteX0" fmla="*/ 0 w 70453"/>
              <a:gd name="connsiteY0" fmla="*/ 0 h 123293"/>
              <a:gd name="connsiteX1" fmla="*/ 35227 w 70453"/>
              <a:gd name="connsiteY1" fmla="*/ 0 h 123293"/>
              <a:gd name="connsiteX2" fmla="*/ 73976 w 70453"/>
              <a:gd name="connsiteY2" fmla="*/ 42272 h 123293"/>
              <a:gd name="connsiteX3" fmla="*/ 73976 w 70453"/>
              <a:gd name="connsiteY3" fmla="*/ 96874 h 123293"/>
              <a:gd name="connsiteX4" fmla="*/ 35227 w 70453"/>
              <a:gd name="connsiteY4" fmla="*/ 139146 h 123293"/>
              <a:gd name="connsiteX5" fmla="*/ 0 w 70453"/>
              <a:gd name="connsiteY5" fmla="*/ 139146 h 123293"/>
              <a:gd name="connsiteX6" fmla="*/ 0 w 70453"/>
              <a:gd name="connsiteY6" fmla="*/ 0 h 123293"/>
              <a:gd name="connsiteX7" fmla="*/ 24659 w 70453"/>
              <a:gd name="connsiteY7" fmla="*/ 121532 h 123293"/>
              <a:gd name="connsiteX8" fmla="*/ 33466 w 70453"/>
              <a:gd name="connsiteY8" fmla="*/ 121532 h 123293"/>
              <a:gd name="connsiteX9" fmla="*/ 51079 w 70453"/>
              <a:gd name="connsiteY9" fmla="*/ 102158 h 123293"/>
              <a:gd name="connsiteX10" fmla="*/ 51079 w 70453"/>
              <a:gd name="connsiteY10" fmla="*/ 40511 h 123293"/>
              <a:gd name="connsiteX11" fmla="*/ 33466 w 70453"/>
              <a:gd name="connsiteY11" fmla="*/ 21136 h 123293"/>
              <a:gd name="connsiteX12" fmla="*/ 24659 w 70453"/>
              <a:gd name="connsiteY12" fmla="*/ 21136 h 123293"/>
              <a:gd name="connsiteX13" fmla="*/ 24659 w 70453"/>
              <a:gd name="connsiteY13" fmla="*/ 121532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0" y="0"/>
                </a:moveTo>
                <a:lnTo>
                  <a:pt x="35227" y="0"/>
                </a:lnTo>
                <a:cubicBezTo>
                  <a:pt x="59886" y="0"/>
                  <a:pt x="73976" y="14091"/>
                  <a:pt x="73976" y="42272"/>
                </a:cubicBezTo>
                <a:lnTo>
                  <a:pt x="73976" y="96874"/>
                </a:lnTo>
                <a:cubicBezTo>
                  <a:pt x="73976" y="125055"/>
                  <a:pt x="61647" y="139146"/>
                  <a:pt x="35227" y="139146"/>
                </a:cubicBezTo>
                <a:lnTo>
                  <a:pt x="0" y="139146"/>
                </a:lnTo>
                <a:lnTo>
                  <a:pt x="0" y="0"/>
                </a:lnTo>
                <a:close/>
                <a:moveTo>
                  <a:pt x="24659" y="121532"/>
                </a:moveTo>
                <a:lnTo>
                  <a:pt x="33466" y="121532"/>
                </a:lnTo>
                <a:cubicBezTo>
                  <a:pt x="45795" y="121532"/>
                  <a:pt x="51079" y="116248"/>
                  <a:pt x="51079" y="102158"/>
                </a:cubicBezTo>
                <a:lnTo>
                  <a:pt x="51079" y="40511"/>
                </a:lnTo>
                <a:cubicBezTo>
                  <a:pt x="51079" y="26420"/>
                  <a:pt x="45795" y="21136"/>
                  <a:pt x="33466" y="21136"/>
                </a:cubicBezTo>
                <a:lnTo>
                  <a:pt x="24659" y="21136"/>
                </a:lnTo>
                <a:lnTo>
                  <a:pt x="24659" y="121532"/>
                </a:lnTo>
                <a:close/>
              </a:path>
            </a:pathLst>
          </a:custGeom>
          <a:solidFill>
            <a:srgbClr val="00A0DC"/>
          </a:solidFill>
          <a:ln w="17606" cap="flat">
            <a:noFill/>
            <a:prstDash val="solid"/>
            <a:miter/>
          </a:ln>
        </p:spPr>
        <p:txBody>
          <a:bodyPr rtlCol="0" anchor="ctr"/>
          <a:lstStyle/>
          <a:p>
            <a:pPr>
              <a:defRPr/>
            </a:pPr>
            <a:endParaRPr lang="en-US" dirty="0">
              <a:solidFill>
                <a:srgbClr val="000000"/>
              </a:solidFill>
              <a:latin typeface="Arial"/>
            </a:endParaRPr>
          </a:p>
        </p:txBody>
      </p:sp>
      <p:grpSp>
        <p:nvGrpSpPr>
          <p:cNvPr id="80" name="Graphic 453">
            <a:extLst>
              <a:ext uri="{FF2B5EF4-FFF2-40B4-BE49-F238E27FC236}">
                <a16:creationId xmlns:a16="http://schemas.microsoft.com/office/drawing/2014/main" id="{6411BECA-468B-1242-9D40-9676E693B3CD}"/>
              </a:ext>
            </a:extLst>
          </p:cNvPr>
          <p:cNvGrpSpPr/>
          <p:nvPr/>
        </p:nvGrpSpPr>
        <p:grpSpPr bwMode="gray">
          <a:xfrm>
            <a:off x="9031550" y="3789501"/>
            <a:ext cx="152886" cy="135852"/>
            <a:chOff x="9413427" y="3477123"/>
            <a:chExt cx="158521" cy="140907"/>
          </a:xfrm>
          <a:solidFill>
            <a:schemeClr val="bg1"/>
          </a:solidFill>
        </p:grpSpPr>
        <p:sp>
          <p:nvSpPr>
            <p:cNvPr id="189" name="Freeform: Shape 116">
              <a:extLst>
                <a:ext uri="{FF2B5EF4-FFF2-40B4-BE49-F238E27FC236}">
                  <a16:creationId xmlns:a16="http://schemas.microsoft.com/office/drawing/2014/main" id="{FC3E17C2-BB25-3C4B-93F6-832A1F4C1860}"/>
                </a:ext>
              </a:extLst>
            </p:cNvPr>
            <p:cNvSpPr/>
            <p:nvPr/>
          </p:nvSpPr>
          <p:spPr bwMode="gray">
            <a:xfrm>
              <a:off x="9413427" y="3477123"/>
              <a:ext cx="70454" cy="140907"/>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8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5 w 70453"/>
                <a:gd name="connsiteY10" fmla="*/ 75738 h 140907"/>
                <a:gd name="connsiteX11" fmla="*/ 33465 w 70453"/>
                <a:gd name="connsiteY11" fmla="*/ 75738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8" y="0"/>
                  </a:lnTo>
                  <a:lnTo>
                    <a:pt x="73976" y="0"/>
                  </a:lnTo>
                  <a:lnTo>
                    <a:pt x="47556" y="52840"/>
                  </a:lnTo>
                  <a:lnTo>
                    <a:pt x="77499" y="140907"/>
                  </a:lnTo>
                  <a:lnTo>
                    <a:pt x="52840" y="140907"/>
                  </a:lnTo>
                  <a:lnTo>
                    <a:pt x="33465" y="75738"/>
                  </a:lnTo>
                  <a:lnTo>
                    <a:pt x="33465" y="75738"/>
                  </a:lnTo>
                  <a:lnTo>
                    <a:pt x="24659" y="91590"/>
                  </a:lnTo>
                  <a:lnTo>
                    <a:pt x="24659"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90" name="Freeform: Shape 117">
              <a:extLst>
                <a:ext uri="{FF2B5EF4-FFF2-40B4-BE49-F238E27FC236}">
                  <a16:creationId xmlns:a16="http://schemas.microsoft.com/office/drawing/2014/main" id="{65117746-01D8-8242-8031-F31ABDE3C11B}"/>
                </a:ext>
              </a:extLst>
            </p:cNvPr>
            <p:cNvSpPr/>
            <p:nvPr/>
          </p:nvSpPr>
          <p:spPr bwMode="gray">
            <a:xfrm>
              <a:off x="9490926" y="3477123"/>
              <a:ext cx="70454" cy="123294"/>
            </a:xfrm>
            <a:custGeom>
              <a:avLst/>
              <a:gdLst>
                <a:gd name="connsiteX0" fmla="*/ 52840 w 70453"/>
                <a:gd name="connsiteY0" fmla="*/ 139146 h 123293"/>
                <a:gd name="connsiteX1" fmla="*/ 29943 w 70453"/>
                <a:gd name="connsiteY1" fmla="*/ 139146 h 123293"/>
                <a:gd name="connsiteX2" fmla="*/ 29943 w 70453"/>
                <a:gd name="connsiteY2" fmla="*/ 81022 h 123293"/>
                <a:gd name="connsiteX3" fmla="*/ 0 w 70453"/>
                <a:gd name="connsiteY3" fmla="*/ 0 h 123293"/>
                <a:gd name="connsiteX4" fmla="*/ 24659 w 70453"/>
                <a:gd name="connsiteY4" fmla="*/ 0 h 123293"/>
                <a:gd name="connsiteX5" fmla="*/ 42273 w 70453"/>
                <a:gd name="connsiteY5" fmla="*/ 52840 h 123293"/>
                <a:gd name="connsiteX6" fmla="*/ 42273 w 70453"/>
                <a:gd name="connsiteY6" fmla="*/ 52840 h 123293"/>
                <a:gd name="connsiteX7" fmla="*/ 58125 w 70453"/>
                <a:gd name="connsiteY7" fmla="*/ 0 h 123293"/>
                <a:gd name="connsiteX8" fmla="*/ 82783 w 70453"/>
                <a:gd name="connsiteY8" fmla="*/ 0 h 123293"/>
                <a:gd name="connsiteX9" fmla="*/ 52840 w 70453"/>
                <a:gd name="connsiteY9" fmla="*/ 81022 h 123293"/>
                <a:gd name="connsiteX10" fmla="*/ 52840 w 70453"/>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23293">
                  <a:moveTo>
                    <a:pt x="52840" y="139146"/>
                  </a:moveTo>
                  <a:lnTo>
                    <a:pt x="29943" y="139146"/>
                  </a:lnTo>
                  <a:lnTo>
                    <a:pt x="29943" y="81022"/>
                  </a:lnTo>
                  <a:lnTo>
                    <a:pt x="0" y="0"/>
                  </a:lnTo>
                  <a:lnTo>
                    <a:pt x="24659" y="0"/>
                  </a:lnTo>
                  <a:lnTo>
                    <a:pt x="42273" y="52840"/>
                  </a:lnTo>
                  <a:lnTo>
                    <a:pt x="42273" y="52840"/>
                  </a:lnTo>
                  <a:lnTo>
                    <a:pt x="58125" y="0"/>
                  </a:lnTo>
                  <a:lnTo>
                    <a:pt x="82783" y="0"/>
                  </a:lnTo>
                  <a:lnTo>
                    <a:pt x="52840" y="81022"/>
                  </a:lnTo>
                  <a:lnTo>
                    <a:pt x="5284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81" name="Graphic 453">
            <a:extLst>
              <a:ext uri="{FF2B5EF4-FFF2-40B4-BE49-F238E27FC236}">
                <a16:creationId xmlns:a16="http://schemas.microsoft.com/office/drawing/2014/main" id="{82361D95-F688-624F-A021-73F7C227D028}"/>
              </a:ext>
            </a:extLst>
          </p:cNvPr>
          <p:cNvGrpSpPr/>
          <p:nvPr/>
        </p:nvGrpSpPr>
        <p:grpSpPr bwMode="gray">
          <a:xfrm>
            <a:off x="8763350" y="3384841"/>
            <a:ext cx="117212" cy="135852"/>
            <a:chOff x="9212635" y="3112526"/>
            <a:chExt cx="121532" cy="140907"/>
          </a:xfrm>
          <a:solidFill>
            <a:srgbClr val="00A0DC"/>
          </a:solidFill>
        </p:grpSpPr>
        <p:sp>
          <p:nvSpPr>
            <p:cNvPr id="187" name="Freeform: Shape 119">
              <a:extLst>
                <a:ext uri="{FF2B5EF4-FFF2-40B4-BE49-F238E27FC236}">
                  <a16:creationId xmlns:a16="http://schemas.microsoft.com/office/drawing/2014/main" id="{04FEBB85-78FB-7248-A435-FF1FB708AA1A}"/>
                </a:ext>
              </a:extLst>
            </p:cNvPr>
            <p:cNvSpPr/>
            <p:nvPr/>
          </p:nvSpPr>
          <p:spPr bwMode="gray">
            <a:xfrm>
              <a:off x="9212635" y="3112526"/>
              <a:ext cx="17613" cy="140907"/>
            </a:xfrm>
            <a:custGeom>
              <a:avLst/>
              <a:gdLst>
                <a:gd name="connsiteX0" fmla="*/ 0 w 17613"/>
                <a:gd name="connsiteY0" fmla="*/ 140907 h 140907"/>
                <a:gd name="connsiteX1" fmla="*/ 0 w 17613"/>
                <a:gd name="connsiteY1" fmla="*/ 0 h 140907"/>
                <a:gd name="connsiteX2" fmla="*/ 24659 w 17613"/>
                <a:gd name="connsiteY2" fmla="*/ 0 h 140907"/>
                <a:gd name="connsiteX3" fmla="*/ 24659 w 17613"/>
                <a:gd name="connsiteY3" fmla="*/ 139146 h 140907"/>
                <a:gd name="connsiteX4" fmla="*/ 0 w 17613"/>
                <a:gd name="connsiteY4" fmla="*/ 139146 h 14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40907">
                  <a:moveTo>
                    <a:pt x="0" y="140907"/>
                  </a:moveTo>
                  <a:lnTo>
                    <a:pt x="0" y="0"/>
                  </a:lnTo>
                  <a:lnTo>
                    <a:pt x="24659" y="0"/>
                  </a:lnTo>
                  <a:lnTo>
                    <a:pt x="24659"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88" name="Freeform: Shape 120">
              <a:extLst>
                <a:ext uri="{FF2B5EF4-FFF2-40B4-BE49-F238E27FC236}">
                  <a16:creationId xmlns:a16="http://schemas.microsoft.com/office/drawing/2014/main" id="{013136F9-5D31-2347-95BD-C025ACEB2DCC}"/>
                </a:ext>
              </a:extLst>
            </p:cNvPr>
            <p:cNvSpPr/>
            <p:nvPr/>
          </p:nvSpPr>
          <p:spPr bwMode="gray">
            <a:xfrm>
              <a:off x="9263713" y="3112526"/>
              <a:ext cx="70454" cy="140907"/>
            </a:xfrm>
            <a:custGeom>
              <a:avLst/>
              <a:gdLst>
                <a:gd name="connsiteX0" fmla="*/ 0 w 70453"/>
                <a:gd name="connsiteY0" fmla="*/ 140907 h 140907"/>
                <a:gd name="connsiteX1" fmla="*/ 0 w 70453"/>
                <a:gd name="connsiteY1" fmla="*/ 0 h 140907"/>
                <a:gd name="connsiteX2" fmla="*/ 22898 w 70453"/>
                <a:gd name="connsiteY2" fmla="*/ 0 h 140907"/>
                <a:gd name="connsiteX3" fmla="*/ 52840 w 70453"/>
                <a:gd name="connsiteY3" fmla="*/ 79260 h 140907"/>
                <a:gd name="connsiteX4" fmla="*/ 52840 w 70453"/>
                <a:gd name="connsiteY4" fmla="*/ 79260 h 140907"/>
                <a:gd name="connsiteX5" fmla="*/ 52840 w 70453"/>
                <a:gd name="connsiteY5" fmla="*/ 0 h 140907"/>
                <a:gd name="connsiteX6" fmla="*/ 73976 w 70453"/>
                <a:gd name="connsiteY6" fmla="*/ 0 h 140907"/>
                <a:gd name="connsiteX7" fmla="*/ 73976 w 70453"/>
                <a:gd name="connsiteY7" fmla="*/ 139146 h 140907"/>
                <a:gd name="connsiteX8" fmla="*/ 52840 w 70453"/>
                <a:gd name="connsiteY8" fmla="*/ 139146 h 140907"/>
                <a:gd name="connsiteX9" fmla="*/ 22898 w 70453"/>
                <a:gd name="connsiteY9" fmla="*/ 51079 h 140907"/>
                <a:gd name="connsiteX10" fmla="*/ 22898 w 70453"/>
                <a:gd name="connsiteY10" fmla="*/ 51079 h 140907"/>
                <a:gd name="connsiteX11" fmla="*/ 22898 w 70453"/>
                <a:gd name="connsiteY11" fmla="*/ 139146 h 140907"/>
                <a:gd name="connsiteX12" fmla="*/ 0 w 70453"/>
                <a:gd name="connsiteY12" fmla="*/ 13914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0" y="140907"/>
                  </a:moveTo>
                  <a:lnTo>
                    <a:pt x="0" y="0"/>
                  </a:lnTo>
                  <a:lnTo>
                    <a:pt x="22898" y="0"/>
                  </a:lnTo>
                  <a:lnTo>
                    <a:pt x="52840" y="79260"/>
                  </a:lnTo>
                  <a:lnTo>
                    <a:pt x="52840" y="79260"/>
                  </a:lnTo>
                  <a:lnTo>
                    <a:pt x="52840" y="0"/>
                  </a:lnTo>
                  <a:lnTo>
                    <a:pt x="73976" y="0"/>
                  </a:lnTo>
                  <a:lnTo>
                    <a:pt x="73976" y="139146"/>
                  </a:lnTo>
                  <a:lnTo>
                    <a:pt x="52840" y="139146"/>
                  </a:lnTo>
                  <a:lnTo>
                    <a:pt x="22898" y="51079"/>
                  </a:lnTo>
                  <a:lnTo>
                    <a:pt x="22898" y="51079"/>
                  </a:lnTo>
                  <a:lnTo>
                    <a:pt x="22898"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82" name="Graphic 453">
            <a:extLst>
              <a:ext uri="{FF2B5EF4-FFF2-40B4-BE49-F238E27FC236}">
                <a16:creationId xmlns:a16="http://schemas.microsoft.com/office/drawing/2014/main" id="{E5EB6809-210A-234B-A520-491D0C3C369F}"/>
              </a:ext>
            </a:extLst>
          </p:cNvPr>
          <p:cNvGrpSpPr/>
          <p:nvPr/>
        </p:nvGrpSpPr>
        <p:grpSpPr bwMode="gray">
          <a:xfrm>
            <a:off x="8856646" y="2729285"/>
            <a:ext cx="135898" cy="135852"/>
            <a:chOff x="9295418" y="2538329"/>
            <a:chExt cx="140907" cy="140907"/>
          </a:xfrm>
          <a:solidFill>
            <a:schemeClr val="bg1"/>
          </a:solidFill>
        </p:grpSpPr>
        <p:sp>
          <p:nvSpPr>
            <p:cNvPr id="185" name="Freeform: Shape 122">
              <a:extLst>
                <a:ext uri="{FF2B5EF4-FFF2-40B4-BE49-F238E27FC236}">
                  <a16:creationId xmlns:a16="http://schemas.microsoft.com/office/drawing/2014/main" id="{D95103F1-7146-6041-AB5A-48340F0763AA}"/>
                </a:ext>
              </a:extLst>
            </p:cNvPr>
            <p:cNvSpPr/>
            <p:nvPr/>
          </p:nvSpPr>
          <p:spPr bwMode="gray">
            <a:xfrm>
              <a:off x="9295418" y="2538329"/>
              <a:ext cx="88067" cy="123294"/>
            </a:xfrm>
            <a:custGeom>
              <a:avLst/>
              <a:gdLst>
                <a:gd name="connsiteX0" fmla="*/ 96874 w 88066"/>
                <a:gd name="connsiteY0" fmla="*/ 0 h 123293"/>
                <a:gd name="connsiteX1" fmla="*/ 96874 w 88066"/>
                <a:gd name="connsiteY1" fmla="*/ 139146 h 123293"/>
                <a:gd name="connsiteX2" fmla="*/ 75737 w 88066"/>
                <a:gd name="connsiteY2" fmla="*/ 139146 h 123293"/>
                <a:gd name="connsiteX3" fmla="*/ 75737 w 88066"/>
                <a:gd name="connsiteY3" fmla="*/ 29943 h 123293"/>
                <a:gd name="connsiteX4" fmla="*/ 75737 w 88066"/>
                <a:gd name="connsiteY4" fmla="*/ 29943 h 123293"/>
                <a:gd name="connsiteX5" fmla="*/ 54601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7 w 88066"/>
                <a:gd name="connsiteY13" fmla="*/ 81022 h 123293"/>
                <a:gd name="connsiteX14" fmla="*/ 49317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7" y="139146"/>
                  </a:lnTo>
                  <a:lnTo>
                    <a:pt x="75737" y="29943"/>
                  </a:lnTo>
                  <a:lnTo>
                    <a:pt x="75737" y="29943"/>
                  </a:lnTo>
                  <a:lnTo>
                    <a:pt x="54601" y="139146"/>
                  </a:lnTo>
                  <a:lnTo>
                    <a:pt x="42272" y="139146"/>
                  </a:lnTo>
                  <a:lnTo>
                    <a:pt x="21136" y="29943"/>
                  </a:lnTo>
                  <a:lnTo>
                    <a:pt x="21136" y="29943"/>
                  </a:lnTo>
                  <a:lnTo>
                    <a:pt x="21136" y="139146"/>
                  </a:lnTo>
                  <a:lnTo>
                    <a:pt x="0" y="139146"/>
                  </a:lnTo>
                  <a:lnTo>
                    <a:pt x="0" y="0"/>
                  </a:lnTo>
                  <a:lnTo>
                    <a:pt x="31704" y="0"/>
                  </a:lnTo>
                  <a:lnTo>
                    <a:pt x="49317" y="81022"/>
                  </a:lnTo>
                  <a:lnTo>
                    <a:pt x="49317" y="81022"/>
                  </a:lnTo>
                  <a:lnTo>
                    <a:pt x="66931" y="0"/>
                  </a:lnTo>
                  <a:lnTo>
                    <a:pt x="96874"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86" name="Freeform: Shape 123">
              <a:extLst>
                <a:ext uri="{FF2B5EF4-FFF2-40B4-BE49-F238E27FC236}">
                  <a16:creationId xmlns:a16="http://schemas.microsoft.com/office/drawing/2014/main" id="{4F03F2C5-8ADF-334C-A8AC-693681A6EC46}"/>
                </a:ext>
              </a:extLst>
            </p:cNvPr>
            <p:cNvSpPr/>
            <p:nvPr/>
          </p:nvSpPr>
          <p:spPr bwMode="gray">
            <a:xfrm>
              <a:off x="9416950" y="2540091"/>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83" name="Graphic 453">
            <a:extLst>
              <a:ext uri="{FF2B5EF4-FFF2-40B4-BE49-F238E27FC236}">
                <a16:creationId xmlns:a16="http://schemas.microsoft.com/office/drawing/2014/main" id="{114860DB-1348-C348-A0B7-4BF6F7E1C6F9}"/>
              </a:ext>
            </a:extLst>
          </p:cNvPr>
          <p:cNvGrpSpPr/>
          <p:nvPr/>
        </p:nvGrpSpPr>
        <p:grpSpPr bwMode="gray">
          <a:xfrm>
            <a:off x="8432726" y="4781446"/>
            <a:ext cx="169873" cy="135852"/>
            <a:chOff x="8830424" y="4361316"/>
            <a:chExt cx="176134" cy="140907"/>
          </a:xfrm>
          <a:solidFill>
            <a:schemeClr val="bg1"/>
          </a:solidFill>
        </p:grpSpPr>
        <p:sp>
          <p:nvSpPr>
            <p:cNvPr id="183" name="Freeform: Shape 125">
              <a:extLst>
                <a:ext uri="{FF2B5EF4-FFF2-40B4-BE49-F238E27FC236}">
                  <a16:creationId xmlns:a16="http://schemas.microsoft.com/office/drawing/2014/main" id="{EC24ED74-1E38-064D-A4CA-6CF07AB36FCC}"/>
                </a:ext>
              </a:extLst>
            </p:cNvPr>
            <p:cNvSpPr/>
            <p:nvPr/>
          </p:nvSpPr>
          <p:spPr bwMode="gray">
            <a:xfrm>
              <a:off x="8830424" y="4364838"/>
              <a:ext cx="88067" cy="123294"/>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3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1 h 123293"/>
                <a:gd name="connsiteX14" fmla="*/ 49318 w 88066"/>
                <a:gd name="connsiteY14" fmla="*/ 81021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3" y="139146"/>
                  </a:lnTo>
                  <a:lnTo>
                    <a:pt x="21136" y="29943"/>
                  </a:lnTo>
                  <a:lnTo>
                    <a:pt x="21136" y="29943"/>
                  </a:lnTo>
                  <a:lnTo>
                    <a:pt x="21136" y="139146"/>
                  </a:lnTo>
                  <a:lnTo>
                    <a:pt x="0" y="139146"/>
                  </a:lnTo>
                  <a:lnTo>
                    <a:pt x="0" y="0"/>
                  </a:lnTo>
                  <a:lnTo>
                    <a:pt x="31704" y="0"/>
                  </a:lnTo>
                  <a:lnTo>
                    <a:pt x="49318" y="81021"/>
                  </a:lnTo>
                  <a:lnTo>
                    <a:pt x="49318" y="81021"/>
                  </a:lnTo>
                  <a:lnTo>
                    <a:pt x="66931" y="0"/>
                  </a:lnTo>
                  <a:lnTo>
                    <a:pt x="96874"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84" name="Freeform: Shape 126">
              <a:extLst>
                <a:ext uri="{FF2B5EF4-FFF2-40B4-BE49-F238E27FC236}">
                  <a16:creationId xmlns:a16="http://schemas.microsoft.com/office/drawing/2014/main" id="{FDC8AEC1-082C-9D44-A3A2-525E874CF5ED}"/>
                </a:ext>
              </a:extLst>
            </p:cNvPr>
            <p:cNvSpPr/>
            <p:nvPr/>
          </p:nvSpPr>
          <p:spPr bwMode="gray">
            <a:xfrm>
              <a:off x="8943150" y="4361316"/>
              <a:ext cx="70454" cy="140907"/>
            </a:xfrm>
            <a:custGeom>
              <a:avLst/>
              <a:gdLst>
                <a:gd name="connsiteX0" fmla="*/ 49317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49 w 70453"/>
                <a:gd name="connsiteY10" fmla="*/ 0 h 140907"/>
                <a:gd name="connsiteX11" fmla="*/ 72214 w 70453"/>
                <a:gd name="connsiteY11" fmla="*/ 33466 h 140907"/>
                <a:gd name="connsiteX12" fmla="*/ 49317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7" y="36988"/>
                  </a:moveTo>
                  <a:cubicBezTo>
                    <a:pt x="47556" y="24659"/>
                    <a:pt x="42272" y="21136"/>
                    <a:pt x="36988" y="21136"/>
                  </a:cubicBezTo>
                  <a:cubicBezTo>
                    <a:pt x="29942" y="21136"/>
                    <a:pt x="24659" y="26420"/>
                    <a:pt x="24659" y="35227"/>
                  </a:cubicBezTo>
                  <a:cubicBezTo>
                    <a:pt x="24659" y="59886"/>
                    <a:pt x="73976" y="70454"/>
                    <a:pt x="73976" y="109203"/>
                  </a:cubicBezTo>
                  <a:cubicBezTo>
                    <a:pt x="73976" y="132100"/>
                    <a:pt x="58124" y="144430"/>
                    <a:pt x="35227" y="144430"/>
                  </a:cubicBezTo>
                  <a:cubicBezTo>
                    <a:pt x="12329" y="144430"/>
                    <a:pt x="0" y="126817"/>
                    <a:pt x="0" y="105680"/>
                  </a:cubicBezTo>
                  <a:lnTo>
                    <a:pt x="22897" y="102158"/>
                  </a:lnTo>
                  <a:cubicBezTo>
                    <a:pt x="24659" y="116249"/>
                    <a:pt x="29942" y="123294"/>
                    <a:pt x="36988" y="123294"/>
                  </a:cubicBezTo>
                  <a:cubicBezTo>
                    <a:pt x="45794" y="123294"/>
                    <a:pt x="51079" y="118010"/>
                    <a:pt x="51079" y="110964"/>
                  </a:cubicBezTo>
                  <a:cubicBezTo>
                    <a:pt x="51079" y="82783"/>
                    <a:pt x="1761" y="75738"/>
                    <a:pt x="1761" y="35227"/>
                  </a:cubicBezTo>
                  <a:cubicBezTo>
                    <a:pt x="1761" y="12330"/>
                    <a:pt x="15852" y="0"/>
                    <a:pt x="38749" y="0"/>
                  </a:cubicBezTo>
                  <a:cubicBezTo>
                    <a:pt x="58124" y="0"/>
                    <a:pt x="70454" y="14091"/>
                    <a:pt x="72214" y="33466"/>
                  </a:cubicBezTo>
                  <a:lnTo>
                    <a:pt x="49317" y="36988"/>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84" name="Graphic 453">
            <a:extLst>
              <a:ext uri="{FF2B5EF4-FFF2-40B4-BE49-F238E27FC236}">
                <a16:creationId xmlns:a16="http://schemas.microsoft.com/office/drawing/2014/main" id="{0D2B921F-2D46-734E-923E-9230D250C772}"/>
              </a:ext>
            </a:extLst>
          </p:cNvPr>
          <p:cNvGrpSpPr/>
          <p:nvPr/>
        </p:nvGrpSpPr>
        <p:grpSpPr bwMode="gray">
          <a:xfrm>
            <a:off x="8831171" y="4173702"/>
            <a:ext cx="149488" cy="135852"/>
            <a:chOff x="9054114" y="3834675"/>
            <a:chExt cx="154998" cy="140907"/>
          </a:xfrm>
          <a:solidFill>
            <a:srgbClr val="00A0DC"/>
          </a:solidFill>
        </p:grpSpPr>
        <p:sp>
          <p:nvSpPr>
            <p:cNvPr id="181" name="Freeform: Shape 128">
              <a:extLst>
                <a:ext uri="{FF2B5EF4-FFF2-40B4-BE49-F238E27FC236}">
                  <a16:creationId xmlns:a16="http://schemas.microsoft.com/office/drawing/2014/main" id="{C8A7C891-EB86-6045-A719-4D8F84D45769}"/>
                </a:ext>
              </a:extLst>
            </p:cNvPr>
            <p:cNvSpPr/>
            <p:nvPr/>
          </p:nvSpPr>
          <p:spPr bwMode="gray">
            <a:xfrm>
              <a:off x="9054114" y="3834675"/>
              <a:ext cx="70454" cy="140907"/>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82" name="Freeform: Shape 129">
              <a:extLst>
                <a:ext uri="{FF2B5EF4-FFF2-40B4-BE49-F238E27FC236}">
                  <a16:creationId xmlns:a16="http://schemas.microsoft.com/office/drawing/2014/main" id="{0E0F1956-482C-C74B-8372-E4218A7D4039}"/>
                </a:ext>
              </a:extLst>
            </p:cNvPr>
            <p:cNvSpPr/>
            <p:nvPr/>
          </p:nvSpPr>
          <p:spPr bwMode="gray">
            <a:xfrm>
              <a:off x="9138658" y="3836437"/>
              <a:ext cx="70454" cy="123294"/>
            </a:xfrm>
            <a:custGeom>
              <a:avLst/>
              <a:gdLst>
                <a:gd name="connsiteX0" fmla="*/ 0 w 70453"/>
                <a:gd name="connsiteY0" fmla="*/ 139146 h 123293"/>
                <a:gd name="connsiteX1" fmla="*/ 0 w 70453"/>
                <a:gd name="connsiteY1" fmla="*/ 0 h 123293"/>
                <a:gd name="connsiteX2" fmla="*/ 22898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8 w 70453"/>
                <a:gd name="connsiteY9" fmla="*/ 51079 h 123293"/>
                <a:gd name="connsiteX10" fmla="*/ 22898 w 70453"/>
                <a:gd name="connsiteY10" fmla="*/ 51079 h 123293"/>
                <a:gd name="connsiteX11" fmla="*/ 22898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8" y="0"/>
                  </a:lnTo>
                  <a:lnTo>
                    <a:pt x="52840" y="79260"/>
                  </a:lnTo>
                  <a:lnTo>
                    <a:pt x="52840" y="79260"/>
                  </a:lnTo>
                  <a:lnTo>
                    <a:pt x="52840" y="0"/>
                  </a:lnTo>
                  <a:lnTo>
                    <a:pt x="73976" y="0"/>
                  </a:lnTo>
                  <a:lnTo>
                    <a:pt x="73976" y="139146"/>
                  </a:lnTo>
                  <a:lnTo>
                    <a:pt x="52840" y="139146"/>
                  </a:lnTo>
                  <a:lnTo>
                    <a:pt x="22898" y="51079"/>
                  </a:lnTo>
                  <a:lnTo>
                    <a:pt x="22898" y="51079"/>
                  </a:lnTo>
                  <a:lnTo>
                    <a:pt x="22898"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85" name="Graphic 453">
            <a:extLst>
              <a:ext uri="{FF2B5EF4-FFF2-40B4-BE49-F238E27FC236}">
                <a16:creationId xmlns:a16="http://schemas.microsoft.com/office/drawing/2014/main" id="{F98BB3D8-1101-2240-BF81-F46E419BB646}"/>
              </a:ext>
            </a:extLst>
          </p:cNvPr>
          <p:cNvGrpSpPr/>
          <p:nvPr/>
        </p:nvGrpSpPr>
        <p:grpSpPr bwMode="gray">
          <a:xfrm>
            <a:off x="8870322" y="4721100"/>
            <a:ext cx="135898" cy="135852"/>
            <a:chOff x="9286611" y="4356032"/>
            <a:chExt cx="140907" cy="140907"/>
          </a:xfrm>
          <a:solidFill>
            <a:schemeClr val="bg1"/>
          </a:solidFill>
        </p:grpSpPr>
        <p:sp>
          <p:nvSpPr>
            <p:cNvPr id="179" name="Freeform: Shape 131">
              <a:extLst>
                <a:ext uri="{FF2B5EF4-FFF2-40B4-BE49-F238E27FC236}">
                  <a16:creationId xmlns:a16="http://schemas.microsoft.com/office/drawing/2014/main" id="{40B042D2-6A04-E84D-8595-8EA2CE3F1FBB}"/>
                </a:ext>
              </a:extLst>
            </p:cNvPr>
            <p:cNvSpPr/>
            <p:nvPr/>
          </p:nvSpPr>
          <p:spPr bwMode="gray">
            <a:xfrm>
              <a:off x="9286611" y="4356032"/>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8124 w 70453"/>
                <a:gd name="connsiteY5" fmla="*/ 139146 h 123293"/>
                <a:gd name="connsiteX6" fmla="*/ 54601 w 70453"/>
                <a:gd name="connsiteY6" fmla="*/ 107442 h 123293"/>
                <a:gd name="connsiteX7" fmla="*/ 28181 w 70453"/>
                <a:gd name="connsiteY7" fmla="*/ 107442 h 123293"/>
                <a:gd name="connsiteX8" fmla="*/ 22897 w 70453"/>
                <a:gd name="connsiteY8" fmla="*/ 139146 h 123293"/>
                <a:gd name="connsiteX9" fmla="*/ 29942 w 70453"/>
                <a:gd name="connsiteY9" fmla="*/ 86306 h 123293"/>
                <a:gd name="connsiteX10" fmla="*/ 49317 w 70453"/>
                <a:gd name="connsiteY10" fmla="*/ 86306 h 123293"/>
                <a:gd name="connsiteX11" fmla="*/ 40511 w 70453"/>
                <a:gd name="connsiteY11" fmla="*/ 26420 h 123293"/>
                <a:gd name="connsiteX12" fmla="*/ 40511 w 70453"/>
                <a:gd name="connsiteY12" fmla="*/ 26420 h 123293"/>
                <a:gd name="connsiteX13" fmla="*/ 29942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8124" y="139146"/>
                  </a:lnTo>
                  <a:lnTo>
                    <a:pt x="54601" y="107442"/>
                  </a:lnTo>
                  <a:lnTo>
                    <a:pt x="28181" y="107442"/>
                  </a:lnTo>
                  <a:lnTo>
                    <a:pt x="22897" y="139146"/>
                  </a:lnTo>
                  <a:close/>
                  <a:moveTo>
                    <a:pt x="29942" y="86306"/>
                  </a:moveTo>
                  <a:lnTo>
                    <a:pt x="49317" y="86306"/>
                  </a:lnTo>
                  <a:lnTo>
                    <a:pt x="40511" y="26420"/>
                  </a:lnTo>
                  <a:lnTo>
                    <a:pt x="40511" y="26420"/>
                  </a:lnTo>
                  <a:lnTo>
                    <a:pt x="29942" y="8630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80" name="Freeform: Shape 132">
              <a:extLst>
                <a:ext uri="{FF2B5EF4-FFF2-40B4-BE49-F238E27FC236}">
                  <a16:creationId xmlns:a16="http://schemas.microsoft.com/office/drawing/2014/main" id="{049039AA-31B4-5544-813F-7B87531CDDEE}"/>
                </a:ext>
              </a:extLst>
            </p:cNvPr>
            <p:cNvSpPr/>
            <p:nvPr/>
          </p:nvSpPr>
          <p:spPr bwMode="gray">
            <a:xfrm>
              <a:off x="9379962" y="4356032"/>
              <a:ext cx="52840" cy="140907"/>
            </a:xfrm>
            <a:custGeom>
              <a:avLst/>
              <a:gdLst>
                <a:gd name="connsiteX0" fmla="*/ 0 w 52840"/>
                <a:gd name="connsiteY0" fmla="*/ 139146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39146"/>
                  </a:moveTo>
                  <a:lnTo>
                    <a:pt x="0" y="0"/>
                  </a:lnTo>
                  <a:lnTo>
                    <a:pt x="24659" y="0"/>
                  </a:lnTo>
                  <a:lnTo>
                    <a:pt x="24659" y="119771"/>
                  </a:lnTo>
                  <a:lnTo>
                    <a:pt x="61647" y="119771"/>
                  </a:lnTo>
                  <a:lnTo>
                    <a:pt x="61647"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86" name="Freeform: Shape 134">
            <a:extLst>
              <a:ext uri="{FF2B5EF4-FFF2-40B4-BE49-F238E27FC236}">
                <a16:creationId xmlns:a16="http://schemas.microsoft.com/office/drawing/2014/main" id="{3D0C3F1E-D55E-AE4A-BD7B-08D79773907B}"/>
              </a:ext>
            </a:extLst>
          </p:cNvPr>
          <p:cNvSpPr/>
          <p:nvPr/>
        </p:nvSpPr>
        <p:spPr bwMode="gray">
          <a:xfrm>
            <a:off x="7864951" y="3818051"/>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87" name="Freeform: Shape 135">
            <a:extLst>
              <a:ext uri="{FF2B5EF4-FFF2-40B4-BE49-F238E27FC236}">
                <a16:creationId xmlns:a16="http://schemas.microsoft.com/office/drawing/2014/main" id="{D9714287-DCB0-D84D-B3B0-A80F1A0355C0}"/>
              </a:ext>
            </a:extLst>
          </p:cNvPr>
          <p:cNvSpPr/>
          <p:nvPr/>
        </p:nvSpPr>
        <p:spPr bwMode="gray">
          <a:xfrm>
            <a:off x="7980464" y="3818050"/>
            <a:ext cx="67950" cy="135852"/>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9 h 140907"/>
              <a:gd name="connsiteX5" fmla="*/ 0 w 70453"/>
              <a:gd name="connsiteY5" fmla="*/ 107442 h 140907"/>
              <a:gd name="connsiteX6" fmla="*/ 0 w 70453"/>
              <a:gd name="connsiteY6" fmla="*/ 35227 h 140907"/>
              <a:gd name="connsiteX7" fmla="*/ 24659 w 70453"/>
              <a:gd name="connsiteY7" fmla="*/ 105680 h 140907"/>
              <a:gd name="connsiteX8" fmla="*/ 36988 w 70453"/>
              <a:gd name="connsiteY8" fmla="*/ 121533 h 140907"/>
              <a:gd name="connsiteX9" fmla="*/ 49317 w 70453"/>
              <a:gd name="connsiteY9" fmla="*/ 105680 h 140907"/>
              <a:gd name="connsiteX10" fmla="*/ 49317 w 70453"/>
              <a:gd name="connsiteY10" fmla="*/ 35227 h 140907"/>
              <a:gd name="connsiteX11" fmla="*/ 36988 w 70453"/>
              <a:gd name="connsiteY11" fmla="*/ 19375 h 140907"/>
              <a:gd name="connsiteX12" fmla="*/ 24659 w 70453"/>
              <a:gd name="connsiteY12" fmla="*/ 35227 h 140907"/>
              <a:gd name="connsiteX13" fmla="*/ 24659 w 70453"/>
              <a:gd name="connsiteY13" fmla="*/ 10568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7"/>
                  <a:pt x="61647" y="142669"/>
                  <a:pt x="36988" y="142669"/>
                </a:cubicBezTo>
                <a:cubicBezTo>
                  <a:pt x="12329" y="142669"/>
                  <a:pt x="0" y="126817"/>
                  <a:pt x="0" y="107442"/>
                </a:cubicBezTo>
                <a:lnTo>
                  <a:pt x="0" y="35227"/>
                </a:lnTo>
                <a:close/>
                <a:moveTo>
                  <a:pt x="24659" y="105680"/>
                </a:moveTo>
                <a:cubicBezTo>
                  <a:pt x="24659" y="116249"/>
                  <a:pt x="28181" y="121533"/>
                  <a:pt x="36988" y="121533"/>
                </a:cubicBezTo>
                <a:cubicBezTo>
                  <a:pt x="47556" y="121533"/>
                  <a:pt x="49317" y="116249"/>
                  <a:pt x="49317" y="105680"/>
                </a:cubicBezTo>
                <a:lnTo>
                  <a:pt x="49317" y="35227"/>
                </a:lnTo>
                <a:cubicBezTo>
                  <a:pt x="49317" y="24659"/>
                  <a:pt x="45794" y="19375"/>
                  <a:pt x="36988" y="19375"/>
                </a:cubicBezTo>
                <a:cubicBezTo>
                  <a:pt x="28181" y="19375"/>
                  <a:pt x="24659" y="24659"/>
                  <a:pt x="24659" y="35227"/>
                </a:cubicBezTo>
                <a:lnTo>
                  <a:pt x="24659" y="10568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grpSp>
        <p:nvGrpSpPr>
          <p:cNvPr id="88" name="Graphic 453">
            <a:extLst>
              <a:ext uri="{FF2B5EF4-FFF2-40B4-BE49-F238E27FC236}">
                <a16:creationId xmlns:a16="http://schemas.microsoft.com/office/drawing/2014/main" id="{40EFA676-855F-F640-A58B-7C99E4CF3537}"/>
              </a:ext>
            </a:extLst>
          </p:cNvPr>
          <p:cNvGrpSpPr/>
          <p:nvPr/>
        </p:nvGrpSpPr>
        <p:grpSpPr bwMode="gray">
          <a:xfrm>
            <a:off x="9723969" y="4378277"/>
            <a:ext cx="152886" cy="135852"/>
            <a:chOff x="10086259" y="4028423"/>
            <a:chExt cx="158521" cy="140907"/>
          </a:xfrm>
          <a:solidFill>
            <a:schemeClr val="bg1"/>
          </a:solidFill>
        </p:grpSpPr>
        <p:sp>
          <p:nvSpPr>
            <p:cNvPr id="177" name="Freeform: Shape 137">
              <a:extLst>
                <a:ext uri="{FF2B5EF4-FFF2-40B4-BE49-F238E27FC236}">
                  <a16:creationId xmlns:a16="http://schemas.microsoft.com/office/drawing/2014/main" id="{00ACF501-CBA6-9649-8B0E-E1E60784F389}"/>
                </a:ext>
              </a:extLst>
            </p:cNvPr>
            <p:cNvSpPr/>
            <p:nvPr/>
          </p:nvSpPr>
          <p:spPr bwMode="gray">
            <a:xfrm>
              <a:off x="10086259" y="4028423"/>
              <a:ext cx="70454" cy="140907"/>
            </a:xfrm>
            <a:custGeom>
              <a:avLst/>
              <a:gdLst>
                <a:gd name="connsiteX0" fmla="*/ 49317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49 w 70453"/>
                <a:gd name="connsiteY10" fmla="*/ 0 h 140907"/>
                <a:gd name="connsiteX11" fmla="*/ 72215 w 70453"/>
                <a:gd name="connsiteY11" fmla="*/ 33465 h 140907"/>
                <a:gd name="connsiteX12" fmla="*/ 49317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7" y="36988"/>
                  </a:moveTo>
                  <a:cubicBezTo>
                    <a:pt x="47556" y="24659"/>
                    <a:pt x="42272" y="21136"/>
                    <a:pt x="36988" y="21136"/>
                  </a:cubicBezTo>
                  <a:cubicBezTo>
                    <a:pt x="29942" y="21136"/>
                    <a:pt x="24659" y="26420"/>
                    <a:pt x="24659" y="35227"/>
                  </a:cubicBezTo>
                  <a:cubicBezTo>
                    <a:pt x="24659" y="59885"/>
                    <a:pt x="73976" y="70454"/>
                    <a:pt x="73976" y="109203"/>
                  </a:cubicBezTo>
                  <a:cubicBezTo>
                    <a:pt x="73976" y="132100"/>
                    <a:pt x="58124" y="144430"/>
                    <a:pt x="35227" y="144430"/>
                  </a:cubicBezTo>
                  <a:cubicBezTo>
                    <a:pt x="12329" y="144430"/>
                    <a:pt x="0" y="126816"/>
                    <a:pt x="0" y="105680"/>
                  </a:cubicBezTo>
                  <a:lnTo>
                    <a:pt x="22897" y="102158"/>
                  </a:lnTo>
                  <a:cubicBezTo>
                    <a:pt x="24659" y="116249"/>
                    <a:pt x="29942" y="123294"/>
                    <a:pt x="36988" y="123294"/>
                  </a:cubicBezTo>
                  <a:cubicBezTo>
                    <a:pt x="45795" y="123294"/>
                    <a:pt x="51079" y="118010"/>
                    <a:pt x="51079" y="110964"/>
                  </a:cubicBezTo>
                  <a:cubicBezTo>
                    <a:pt x="51079" y="82783"/>
                    <a:pt x="1761" y="75738"/>
                    <a:pt x="1761" y="35227"/>
                  </a:cubicBezTo>
                  <a:cubicBezTo>
                    <a:pt x="1761" y="12329"/>
                    <a:pt x="15852" y="0"/>
                    <a:pt x="38749" y="0"/>
                  </a:cubicBezTo>
                  <a:cubicBezTo>
                    <a:pt x="58124" y="0"/>
                    <a:pt x="70454" y="14091"/>
                    <a:pt x="72215" y="33465"/>
                  </a:cubicBezTo>
                  <a:lnTo>
                    <a:pt x="49317" y="36988"/>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78" name="Freeform: Shape 138">
              <a:extLst>
                <a:ext uri="{FF2B5EF4-FFF2-40B4-BE49-F238E27FC236}">
                  <a16:creationId xmlns:a16="http://schemas.microsoft.com/office/drawing/2014/main" id="{A9AA1005-DF8A-0B4C-A95B-A76EB5F78596}"/>
                </a:ext>
              </a:extLst>
            </p:cNvPr>
            <p:cNvSpPr/>
            <p:nvPr/>
          </p:nvSpPr>
          <p:spPr bwMode="gray">
            <a:xfrm>
              <a:off x="10177848" y="4028423"/>
              <a:ext cx="70454" cy="140907"/>
            </a:xfrm>
            <a:custGeom>
              <a:avLst/>
              <a:gdLst>
                <a:gd name="connsiteX0" fmla="*/ 47556 w 70453"/>
                <a:gd name="connsiteY0" fmla="*/ 49318 h 140907"/>
                <a:gd name="connsiteX1" fmla="*/ 47556 w 70453"/>
                <a:gd name="connsiteY1" fmla="*/ 38749 h 140907"/>
                <a:gd name="connsiteX2" fmla="*/ 35227 w 70453"/>
                <a:gd name="connsiteY2" fmla="*/ 21136 h 140907"/>
                <a:gd name="connsiteX3" fmla="*/ 22898 w 70453"/>
                <a:gd name="connsiteY3" fmla="*/ 36988 h 140907"/>
                <a:gd name="connsiteX4" fmla="*/ 22898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5 w 70453"/>
                <a:gd name="connsiteY8" fmla="*/ 91590 h 140907"/>
                <a:gd name="connsiteX9" fmla="*/ 72215 w 70453"/>
                <a:gd name="connsiteY9" fmla="*/ 107442 h 140907"/>
                <a:gd name="connsiteX10" fmla="*/ 36988 w 70453"/>
                <a:gd name="connsiteY10" fmla="*/ 142669 h 140907"/>
                <a:gd name="connsiteX11" fmla="*/ 0 w 70453"/>
                <a:gd name="connsiteY11" fmla="*/ 107442 h 140907"/>
                <a:gd name="connsiteX12" fmla="*/ 0 w 70453"/>
                <a:gd name="connsiteY12" fmla="*/ 35227 h 140907"/>
                <a:gd name="connsiteX13" fmla="*/ 36988 w 70453"/>
                <a:gd name="connsiteY13" fmla="*/ 0 h 140907"/>
                <a:gd name="connsiteX14" fmla="*/ 72215 w 70453"/>
                <a:gd name="connsiteY14" fmla="*/ 38749 h 140907"/>
                <a:gd name="connsiteX15" fmla="*/ 72215 w 70453"/>
                <a:gd name="connsiteY15" fmla="*/ 49318 h 140907"/>
                <a:gd name="connsiteX16" fmla="*/ 47556 w 70453"/>
                <a:gd name="connsiteY16" fmla="*/ 4931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8"/>
                  </a:moveTo>
                  <a:lnTo>
                    <a:pt x="47556" y="38749"/>
                  </a:lnTo>
                  <a:cubicBezTo>
                    <a:pt x="47556" y="26420"/>
                    <a:pt x="42273" y="21136"/>
                    <a:pt x="35227" y="21136"/>
                  </a:cubicBezTo>
                  <a:cubicBezTo>
                    <a:pt x="26420" y="21136"/>
                    <a:pt x="22898" y="26420"/>
                    <a:pt x="22898" y="36988"/>
                  </a:cubicBezTo>
                  <a:lnTo>
                    <a:pt x="22898" y="107442"/>
                  </a:lnTo>
                  <a:cubicBezTo>
                    <a:pt x="22898" y="118010"/>
                    <a:pt x="26420" y="123294"/>
                    <a:pt x="35227" y="123294"/>
                  </a:cubicBezTo>
                  <a:cubicBezTo>
                    <a:pt x="44033" y="123294"/>
                    <a:pt x="47556" y="118010"/>
                    <a:pt x="47556" y="109203"/>
                  </a:cubicBezTo>
                  <a:lnTo>
                    <a:pt x="47556" y="91590"/>
                  </a:lnTo>
                  <a:lnTo>
                    <a:pt x="72215" y="91590"/>
                  </a:lnTo>
                  <a:lnTo>
                    <a:pt x="72215" y="107442"/>
                  </a:lnTo>
                  <a:cubicBezTo>
                    <a:pt x="72215" y="126816"/>
                    <a:pt x="59886" y="142669"/>
                    <a:pt x="36988" y="142669"/>
                  </a:cubicBezTo>
                  <a:cubicBezTo>
                    <a:pt x="12330" y="142669"/>
                    <a:pt x="0" y="126816"/>
                    <a:pt x="0" y="107442"/>
                  </a:cubicBezTo>
                  <a:lnTo>
                    <a:pt x="0" y="35227"/>
                  </a:lnTo>
                  <a:cubicBezTo>
                    <a:pt x="0" y="15852"/>
                    <a:pt x="12330" y="0"/>
                    <a:pt x="36988" y="0"/>
                  </a:cubicBezTo>
                  <a:cubicBezTo>
                    <a:pt x="61647" y="0"/>
                    <a:pt x="72215" y="17613"/>
                    <a:pt x="72215" y="38749"/>
                  </a:cubicBezTo>
                  <a:lnTo>
                    <a:pt x="72215" y="49318"/>
                  </a:lnTo>
                  <a:lnTo>
                    <a:pt x="47556" y="49318"/>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89" name="Graphic 453">
            <a:extLst>
              <a:ext uri="{FF2B5EF4-FFF2-40B4-BE49-F238E27FC236}">
                <a16:creationId xmlns:a16="http://schemas.microsoft.com/office/drawing/2014/main" id="{0A73C9B4-D063-544C-BC45-0BAF6265046D}"/>
              </a:ext>
            </a:extLst>
          </p:cNvPr>
          <p:cNvGrpSpPr/>
          <p:nvPr/>
        </p:nvGrpSpPr>
        <p:grpSpPr bwMode="gray">
          <a:xfrm>
            <a:off x="9399456" y="4717831"/>
            <a:ext cx="152886" cy="135852"/>
            <a:chOff x="9767456" y="4331373"/>
            <a:chExt cx="158521" cy="140907"/>
          </a:xfrm>
          <a:solidFill>
            <a:schemeClr val="bg1"/>
          </a:solidFill>
        </p:grpSpPr>
        <p:sp>
          <p:nvSpPr>
            <p:cNvPr id="175" name="Freeform: Shape 140">
              <a:extLst>
                <a:ext uri="{FF2B5EF4-FFF2-40B4-BE49-F238E27FC236}">
                  <a16:creationId xmlns:a16="http://schemas.microsoft.com/office/drawing/2014/main" id="{ADEE89F9-E2C9-0D4B-93CF-14D4FD17FAFE}"/>
                </a:ext>
              </a:extLst>
            </p:cNvPr>
            <p:cNvSpPr/>
            <p:nvPr/>
          </p:nvSpPr>
          <p:spPr bwMode="gray">
            <a:xfrm>
              <a:off x="9767456" y="4331373"/>
              <a:ext cx="70454" cy="140907"/>
            </a:xfrm>
            <a:custGeom>
              <a:avLst/>
              <a:gdLst>
                <a:gd name="connsiteX0" fmla="*/ 35227 w 70453"/>
                <a:gd name="connsiteY0" fmla="*/ 70454 h 140907"/>
                <a:gd name="connsiteX1" fmla="*/ 73976 w 70453"/>
                <a:gd name="connsiteY1" fmla="*/ 70454 h 140907"/>
                <a:gd name="connsiteX2" fmla="*/ 73976 w 70453"/>
                <a:gd name="connsiteY2" fmla="*/ 140907 h 140907"/>
                <a:gd name="connsiteX3" fmla="*/ 61647 w 70453"/>
                <a:gd name="connsiteY3" fmla="*/ 140907 h 140907"/>
                <a:gd name="connsiteX4" fmla="*/ 56363 w 70453"/>
                <a:gd name="connsiteY4" fmla="*/ 130339 h 140907"/>
                <a:gd name="connsiteX5" fmla="*/ 31704 w 70453"/>
                <a:gd name="connsiteY5" fmla="*/ 142669 h 140907"/>
                <a:gd name="connsiteX6" fmla="*/ 0 w 70453"/>
                <a:gd name="connsiteY6" fmla="*/ 107442 h 140907"/>
                <a:gd name="connsiteX7" fmla="*/ 0 w 70453"/>
                <a:gd name="connsiteY7" fmla="*/ 35227 h 140907"/>
                <a:gd name="connsiteX8" fmla="*/ 35227 w 70453"/>
                <a:gd name="connsiteY8" fmla="*/ 0 h 140907"/>
                <a:gd name="connsiteX9" fmla="*/ 70454 w 70453"/>
                <a:gd name="connsiteY9" fmla="*/ 38749 h 140907"/>
                <a:gd name="connsiteX10" fmla="*/ 70454 w 70453"/>
                <a:gd name="connsiteY10" fmla="*/ 47556 h 140907"/>
                <a:gd name="connsiteX11" fmla="*/ 47556 w 70453"/>
                <a:gd name="connsiteY11" fmla="*/ 47556 h 140907"/>
                <a:gd name="connsiteX12" fmla="*/ 33465 w 70453"/>
                <a:gd name="connsiteY12" fmla="*/ 21136 h 140907"/>
                <a:gd name="connsiteX13" fmla="*/ 22897 w 70453"/>
                <a:gd name="connsiteY13" fmla="*/ 36988 h 140907"/>
                <a:gd name="connsiteX14" fmla="*/ 22897 w 70453"/>
                <a:gd name="connsiteY14" fmla="*/ 109203 h 140907"/>
                <a:gd name="connsiteX15" fmla="*/ 33465 w 70453"/>
                <a:gd name="connsiteY15" fmla="*/ 123294 h 140907"/>
                <a:gd name="connsiteX16" fmla="*/ 45795 w 70453"/>
                <a:gd name="connsiteY16" fmla="*/ 103919 h 140907"/>
                <a:gd name="connsiteX17" fmla="*/ 45795 w 70453"/>
                <a:gd name="connsiteY17" fmla="*/ 89828 h 140907"/>
                <a:gd name="connsiteX18" fmla="*/ 35227 w 70453"/>
                <a:gd name="connsiteY18" fmla="*/ 89828 h 140907"/>
                <a:gd name="connsiteX19" fmla="*/ 35227 w 70453"/>
                <a:gd name="connsiteY19" fmla="*/ 70454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453" h="140907">
                  <a:moveTo>
                    <a:pt x="35227" y="70454"/>
                  </a:moveTo>
                  <a:lnTo>
                    <a:pt x="73976" y="70454"/>
                  </a:lnTo>
                  <a:lnTo>
                    <a:pt x="73976" y="140907"/>
                  </a:lnTo>
                  <a:lnTo>
                    <a:pt x="61647" y="140907"/>
                  </a:lnTo>
                  <a:lnTo>
                    <a:pt x="56363" y="130339"/>
                  </a:lnTo>
                  <a:cubicBezTo>
                    <a:pt x="49317" y="139146"/>
                    <a:pt x="44033" y="142669"/>
                    <a:pt x="31704" y="142669"/>
                  </a:cubicBezTo>
                  <a:cubicBezTo>
                    <a:pt x="12330" y="142669"/>
                    <a:pt x="0" y="128578"/>
                    <a:pt x="0" y="107442"/>
                  </a:cubicBezTo>
                  <a:lnTo>
                    <a:pt x="0" y="35227"/>
                  </a:lnTo>
                  <a:cubicBezTo>
                    <a:pt x="0" y="15852"/>
                    <a:pt x="12330" y="0"/>
                    <a:pt x="35227" y="0"/>
                  </a:cubicBezTo>
                  <a:cubicBezTo>
                    <a:pt x="59885" y="0"/>
                    <a:pt x="70454" y="17613"/>
                    <a:pt x="70454" y="38749"/>
                  </a:cubicBezTo>
                  <a:lnTo>
                    <a:pt x="70454" y="47556"/>
                  </a:lnTo>
                  <a:lnTo>
                    <a:pt x="47556" y="47556"/>
                  </a:lnTo>
                  <a:cubicBezTo>
                    <a:pt x="47556" y="26420"/>
                    <a:pt x="44033" y="21136"/>
                    <a:pt x="33465" y="21136"/>
                  </a:cubicBezTo>
                  <a:cubicBezTo>
                    <a:pt x="28182" y="21136"/>
                    <a:pt x="22897" y="24659"/>
                    <a:pt x="22897" y="36988"/>
                  </a:cubicBezTo>
                  <a:lnTo>
                    <a:pt x="22897" y="109203"/>
                  </a:lnTo>
                  <a:cubicBezTo>
                    <a:pt x="22897" y="118010"/>
                    <a:pt x="26420" y="123294"/>
                    <a:pt x="33465" y="123294"/>
                  </a:cubicBezTo>
                  <a:cubicBezTo>
                    <a:pt x="44033" y="123294"/>
                    <a:pt x="45795" y="118010"/>
                    <a:pt x="45795" y="103919"/>
                  </a:cubicBezTo>
                  <a:lnTo>
                    <a:pt x="45795" y="89828"/>
                  </a:lnTo>
                  <a:lnTo>
                    <a:pt x="35227" y="89828"/>
                  </a:lnTo>
                  <a:lnTo>
                    <a:pt x="35227" y="70454"/>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76" name="Freeform: Shape 141">
              <a:extLst>
                <a:ext uri="{FF2B5EF4-FFF2-40B4-BE49-F238E27FC236}">
                  <a16:creationId xmlns:a16="http://schemas.microsoft.com/office/drawing/2014/main" id="{6D9B878F-A588-0B45-A5D1-ACF14940FED5}"/>
                </a:ext>
              </a:extLst>
            </p:cNvPr>
            <p:cNvSpPr/>
            <p:nvPr/>
          </p:nvSpPr>
          <p:spPr bwMode="gray">
            <a:xfrm>
              <a:off x="9859046" y="4333134"/>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2 w 70453"/>
                <a:gd name="connsiteY7" fmla="*/ 107442 h 123293"/>
                <a:gd name="connsiteX8" fmla="*/ 22897 w 70453"/>
                <a:gd name="connsiteY8" fmla="*/ 139146 h 123293"/>
                <a:gd name="connsiteX9" fmla="*/ 29942 w 70453"/>
                <a:gd name="connsiteY9" fmla="*/ 88067 h 123293"/>
                <a:gd name="connsiteX10" fmla="*/ 49317 w 70453"/>
                <a:gd name="connsiteY10" fmla="*/ 88067 h 123293"/>
                <a:gd name="connsiteX11" fmla="*/ 40511 w 70453"/>
                <a:gd name="connsiteY11" fmla="*/ 28181 h 123293"/>
                <a:gd name="connsiteX12" fmla="*/ 40511 w 70453"/>
                <a:gd name="connsiteY12" fmla="*/ 28181 h 123293"/>
                <a:gd name="connsiteX13" fmla="*/ 29942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2" y="107442"/>
                  </a:lnTo>
                  <a:lnTo>
                    <a:pt x="22897" y="139146"/>
                  </a:lnTo>
                  <a:close/>
                  <a:moveTo>
                    <a:pt x="29942" y="88067"/>
                  </a:moveTo>
                  <a:lnTo>
                    <a:pt x="49317" y="88067"/>
                  </a:lnTo>
                  <a:lnTo>
                    <a:pt x="40511" y="28181"/>
                  </a:lnTo>
                  <a:lnTo>
                    <a:pt x="40511" y="28181"/>
                  </a:lnTo>
                  <a:lnTo>
                    <a:pt x="29942" y="8806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90" name="Graphic 453">
            <a:extLst>
              <a:ext uri="{FF2B5EF4-FFF2-40B4-BE49-F238E27FC236}">
                <a16:creationId xmlns:a16="http://schemas.microsoft.com/office/drawing/2014/main" id="{625F57A0-4612-1345-A6BD-C749F2A346AC}"/>
              </a:ext>
            </a:extLst>
          </p:cNvPr>
          <p:cNvGrpSpPr/>
          <p:nvPr/>
        </p:nvGrpSpPr>
        <p:grpSpPr bwMode="gray">
          <a:xfrm>
            <a:off x="9784768" y="5451433"/>
            <a:ext cx="135898" cy="135852"/>
            <a:chOff x="10137338" y="5092271"/>
            <a:chExt cx="140907" cy="140907"/>
          </a:xfrm>
          <a:solidFill>
            <a:srgbClr val="00A0DC"/>
          </a:solidFill>
        </p:grpSpPr>
        <p:sp>
          <p:nvSpPr>
            <p:cNvPr id="173" name="Freeform: Shape 143">
              <a:extLst>
                <a:ext uri="{FF2B5EF4-FFF2-40B4-BE49-F238E27FC236}">
                  <a16:creationId xmlns:a16="http://schemas.microsoft.com/office/drawing/2014/main" id="{B49EB833-8158-D348-8954-09D247941910}"/>
                </a:ext>
              </a:extLst>
            </p:cNvPr>
            <p:cNvSpPr/>
            <p:nvPr/>
          </p:nvSpPr>
          <p:spPr bwMode="gray">
            <a:xfrm>
              <a:off x="10137338" y="5092271"/>
              <a:ext cx="52840" cy="123294"/>
            </a:xfrm>
            <a:custGeom>
              <a:avLst/>
              <a:gdLst>
                <a:gd name="connsiteX0" fmla="*/ 0 w 52840"/>
                <a:gd name="connsiteY0" fmla="*/ 139146 h 123293"/>
                <a:gd name="connsiteX1" fmla="*/ 0 w 52840"/>
                <a:gd name="connsiteY1" fmla="*/ 0 h 123293"/>
                <a:gd name="connsiteX2" fmla="*/ 66931 w 52840"/>
                <a:gd name="connsiteY2" fmla="*/ 0 h 123293"/>
                <a:gd name="connsiteX3" fmla="*/ 66931 w 52840"/>
                <a:gd name="connsiteY3" fmla="*/ 21136 h 123293"/>
                <a:gd name="connsiteX4" fmla="*/ 24659 w 52840"/>
                <a:gd name="connsiteY4" fmla="*/ 21136 h 123293"/>
                <a:gd name="connsiteX5" fmla="*/ 24659 w 52840"/>
                <a:gd name="connsiteY5" fmla="*/ 56363 h 123293"/>
                <a:gd name="connsiteX6" fmla="*/ 56363 w 52840"/>
                <a:gd name="connsiteY6" fmla="*/ 56363 h 123293"/>
                <a:gd name="connsiteX7" fmla="*/ 56363 w 52840"/>
                <a:gd name="connsiteY7" fmla="*/ 77499 h 123293"/>
                <a:gd name="connsiteX8" fmla="*/ 24659 w 52840"/>
                <a:gd name="connsiteY8" fmla="*/ 77499 h 123293"/>
                <a:gd name="connsiteX9" fmla="*/ 24659 w 52840"/>
                <a:gd name="connsiteY9" fmla="*/ 139146 h 123293"/>
                <a:gd name="connsiteX10" fmla="*/ 0 w 52840"/>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40" h="123293">
                  <a:moveTo>
                    <a:pt x="0" y="139146"/>
                  </a:moveTo>
                  <a:lnTo>
                    <a:pt x="0" y="0"/>
                  </a:lnTo>
                  <a:lnTo>
                    <a:pt x="66931" y="0"/>
                  </a:lnTo>
                  <a:lnTo>
                    <a:pt x="66931" y="21136"/>
                  </a:lnTo>
                  <a:lnTo>
                    <a:pt x="24659" y="21136"/>
                  </a:lnTo>
                  <a:lnTo>
                    <a:pt x="24659" y="56363"/>
                  </a:lnTo>
                  <a:lnTo>
                    <a:pt x="56363" y="56363"/>
                  </a:lnTo>
                  <a:lnTo>
                    <a:pt x="56363" y="77499"/>
                  </a:lnTo>
                  <a:lnTo>
                    <a:pt x="24659" y="77499"/>
                  </a:lnTo>
                  <a:lnTo>
                    <a:pt x="24659"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74" name="Freeform: Shape 144">
              <a:extLst>
                <a:ext uri="{FF2B5EF4-FFF2-40B4-BE49-F238E27FC236}">
                  <a16:creationId xmlns:a16="http://schemas.microsoft.com/office/drawing/2014/main" id="{58C76A2E-E0CF-4845-88AD-D7CD7F87A707}"/>
                </a:ext>
              </a:extLst>
            </p:cNvPr>
            <p:cNvSpPr/>
            <p:nvPr/>
          </p:nvSpPr>
          <p:spPr bwMode="gray">
            <a:xfrm>
              <a:off x="10223643" y="5092271"/>
              <a:ext cx="52840" cy="140907"/>
            </a:xfrm>
            <a:custGeom>
              <a:avLst/>
              <a:gdLst>
                <a:gd name="connsiteX0" fmla="*/ 0 w 52840"/>
                <a:gd name="connsiteY0" fmla="*/ 139146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39146"/>
                  </a:moveTo>
                  <a:lnTo>
                    <a:pt x="0" y="0"/>
                  </a:lnTo>
                  <a:lnTo>
                    <a:pt x="24659" y="0"/>
                  </a:lnTo>
                  <a:lnTo>
                    <a:pt x="24659" y="119771"/>
                  </a:lnTo>
                  <a:lnTo>
                    <a:pt x="61647" y="119771"/>
                  </a:lnTo>
                  <a:lnTo>
                    <a:pt x="61647"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92" name="Graphic 453">
            <a:extLst>
              <a:ext uri="{FF2B5EF4-FFF2-40B4-BE49-F238E27FC236}">
                <a16:creationId xmlns:a16="http://schemas.microsoft.com/office/drawing/2014/main" id="{0D228D37-762D-2542-B55A-000CDEBEBE72}"/>
              </a:ext>
            </a:extLst>
          </p:cNvPr>
          <p:cNvGrpSpPr/>
          <p:nvPr/>
        </p:nvGrpSpPr>
        <p:grpSpPr bwMode="gray">
          <a:xfrm>
            <a:off x="9838709" y="2963891"/>
            <a:ext cx="135898" cy="118871"/>
            <a:chOff x="10188416" y="2772588"/>
            <a:chExt cx="140907" cy="123294"/>
          </a:xfrm>
          <a:solidFill>
            <a:srgbClr val="00A0DC"/>
          </a:solidFill>
        </p:grpSpPr>
        <p:sp>
          <p:nvSpPr>
            <p:cNvPr id="169" name="Freeform: Shape 149">
              <a:extLst>
                <a:ext uri="{FF2B5EF4-FFF2-40B4-BE49-F238E27FC236}">
                  <a16:creationId xmlns:a16="http://schemas.microsoft.com/office/drawing/2014/main" id="{A212D98F-9BBC-664A-A6D2-512401A2C2C2}"/>
                </a:ext>
              </a:extLst>
            </p:cNvPr>
            <p:cNvSpPr/>
            <p:nvPr/>
          </p:nvSpPr>
          <p:spPr bwMode="gray">
            <a:xfrm>
              <a:off x="10188416" y="2772588"/>
              <a:ext cx="70454" cy="123294"/>
            </a:xfrm>
            <a:custGeom>
              <a:avLst/>
              <a:gdLst>
                <a:gd name="connsiteX0" fmla="*/ 0 w 70453"/>
                <a:gd name="connsiteY0" fmla="*/ 139146 h 123293"/>
                <a:gd name="connsiteX1" fmla="*/ 0 w 70453"/>
                <a:gd name="connsiteY1" fmla="*/ 0 h 123293"/>
                <a:gd name="connsiteX2" fmla="*/ 35227 w 70453"/>
                <a:gd name="connsiteY2" fmla="*/ 0 h 123293"/>
                <a:gd name="connsiteX3" fmla="*/ 79260 w 70453"/>
                <a:gd name="connsiteY3" fmla="*/ 40511 h 123293"/>
                <a:gd name="connsiteX4" fmla="*/ 35227 w 70453"/>
                <a:gd name="connsiteY4" fmla="*/ 81022 h 123293"/>
                <a:gd name="connsiteX5" fmla="*/ 24659 w 70453"/>
                <a:gd name="connsiteY5" fmla="*/ 81022 h 123293"/>
                <a:gd name="connsiteX6" fmla="*/ 24659 w 70453"/>
                <a:gd name="connsiteY6" fmla="*/ 139146 h 123293"/>
                <a:gd name="connsiteX7" fmla="*/ 0 w 70453"/>
                <a:gd name="connsiteY7" fmla="*/ 139146 h 123293"/>
                <a:gd name="connsiteX8" fmla="*/ 24659 w 70453"/>
                <a:gd name="connsiteY8" fmla="*/ 61647 h 123293"/>
                <a:gd name="connsiteX9" fmla="*/ 33465 w 70453"/>
                <a:gd name="connsiteY9" fmla="*/ 61647 h 123293"/>
                <a:gd name="connsiteX10" fmla="*/ 54602 w 70453"/>
                <a:gd name="connsiteY10" fmla="*/ 40511 h 123293"/>
                <a:gd name="connsiteX11" fmla="*/ 33465 w 70453"/>
                <a:gd name="connsiteY11" fmla="*/ 19375 h 123293"/>
                <a:gd name="connsiteX12" fmla="*/ 24659 w 70453"/>
                <a:gd name="connsiteY12" fmla="*/ 19375 h 123293"/>
                <a:gd name="connsiteX13" fmla="*/ 24659 w 70453"/>
                <a:gd name="connsiteY13" fmla="*/ 6164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0" y="139146"/>
                  </a:moveTo>
                  <a:lnTo>
                    <a:pt x="0" y="0"/>
                  </a:lnTo>
                  <a:lnTo>
                    <a:pt x="35227" y="0"/>
                  </a:lnTo>
                  <a:cubicBezTo>
                    <a:pt x="65170" y="0"/>
                    <a:pt x="79260" y="10568"/>
                    <a:pt x="79260" y="40511"/>
                  </a:cubicBezTo>
                  <a:cubicBezTo>
                    <a:pt x="79260" y="70454"/>
                    <a:pt x="65170" y="81022"/>
                    <a:pt x="35227" y="81022"/>
                  </a:cubicBezTo>
                  <a:lnTo>
                    <a:pt x="24659" y="81022"/>
                  </a:lnTo>
                  <a:lnTo>
                    <a:pt x="24659" y="139146"/>
                  </a:lnTo>
                  <a:lnTo>
                    <a:pt x="0" y="139146"/>
                  </a:lnTo>
                  <a:close/>
                  <a:moveTo>
                    <a:pt x="24659" y="61647"/>
                  </a:moveTo>
                  <a:lnTo>
                    <a:pt x="33465" y="61647"/>
                  </a:lnTo>
                  <a:cubicBezTo>
                    <a:pt x="49318" y="61647"/>
                    <a:pt x="54602" y="56363"/>
                    <a:pt x="54602" y="40511"/>
                  </a:cubicBezTo>
                  <a:cubicBezTo>
                    <a:pt x="54602" y="24659"/>
                    <a:pt x="49318" y="19375"/>
                    <a:pt x="33465" y="19375"/>
                  </a:cubicBezTo>
                  <a:lnTo>
                    <a:pt x="24659" y="19375"/>
                  </a:lnTo>
                  <a:lnTo>
                    <a:pt x="24659" y="6164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70" name="Freeform: Shape 150">
              <a:extLst>
                <a:ext uri="{FF2B5EF4-FFF2-40B4-BE49-F238E27FC236}">
                  <a16:creationId xmlns:a16="http://schemas.microsoft.com/office/drawing/2014/main" id="{2F2A4E08-3A80-3949-B749-66D4BC5C3AA3}"/>
                </a:ext>
              </a:extLst>
            </p:cNvPr>
            <p:cNvSpPr/>
            <p:nvPr/>
          </p:nvSpPr>
          <p:spPr bwMode="gray">
            <a:xfrm>
              <a:off x="10262393" y="2772588"/>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2 w 70453"/>
                <a:gd name="connsiteY7" fmla="*/ 107442 h 123293"/>
                <a:gd name="connsiteX8" fmla="*/ 22897 w 70453"/>
                <a:gd name="connsiteY8" fmla="*/ 139146 h 123293"/>
                <a:gd name="connsiteX9" fmla="*/ 29942 w 70453"/>
                <a:gd name="connsiteY9" fmla="*/ 88067 h 123293"/>
                <a:gd name="connsiteX10" fmla="*/ 49317 w 70453"/>
                <a:gd name="connsiteY10" fmla="*/ 88067 h 123293"/>
                <a:gd name="connsiteX11" fmla="*/ 40511 w 70453"/>
                <a:gd name="connsiteY11" fmla="*/ 28182 h 123293"/>
                <a:gd name="connsiteX12" fmla="*/ 40511 w 70453"/>
                <a:gd name="connsiteY12" fmla="*/ 28182 h 123293"/>
                <a:gd name="connsiteX13" fmla="*/ 29942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2" y="107442"/>
                  </a:lnTo>
                  <a:lnTo>
                    <a:pt x="22897" y="139146"/>
                  </a:lnTo>
                  <a:close/>
                  <a:moveTo>
                    <a:pt x="29942" y="88067"/>
                  </a:moveTo>
                  <a:lnTo>
                    <a:pt x="49317" y="88067"/>
                  </a:lnTo>
                  <a:lnTo>
                    <a:pt x="40511" y="28182"/>
                  </a:lnTo>
                  <a:lnTo>
                    <a:pt x="40511" y="28182"/>
                  </a:lnTo>
                  <a:lnTo>
                    <a:pt x="29942" y="8806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93" name="Graphic 453">
            <a:extLst>
              <a:ext uri="{FF2B5EF4-FFF2-40B4-BE49-F238E27FC236}">
                <a16:creationId xmlns:a16="http://schemas.microsoft.com/office/drawing/2014/main" id="{B4F89A6F-650F-6745-AF26-E743643F7E0C}"/>
              </a:ext>
            </a:extLst>
          </p:cNvPr>
          <p:cNvGrpSpPr/>
          <p:nvPr/>
        </p:nvGrpSpPr>
        <p:grpSpPr bwMode="gray">
          <a:xfrm>
            <a:off x="9920040" y="3589990"/>
            <a:ext cx="135898" cy="118871"/>
            <a:chOff x="10318755" y="3362636"/>
            <a:chExt cx="140907" cy="123294"/>
          </a:xfrm>
          <a:solidFill>
            <a:schemeClr val="bg1"/>
          </a:solidFill>
        </p:grpSpPr>
        <p:sp>
          <p:nvSpPr>
            <p:cNvPr id="167" name="Freeform: Shape 152">
              <a:extLst>
                <a:ext uri="{FF2B5EF4-FFF2-40B4-BE49-F238E27FC236}">
                  <a16:creationId xmlns:a16="http://schemas.microsoft.com/office/drawing/2014/main" id="{BE2B1C3A-521F-BB40-8830-187316CAF2FE}"/>
                </a:ext>
              </a:extLst>
            </p:cNvPr>
            <p:cNvSpPr/>
            <p:nvPr/>
          </p:nvSpPr>
          <p:spPr bwMode="gray">
            <a:xfrm>
              <a:off x="10318755" y="3362636"/>
              <a:ext cx="70454" cy="123294"/>
            </a:xfrm>
            <a:custGeom>
              <a:avLst/>
              <a:gdLst>
                <a:gd name="connsiteX0" fmla="*/ 59886 w 70453"/>
                <a:gd name="connsiteY0" fmla="*/ 0 h 123293"/>
                <a:gd name="connsiteX1" fmla="*/ 82783 w 70453"/>
                <a:gd name="connsiteY1" fmla="*/ 0 h 123293"/>
                <a:gd name="connsiteX2" fmla="*/ 52840 w 70453"/>
                <a:gd name="connsiteY2" fmla="*/ 139146 h 123293"/>
                <a:gd name="connsiteX3" fmla="*/ 29943 w 70453"/>
                <a:gd name="connsiteY3" fmla="*/ 139146 h 123293"/>
                <a:gd name="connsiteX4" fmla="*/ 0 w 70453"/>
                <a:gd name="connsiteY4" fmla="*/ 0 h 123293"/>
                <a:gd name="connsiteX5" fmla="*/ 22898 w 70453"/>
                <a:gd name="connsiteY5" fmla="*/ 0 h 123293"/>
                <a:gd name="connsiteX6" fmla="*/ 40511 w 70453"/>
                <a:gd name="connsiteY6" fmla="*/ 96874 h 123293"/>
                <a:gd name="connsiteX7" fmla="*/ 40511 w 70453"/>
                <a:gd name="connsiteY7" fmla="*/ 96874 h 123293"/>
                <a:gd name="connsiteX8" fmla="*/ 59886 w 70453"/>
                <a:gd name="connsiteY8"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23293">
                  <a:moveTo>
                    <a:pt x="59886" y="0"/>
                  </a:moveTo>
                  <a:lnTo>
                    <a:pt x="82783" y="0"/>
                  </a:lnTo>
                  <a:lnTo>
                    <a:pt x="52840" y="139146"/>
                  </a:lnTo>
                  <a:lnTo>
                    <a:pt x="29943" y="139146"/>
                  </a:lnTo>
                  <a:lnTo>
                    <a:pt x="0" y="0"/>
                  </a:lnTo>
                  <a:lnTo>
                    <a:pt x="22898" y="0"/>
                  </a:lnTo>
                  <a:lnTo>
                    <a:pt x="40511" y="96874"/>
                  </a:lnTo>
                  <a:lnTo>
                    <a:pt x="40511" y="96874"/>
                  </a:lnTo>
                  <a:lnTo>
                    <a:pt x="59886"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68" name="Freeform: Shape 153">
              <a:extLst>
                <a:ext uri="{FF2B5EF4-FFF2-40B4-BE49-F238E27FC236}">
                  <a16:creationId xmlns:a16="http://schemas.microsoft.com/office/drawing/2014/main" id="{96308C55-5A4D-2E4C-8BC3-FDE559BBD7DD}"/>
                </a:ext>
              </a:extLst>
            </p:cNvPr>
            <p:cNvSpPr/>
            <p:nvPr/>
          </p:nvSpPr>
          <p:spPr bwMode="gray">
            <a:xfrm>
              <a:off x="10392732" y="3362636"/>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6420 w 70453"/>
                <a:gd name="connsiteY7" fmla="*/ 107442 h 123293"/>
                <a:gd name="connsiteX8" fmla="*/ 22897 w 70453"/>
                <a:gd name="connsiteY8" fmla="*/ 139146 h 123293"/>
                <a:gd name="connsiteX9" fmla="*/ 29943 w 70453"/>
                <a:gd name="connsiteY9" fmla="*/ 86306 h 123293"/>
                <a:gd name="connsiteX10" fmla="*/ 49317 w 70453"/>
                <a:gd name="connsiteY10" fmla="*/ 86306 h 123293"/>
                <a:gd name="connsiteX11" fmla="*/ 40511 w 70453"/>
                <a:gd name="connsiteY11" fmla="*/ 26420 h 123293"/>
                <a:gd name="connsiteX12" fmla="*/ 40511 w 70453"/>
                <a:gd name="connsiteY12" fmla="*/ 26420 h 123293"/>
                <a:gd name="connsiteX13" fmla="*/ 29943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6420" y="107442"/>
                  </a:lnTo>
                  <a:lnTo>
                    <a:pt x="22897" y="139146"/>
                  </a:lnTo>
                  <a:close/>
                  <a:moveTo>
                    <a:pt x="29943" y="86306"/>
                  </a:moveTo>
                  <a:lnTo>
                    <a:pt x="49317" y="86306"/>
                  </a:lnTo>
                  <a:lnTo>
                    <a:pt x="40511" y="26420"/>
                  </a:lnTo>
                  <a:lnTo>
                    <a:pt x="40511" y="26420"/>
                  </a:lnTo>
                  <a:lnTo>
                    <a:pt x="29943" y="8630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94" name="Graphic 453">
            <a:extLst>
              <a:ext uri="{FF2B5EF4-FFF2-40B4-BE49-F238E27FC236}">
                <a16:creationId xmlns:a16="http://schemas.microsoft.com/office/drawing/2014/main" id="{51C9030E-9823-5F46-81DD-4DC1F0F9790D}"/>
              </a:ext>
            </a:extLst>
          </p:cNvPr>
          <p:cNvGrpSpPr/>
          <p:nvPr/>
        </p:nvGrpSpPr>
        <p:grpSpPr bwMode="gray">
          <a:xfrm>
            <a:off x="9884867" y="3975989"/>
            <a:ext cx="152886" cy="135852"/>
            <a:chOff x="10264154" y="3697291"/>
            <a:chExt cx="158521" cy="140907"/>
          </a:xfrm>
          <a:solidFill>
            <a:schemeClr val="bg1"/>
          </a:solidFill>
        </p:grpSpPr>
        <p:sp>
          <p:nvSpPr>
            <p:cNvPr id="165" name="Freeform: Shape 155">
              <a:extLst>
                <a:ext uri="{FF2B5EF4-FFF2-40B4-BE49-F238E27FC236}">
                  <a16:creationId xmlns:a16="http://schemas.microsoft.com/office/drawing/2014/main" id="{593DAFAD-633A-A842-ACA7-585AC346EE68}"/>
                </a:ext>
              </a:extLst>
            </p:cNvPr>
            <p:cNvSpPr/>
            <p:nvPr/>
          </p:nvSpPr>
          <p:spPr bwMode="gray">
            <a:xfrm>
              <a:off x="10264154" y="3700813"/>
              <a:ext cx="70454" cy="123294"/>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66" name="Freeform: Shape 156">
              <a:extLst>
                <a:ext uri="{FF2B5EF4-FFF2-40B4-BE49-F238E27FC236}">
                  <a16:creationId xmlns:a16="http://schemas.microsoft.com/office/drawing/2014/main" id="{7CE8FE84-CC8B-F746-992A-FB1AD151DA57}"/>
                </a:ext>
              </a:extLst>
            </p:cNvPr>
            <p:cNvSpPr/>
            <p:nvPr/>
          </p:nvSpPr>
          <p:spPr bwMode="gray">
            <a:xfrm>
              <a:off x="10361028" y="3697291"/>
              <a:ext cx="70454" cy="140907"/>
            </a:xfrm>
            <a:custGeom>
              <a:avLst/>
              <a:gdLst>
                <a:gd name="connsiteX0" fmla="*/ 47556 w 70453"/>
                <a:gd name="connsiteY0" fmla="*/ 49318 h 140907"/>
                <a:gd name="connsiteX1" fmla="*/ 47556 w 70453"/>
                <a:gd name="connsiteY1" fmla="*/ 38749 h 140907"/>
                <a:gd name="connsiteX2" fmla="*/ 35227 w 70453"/>
                <a:gd name="connsiteY2" fmla="*/ 21136 h 140907"/>
                <a:gd name="connsiteX3" fmla="*/ 22897 w 70453"/>
                <a:gd name="connsiteY3" fmla="*/ 36988 h 140907"/>
                <a:gd name="connsiteX4" fmla="*/ 22897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4 w 70453"/>
                <a:gd name="connsiteY8" fmla="*/ 91590 h 140907"/>
                <a:gd name="connsiteX9" fmla="*/ 72214 w 70453"/>
                <a:gd name="connsiteY9" fmla="*/ 107442 h 140907"/>
                <a:gd name="connsiteX10" fmla="*/ 36988 w 70453"/>
                <a:gd name="connsiteY10" fmla="*/ 142669 h 140907"/>
                <a:gd name="connsiteX11" fmla="*/ 0 w 70453"/>
                <a:gd name="connsiteY11" fmla="*/ 107442 h 140907"/>
                <a:gd name="connsiteX12" fmla="*/ 0 w 70453"/>
                <a:gd name="connsiteY12" fmla="*/ 35227 h 140907"/>
                <a:gd name="connsiteX13" fmla="*/ 36988 w 70453"/>
                <a:gd name="connsiteY13" fmla="*/ 0 h 140907"/>
                <a:gd name="connsiteX14" fmla="*/ 72214 w 70453"/>
                <a:gd name="connsiteY14" fmla="*/ 38749 h 140907"/>
                <a:gd name="connsiteX15" fmla="*/ 72214 w 70453"/>
                <a:gd name="connsiteY15" fmla="*/ 49318 h 140907"/>
                <a:gd name="connsiteX16" fmla="*/ 47556 w 70453"/>
                <a:gd name="connsiteY16" fmla="*/ 4931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8"/>
                  </a:moveTo>
                  <a:lnTo>
                    <a:pt x="47556" y="38749"/>
                  </a:lnTo>
                  <a:cubicBezTo>
                    <a:pt x="47556" y="26420"/>
                    <a:pt x="42272" y="21136"/>
                    <a:pt x="35227" y="21136"/>
                  </a:cubicBezTo>
                  <a:cubicBezTo>
                    <a:pt x="26420" y="21136"/>
                    <a:pt x="22897" y="26420"/>
                    <a:pt x="22897" y="36988"/>
                  </a:cubicBezTo>
                  <a:lnTo>
                    <a:pt x="22897" y="107442"/>
                  </a:lnTo>
                  <a:cubicBezTo>
                    <a:pt x="22897" y="118010"/>
                    <a:pt x="26420" y="123294"/>
                    <a:pt x="35227" y="123294"/>
                  </a:cubicBezTo>
                  <a:cubicBezTo>
                    <a:pt x="44033" y="123294"/>
                    <a:pt x="47556" y="118010"/>
                    <a:pt x="47556" y="109203"/>
                  </a:cubicBezTo>
                  <a:lnTo>
                    <a:pt x="47556" y="91590"/>
                  </a:lnTo>
                  <a:lnTo>
                    <a:pt x="72214" y="91590"/>
                  </a:lnTo>
                  <a:lnTo>
                    <a:pt x="72214" y="107442"/>
                  </a:lnTo>
                  <a:cubicBezTo>
                    <a:pt x="72214" y="126816"/>
                    <a:pt x="59885" y="142669"/>
                    <a:pt x="36988" y="142669"/>
                  </a:cubicBezTo>
                  <a:cubicBezTo>
                    <a:pt x="12329" y="142669"/>
                    <a:pt x="0" y="126816"/>
                    <a:pt x="0" y="107442"/>
                  </a:cubicBezTo>
                  <a:lnTo>
                    <a:pt x="0" y="35227"/>
                  </a:lnTo>
                  <a:cubicBezTo>
                    <a:pt x="0" y="15852"/>
                    <a:pt x="12329" y="0"/>
                    <a:pt x="36988" y="0"/>
                  </a:cubicBezTo>
                  <a:cubicBezTo>
                    <a:pt x="61647" y="0"/>
                    <a:pt x="72214" y="17613"/>
                    <a:pt x="72214" y="38749"/>
                  </a:cubicBezTo>
                  <a:lnTo>
                    <a:pt x="72214" y="49318"/>
                  </a:lnTo>
                  <a:lnTo>
                    <a:pt x="47556" y="49318"/>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95" name="Freeform: Shape 158">
            <a:extLst>
              <a:ext uri="{FF2B5EF4-FFF2-40B4-BE49-F238E27FC236}">
                <a16:creationId xmlns:a16="http://schemas.microsoft.com/office/drawing/2014/main" id="{A0B0A5AF-B662-514F-BDFE-42E5E918EDF3}"/>
              </a:ext>
            </a:extLst>
          </p:cNvPr>
          <p:cNvSpPr/>
          <p:nvPr/>
        </p:nvSpPr>
        <p:spPr bwMode="gray">
          <a:xfrm>
            <a:off x="9531515" y="3518523"/>
            <a:ext cx="118911" cy="118871"/>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7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8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7" y="0"/>
                </a:lnTo>
                <a:lnTo>
                  <a:pt x="123294" y="0"/>
                </a:lnTo>
                <a:lnTo>
                  <a:pt x="98635" y="139146"/>
                </a:lnTo>
                <a:lnTo>
                  <a:pt x="79260" y="139146"/>
                </a:lnTo>
                <a:lnTo>
                  <a:pt x="61647" y="47556"/>
                </a:lnTo>
                <a:lnTo>
                  <a:pt x="61647" y="47556"/>
                </a:lnTo>
                <a:lnTo>
                  <a:pt x="45795" y="139146"/>
                </a:lnTo>
                <a:lnTo>
                  <a:pt x="26420" y="139146"/>
                </a:lnTo>
                <a:lnTo>
                  <a:pt x="0" y="0"/>
                </a:lnTo>
                <a:lnTo>
                  <a:pt x="22898" y="0"/>
                </a:lnTo>
                <a:lnTo>
                  <a:pt x="36988" y="89828"/>
                </a:lnTo>
                <a:lnTo>
                  <a:pt x="36988" y="89828"/>
                </a:lnTo>
                <a:lnTo>
                  <a:pt x="51079"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96" name="Freeform: Shape 159">
            <a:extLst>
              <a:ext uri="{FF2B5EF4-FFF2-40B4-BE49-F238E27FC236}">
                <a16:creationId xmlns:a16="http://schemas.microsoft.com/office/drawing/2014/main" id="{7B868E84-F72A-8844-A8A3-17EC706F934B}"/>
              </a:ext>
            </a:extLst>
          </p:cNvPr>
          <p:cNvSpPr/>
          <p:nvPr/>
        </p:nvSpPr>
        <p:spPr bwMode="gray">
          <a:xfrm>
            <a:off x="9653822" y="3518523"/>
            <a:ext cx="67950" cy="118871"/>
          </a:xfrm>
          <a:custGeom>
            <a:avLst/>
            <a:gdLst>
              <a:gd name="connsiteX0" fmla="*/ 61647 w 70453"/>
              <a:gd name="connsiteY0" fmla="*/ 0 h 123293"/>
              <a:gd name="connsiteX1" fmla="*/ 84544 w 70453"/>
              <a:gd name="connsiteY1" fmla="*/ 0 h 123293"/>
              <a:gd name="connsiteX2" fmla="*/ 54602 w 70453"/>
              <a:gd name="connsiteY2" fmla="*/ 139146 h 123293"/>
              <a:gd name="connsiteX3" fmla="*/ 29942 w 70453"/>
              <a:gd name="connsiteY3" fmla="*/ 139146 h 123293"/>
              <a:gd name="connsiteX4" fmla="*/ 0 w 70453"/>
              <a:gd name="connsiteY4" fmla="*/ 0 h 123293"/>
              <a:gd name="connsiteX5" fmla="*/ 22897 w 70453"/>
              <a:gd name="connsiteY5" fmla="*/ 0 h 123293"/>
              <a:gd name="connsiteX6" fmla="*/ 40511 w 70453"/>
              <a:gd name="connsiteY6" fmla="*/ 96874 h 123293"/>
              <a:gd name="connsiteX7" fmla="*/ 40511 w 70453"/>
              <a:gd name="connsiteY7" fmla="*/ 96874 h 123293"/>
              <a:gd name="connsiteX8" fmla="*/ 61647 w 70453"/>
              <a:gd name="connsiteY8"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23293">
                <a:moveTo>
                  <a:pt x="61647" y="0"/>
                </a:moveTo>
                <a:lnTo>
                  <a:pt x="84544" y="0"/>
                </a:lnTo>
                <a:lnTo>
                  <a:pt x="54602" y="139146"/>
                </a:lnTo>
                <a:lnTo>
                  <a:pt x="29942" y="139146"/>
                </a:lnTo>
                <a:lnTo>
                  <a:pt x="0" y="0"/>
                </a:lnTo>
                <a:lnTo>
                  <a:pt x="22897" y="0"/>
                </a:lnTo>
                <a:lnTo>
                  <a:pt x="40511" y="96874"/>
                </a:lnTo>
                <a:lnTo>
                  <a:pt x="40511" y="96874"/>
                </a:lnTo>
                <a:lnTo>
                  <a:pt x="61647"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grpSp>
        <p:nvGrpSpPr>
          <p:cNvPr id="97" name="Graphic 453">
            <a:extLst>
              <a:ext uri="{FF2B5EF4-FFF2-40B4-BE49-F238E27FC236}">
                <a16:creationId xmlns:a16="http://schemas.microsoft.com/office/drawing/2014/main" id="{45C7D205-A134-394E-9FF7-0BF75A77625F}"/>
              </a:ext>
            </a:extLst>
          </p:cNvPr>
          <p:cNvGrpSpPr/>
          <p:nvPr/>
        </p:nvGrpSpPr>
        <p:grpSpPr bwMode="gray">
          <a:xfrm>
            <a:off x="9182727" y="3243615"/>
            <a:ext cx="152886" cy="135852"/>
            <a:chOff x="9573709" y="3033266"/>
            <a:chExt cx="158521" cy="140907"/>
          </a:xfrm>
          <a:solidFill>
            <a:srgbClr val="00A0DC"/>
          </a:solidFill>
        </p:grpSpPr>
        <p:sp>
          <p:nvSpPr>
            <p:cNvPr id="163" name="Freeform: Shape 164">
              <a:extLst>
                <a:ext uri="{FF2B5EF4-FFF2-40B4-BE49-F238E27FC236}">
                  <a16:creationId xmlns:a16="http://schemas.microsoft.com/office/drawing/2014/main" id="{545704BA-627A-0148-BBB1-A5E70864F58A}"/>
                </a:ext>
              </a:extLst>
            </p:cNvPr>
            <p:cNvSpPr/>
            <p:nvPr/>
          </p:nvSpPr>
          <p:spPr bwMode="gray">
            <a:xfrm>
              <a:off x="9573709" y="3033266"/>
              <a:ext cx="70454" cy="140907"/>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8 h 140907"/>
                <a:gd name="connsiteX5" fmla="*/ 0 w 70453"/>
                <a:gd name="connsiteY5" fmla="*/ 107442 h 140907"/>
                <a:gd name="connsiteX6" fmla="*/ 0 w 70453"/>
                <a:gd name="connsiteY6" fmla="*/ 35227 h 140907"/>
                <a:gd name="connsiteX7" fmla="*/ 24659 w 70453"/>
                <a:gd name="connsiteY7" fmla="*/ 105680 h 140907"/>
                <a:gd name="connsiteX8" fmla="*/ 36988 w 70453"/>
                <a:gd name="connsiteY8" fmla="*/ 121532 h 140907"/>
                <a:gd name="connsiteX9" fmla="*/ 49317 w 70453"/>
                <a:gd name="connsiteY9" fmla="*/ 105680 h 140907"/>
                <a:gd name="connsiteX10" fmla="*/ 49317 w 70453"/>
                <a:gd name="connsiteY10" fmla="*/ 35227 h 140907"/>
                <a:gd name="connsiteX11" fmla="*/ 36988 w 70453"/>
                <a:gd name="connsiteY11" fmla="*/ 19375 h 140907"/>
                <a:gd name="connsiteX12" fmla="*/ 24659 w 70453"/>
                <a:gd name="connsiteY12" fmla="*/ 35227 h 140907"/>
                <a:gd name="connsiteX13" fmla="*/ 24659 w 70453"/>
                <a:gd name="connsiteY13" fmla="*/ 10568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30" y="0"/>
                    <a:pt x="36988" y="0"/>
                  </a:cubicBezTo>
                  <a:cubicBezTo>
                    <a:pt x="61647" y="0"/>
                    <a:pt x="73976" y="15852"/>
                    <a:pt x="73976" y="35227"/>
                  </a:cubicBezTo>
                  <a:lnTo>
                    <a:pt x="73976" y="107442"/>
                  </a:lnTo>
                  <a:cubicBezTo>
                    <a:pt x="73976" y="126816"/>
                    <a:pt x="61647" y="142668"/>
                    <a:pt x="36988" y="142668"/>
                  </a:cubicBezTo>
                  <a:cubicBezTo>
                    <a:pt x="12330" y="142668"/>
                    <a:pt x="0" y="126816"/>
                    <a:pt x="0" y="107442"/>
                  </a:cubicBezTo>
                  <a:lnTo>
                    <a:pt x="0" y="35227"/>
                  </a:lnTo>
                  <a:close/>
                  <a:moveTo>
                    <a:pt x="24659" y="105680"/>
                  </a:moveTo>
                  <a:cubicBezTo>
                    <a:pt x="24659" y="116248"/>
                    <a:pt x="28182" y="121532"/>
                    <a:pt x="36988" y="121532"/>
                  </a:cubicBezTo>
                  <a:cubicBezTo>
                    <a:pt x="45795" y="121532"/>
                    <a:pt x="49317" y="116248"/>
                    <a:pt x="49317" y="105680"/>
                  </a:cubicBezTo>
                  <a:lnTo>
                    <a:pt x="49317" y="35227"/>
                  </a:lnTo>
                  <a:cubicBezTo>
                    <a:pt x="49317" y="24659"/>
                    <a:pt x="45795" y="19375"/>
                    <a:pt x="36988" y="19375"/>
                  </a:cubicBezTo>
                  <a:cubicBezTo>
                    <a:pt x="26420" y="19375"/>
                    <a:pt x="24659" y="24659"/>
                    <a:pt x="24659" y="35227"/>
                  </a:cubicBezTo>
                  <a:lnTo>
                    <a:pt x="24659" y="10568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64" name="Freeform: Shape 165">
              <a:extLst>
                <a:ext uri="{FF2B5EF4-FFF2-40B4-BE49-F238E27FC236}">
                  <a16:creationId xmlns:a16="http://schemas.microsoft.com/office/drawing/2014/main" id="{6784C611-26CC-DC4E-B6CA-520631952F25}"/>
                </a:ext>
              </a:extLst>
            </p:cNvPr>
            <p:cNvSpPr/>
            <p:nvPr/>
          </p:nvSpPr>
          <p:spPr bwMode="gray">
            <a:xfrm>
              <a:off x="9670583" y="3035027"/>
              <a:ext cx="70454" cy="123294"/>
            </a:xfrm>
            <a:custGeom>
              <a:avLst/>
              <a:gdLst>
                <a:gd name="connsiteX0" fmla="*/ 0 w 70453"/>
                <a:gd name="connsiteY0" fmla="*/ 139146 h 123293"/>
                <a:gd name="connsiteX1" fmla="*/ 0 w 70453"/>
                <a:gd name="connsiteY1" fmla="*/ 0 h 123293"/>
                <a:gd name="connsiteX2" fmla="*/ 24659 w 70453"/>
                <a:gd name="connsiteY2" fmla="*/ 0 h 123293"/>
                <a:gd name="connsiteX3" fmla="*/ 24659 w 70453"/>
                <a:gd name="connsiteY3" fmla="*/ 56363 h 123293"/>
                <a:gd name="connsiteX4" fmla="*/ 51079 w 70453"/>
                <a:gd name="connsiteY4" fmla="*/ 56363 h 123293"/>
                <a:gd name="connsiteX5" fmla="*/ 51079 w 70453"/>
                <a:gd name="connsiteY5" fmla="*/ 0 h 123293"/>
                <a:gd name="connsiteX6" fmla="*/ 75737 w 70453"/>
                <a:gd name="connsiteY6" fmla="*/ 0 h 123293"/>
                <a:gd name="connsiteX7" fmla="*/ 75737 w 70453"/>
                <a:gd name="connsiteY7" fmla="*/ 139146 h 123293"/>
                <a:gd name="connsiteX8" fmla="*/ 51079 w 70453"/>
                <a:gd name="connsiteY8" fmla="*/ 139146 h 123293"/>
                <a:gd name="connsiteX9" fmla="*/ 51079 w 70453"/>
                <a:gd name="connsiteY9" fmla="*/ 77499 h 123293"/>
                <a:gd name="connsiteX10" fmla="*/ 24659 w 70453"/>
                <a:gd name="connsiteY10" fmla="*/ 77499 h 123293"/>
                <a:gd name="connsiteX11" fmla="*/ 24659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4659" y="0"/>
                  </a:lnTo>
                  <a:lnTo>
                    <a:pt x="24659" y="56363"/>
                  </a:lnTo>
                  <a:lnTo>
                    <a:pt x="51079" y="56363"/>
                  </a:lnTo>
                  <a:lnTo>
                    <a:pt x="51079" y="0"/>
                  </a:lnTo>
                  <a:lnTo>
                    <a:pt x="75737" y="0"/>
                  </a:lnTo>
                  <a:lnTo>
                    <a:pt x="75737" y="139146"/>
                  </a:lnTo>
                  <a:lnTo>
                    <a:pt x="51079" y="139146"/>
                  </a:lnTo>
                  <a:lnTo>
                    <a:pt x="51079" y="77499"/>
                  </a:lnTo>
                  <a:lnTo>
                    <a:pt x="24659" y="77499"/>
                  </a:lnTo>
                  <a:lnTo>
                    <a:pt x="24659"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98" name="Graphic 453">
            <a:extLst>
              <a:ext uri="{FF2B5EF4-FFF2-40B4-BE49-F238E27FC236}">
                <a16:creationId xmlns:a16="http://schemas.microsoft.com/office/drawing/2014/main" id="{27C29394-F445-DD4A-B2E2-F9C2423CF085}"/>
              </a:ext>
            </a:extLst>
          </p:cNvPr>
          <p:cNvGrpSpPr/>
          <p:nvPr/>
        </p:nvGrpSpPr>
        <p:grpSpPr bwMode="gray">
          <a:xfrm>
            <a:off x="10630851" y="1659561"/>
            <a:ext cx="169873" cy="135852"/>
            <a:chOff x="11097268" y="1685841"/>
            <a:chExt cx="176134" cy="140907"/>
          </a:xfrm>
          <a:solidFill>
            <a:schemeClr val="bg1"/>
          </a:solidFill>
        </p:grpSpPr>
        <p:sp>
          <p:nvSpPr>
            <p:cNvPr id="161" name="Freeform: Shape 167">
              <a:extLst>
                <a:ext uri="{FF2B5EF4-FFF2-40B4-BE49-F238E27FC236}">
                  <a16:creationId xmlns:a16="http://schemas.microsoft.com/office/drawing/2014/main" id="{F49967F4-3380-4B45-8D5F-DCCA44425F92}"/>
                </a:ext>
              </a:extLst>
            </p:cNvPr>
            <p:cNvSpPr/>
            <p:nvPr/>
          </p:nvSpPr>
          <p:spPr bwMode="gray">
            <a:xfrm>
              <a:off x="11097268" y="1685841"/>
              <a:ext cx="88067" cy="140907"/>
            </a:xfrm>
            <a:custGeom>
              <a:avLst/>
              <a:gdLst>
                <a:gd name="connsiteX0" fmla="*/ 96874 w 88066"/>
                <a:gd name="connsiteY0" fmla="*/ 0 h 140907"/>
                <a:gd name="connsiteX1" fmla="*/ 96874 w 88066"/>
                <a:gd name="connsiteY1" fmla="*/ 140907 h 140907"/>
                <a:gd name="connsiteX2" fmla="*/ 75737 w 88066"/>
                <a:gd name="connsiteY2" fmla="*/ 140907 h 140907"/>
                <a:gd name="connsiteX3" fmla="*/ 75737 w 88066"/>
                <a:gd name="connsiteY3" fmla="*/ 31704 h 140907"/>
                <a:gd name="connsiteX4" fmla="*/ 75737 w 88066"/>
                <a:gd name="connsiteY4" fmla="*/ 31704 h 140907"/>
                <a:gd name="connsiteX5" fmla="*/ 54602 w 88066"/>
                <a:gd name="connsiteY5" fmla="*/ 140907 h 140907"/>
                <a:gd name="connsiteX6" fmla="*/ 42272 w 88066"/>
                <a:gd name="connsiteY6" fmla="*/ 140907 h 140907"/>
                <a:gd name="connsiteX7" fmla="*/ 21136 w 88066"/>
                <a:gd name="connsiteY7" fmla="*/ 31704 h 140907"/>
                <a:gd name="connsiteX8" fmla="*/ 21136 w 88066"/>
                <a:gd name="connsiteY8" fmla="*/ 31704 h 140907"/>
                <a:gd name="connsiteX9" fmla="*/ 21136 w 88066"/>
                <a:gd name="connsiteY9" fmla="*/ 140907 h 140907"/>
                <a:gd name="connsiteX10" fmla="*/ 0 w 88066"/>
                <a:gd name="connsiteY10" fmla="*/ 140907 h 140907"/>
                <a:gd name="connsiteX11" fmla="*/ 0 w 88066"/>
                <a:gd name="connsiteY11" fmla="*/ 0 h 140907"/>
                <a:gd name="connsiteX12" fmla="*/ 31704 w 88066"/>
                <a:gd name="connsiteY12" fmla="*/ 0 h 140907"/>
                <a:gd name="connsiteX13" fmla="*/ 49317 w 88066"/>
                <a:gd name="connsiteY13" fmla="*/ 81022 h 140907"/>
                <a:gd name="connsiteX14" fmla="*/ 49317 w 88066"/>
                <a:gd name="connsiteY14" fmla="*/ 81022 h 140907"/>
                <a:gd name="connsiteX15" fmla="*/ 66931 w 88066"/>
                <a:gd name="connsiteY15" fmla="*/ 0 h 140907"/>
                <a:gd name="connsiteX16" fmla="*/ 96874 w 88066"/>
                <a:gd name="connsiteY16" fmla="*/ 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40907">
                  <a:moveTo>
                    <a:pt x="96874" y="0"/>
                  </a:moveTo>
                  <a:lnTo>
                    <a:pt x="96874" y="140907"/>
                  </a:lnTo>
                  <a:lnTo>
                    <a:pt x="75737" y="140907"/>
                  </a:lnTo>
                  <a:lnTo>
                    <a:pt x="75737" y="31704"/>
                  </a:lnTo>
                  <a:lnTo>
                    <a:pt x="75737" y="31704"/>
                  </a:lnTo>
                  <a:lnTo>
                    <a:pt x="54602" y="140907"/>
                  </a:lnTo>
                  <a:lnTo>
                    <a:pt x="42272" y="140907"/>
                  </a:lnTo>
                  <a:lnTo>
                    <a:pt x="21136" y="31704"/>
                  </a:lnTo>
                  <a:lnTo>
                    <a:pt x="21136" y="31704"/>
                  </a:lnTo>
                  <a:lnTo>
                    <a:pt x="21136" y="140907"/>
                  </a:lnTo>
                  <a:lnTo>
                    <a:pt x="0" y="140907"/>
                  </a:lnTo>
                  <a:lnTo>
                    <a:pt x="0" y="0"/>
                  </a:lnTo>
                  <a:lnTo>
                    <a:pt x="31704" y="0"/>
                  </a:lnTo>
                  <a:lnTo>
                    <a:pt x="49317" y="81022"/>
                  </a:lnTo>
                  <a:lnTo>
                    <a:pt x="49317" y="81022"/>
                  </a:lnTo>
                  <a:lnTo>
                    <a:pt x="66931" y="0"/>
                  </a:lnTo>
                  <a:lnTo>
                    <a:pt x="96874"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62" name="Freeform: Shape 168">
              <a:extLst>
                <a:ext uri="{FF2B5EF4-FFF2-40B4-BE49-F238E27FC236}">
                  <a16:creationId xmlns:a16="http://schemas.microsoft.com/office/drawing/2014/main" id="{0520D901-D241-4542-AE6D-9744BCE15C02}"/>
                </a:ext>
              </a:extLst>
            </p:cNvPr>
            <p:cNvSpPr/>
            <p:nvPr/>
          </p:nvSpPr>
          <p:spPr bwMode="gray">
            <a:xfrm>
              <a:off x="11215278" y="1685841"/>
              <a:ext cx="52840" cy="140907"/>
            </a:xfrm>
            <a:custGeom>
              <a:avLst/>
              <a:gdLst>
                <a:gd name="connsiteX0" fmla="*/ 0 w 52840"/>
                <a:gd name="connsiteY0" fmla="*/ 140907 h 140907"/>
                <a:gd name="connsiteX1" fmla="*/ 0 w 52840"/>
                <a:gd name="connsiteY1" fmla="*/ 0 h 140907"/>
                <a:gd name="connsiteX2" fmla="*/ 65169 w 52840"/>
                <a:gd name="connsiteY2" fmla="*/ 0 h 140907"/>
                <a:gd name="connsiteX3" fmla="*/ 65169 w 52840"/>
                <a:gd name="connsiteY3" fmla="*/ 21136 h 140907"/>
                <a:gd name="connsiteX4" fmla="*/ 24659 w 52840"/>
                <a:gd name="connsiteY4" fmla="*/ 21136 h 140907"/>
                <a:gd name="connsiteX5" fmla="*/ 24659 w 52840"/>
                <a:gd name="connsiteY5" fmla="*/ 56363 h 140907"/>
                <a:gd name="connsiteX6" fmla="*/ 56363 w 52840"/>
                <a:gd name="connsiteY6" fmla="*/ 56363 h 140907"/>
                <a:gd name="connsiteX7" fmla="*/ 56363 w 52840"/>
                <a:gd name="connsiteY7" fmla="*/ 77499 h 140907"/>
                <a:gd name="connsiteX8" fmla="*/ 24659 w 52840"/>
                <a:gd name="connsiteY8" fmla="*/ 77499 h 140907"/>
                <a:gd name="connsiteX9" fmla="*/ 24659 w 52840"/>
                <a:gd name="connsiteY9" fmla="*/ 118010 h 140907"/>
                <a:gd name="connsiteX10" fmla="*/ 66931 w 52840"/>
                <a:gd name="connsiteY10" fmla="*/ 118010 h 140907"/>
                <a:gd name="connsiteX11" fmla="*/ 66931 w 52840"/>
                <a:gd name="connsiteY11" fmla="*/ 140907 h 140907"/>
                <a:gd name="connsiteX12" fmla="*/ 0 w 52840"/>
                <a:gd name="connsiteY12"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40" h="140907">
                  <a:moveTo>
                    <a:pt x="0" y="140907"/>
                  </a:moveTo>
                  <a:lnTo>
                    <a:pt x="0" y="0"/>
                  </a:lnTo>
                  <a:lnTo>
                    <a:pt x="65169" y="0"/>
                  </a:lnTo>
                  <a:lnTo>
                    <a:pt x="65169" y="21136"/>
                  </a:lnTo>
                  <a:lnTo>
                    <a:pt x="24659" y="21136"/>
                  </a:lnTo>
                  <a:lnTo>
                    <a:pt x="24659" y="56363"/>
                  </a:lnTo>
                  <a:lnTo>
                    <a:pt x="56363" y="56363"/>
                  </a:lnTo>
                  <a:lnTo>
                    <a:pt x="56363" y="77499"/>
                  </a:lnTo>
                  <a:lnTo>
                    <a:pt x="24659" y="77499"/>
                  </a:lnTo>
                  <a:lnTo>
                    <a:pt x="24659" y="118010"/>
                  </a:lnTo>
                  <a:lnTo>
                    <a:pt x="66931" y="118010"/>
                  </a:lnTo>
                  <a:lnTo>
                    <a:pt x="66931"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99" name="Graphic 453">
            <a:extLst>
              <a:ext uri="{FF2B5EF4-FFF2-40B4-BE49-F238E27FC236}">
                <a16:creationId xmlns:a16="http://schemas.microsoft.com/office/drawing/2014/main" id="{4653A7ED-9EAF-1E44-BA3A-47AE37F36FA8}"/>
              </a:ext>
            </a:extLst>
          </p:cNvPr>
          <p:cNvGrpSpPr/>
          <p:nvPr/>
        </p:nvGrpSpPr>
        <p:grpSpPr bwMode="gray">
          <a:xfrm>
            <a:off x="7950844" y="4483086"/>
            <a:ext cx="152886" cy="118871"/>
            <a:chOff x="8405941" y="4070695"/>
            <a:chExt cx="158521" cy="123294"/>
          </a:xfrm>
          <a:solidFill>
            <a:schemeClr val="bg1"/>
          </a:solidFill>
        </p:grpSpPr>
        <p:sp>
          <p:nvSpPr>
            <p:cNvPr id="159" name="Freeform: Shape 177">
              <a:extLst>
                <a:ext uri="{FF2B5EF4-FFF2-40B4-BE49-F238E27FC236}">
                  <a16:creationId xmlns:a16="http://schemas.microsoft.com/office/drawing/2014/main" id="{7CD41FC8-D8C7-7242-829A-6BC935F48761}"/>
                </a:ext>
              </a:extLst>
            </p:cNvPr>
            <p:cNvSpPr/>
            <p:nvPr/>
          </p:nvSpPr>
          <p:spPr bwMode="gray">
            <a:xfrm>
              <a:off x="8405941" y="4070695"/>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8124 w 70453"/>
                <a:gd name="connsiteY5" fmla="*/ 139146 h 123293"/>
                <a:gd name="connsiteX6" fmla="*/ 54601 w 70453"/>
                <a:gd name="connsiteY6" fmla="*/ 107442 h 123293"/>
                <a:gd name="connsiteX7" fmla="*/ 28181 w 70453"/>
                <a:gd name="connsiteY7" fmla="*/ 107442 h 123293"/>
                <a:gd name="connsiteX8" fmla="*/ 22897 w 70453"/>
                <a:gd name="connsiteY8" fmla="*/ 139146 h 123293"/>
                <a:gd name="connsiteX9" fmla="*/ 29942 w 70453"/>
                <a:gd name="connsiteY9" fmla="*/ 86306 h 123293"/>
                <a:gd name="connsiteX10" fmla="*/ 49317 w 70453"/>
                <a:gd name="connsiteY10" fmla="*/ 86306 h 123293"/>
                <a:gd name="connsiteX11" fmla="*/ 40511 w 70453"/>
                <a:gd name="connsiteY11" fmla="*/ 26420 h 123293"/>
                <a:gd name="connsiteX12" fmla="*/ 40511 w 70453"/>
                <a:gd name="connsiteY12" fmla="*/ 26420 h 123293"/>
                <a:gd name="connsiteX13" fmla="*/ 29942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8124" y="139146"/>
                  </a:lnTo>
                  <a:lnTo>
                    <a:pt x="54601" y="107442"/>
                  </a:lnTo>
                  <a:lnTo>
                    <a:pt x="28181" y="107442"/>
                  </a:lnTo>
                  <a:lnTo>
                    <a:pt x="22897" y="139146"/>
                  </a:lnTo>
                  <a:close/>
                  <a:moveTo>
                    <a:pt x="29942" y="86306"/>
                  </a:moveTo>
                  <a:lnTo>
                    <a:pt x="49317" y="86306"/>
                  </a:lnTo>
                  <a:lnTo>
                    <a:pt x="40511" y="26420"/>
                  </a:lnTo>
                  <a:lnTo>
                    <a:pt x="40511" y="26420"/>
                  </a:lnTo>
                  <a:lnTo>
                    <a:pt x="29942" y="8630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60" name="Freeform: Shape 178">
              <a:extLst>
                <a:ext uri="{FF2B5EF4-FFF2-40B4-BE49-F238E27FC236}">
                  <a16:creationId xmlns:a16="http://schemas.microsoft.com/office/drawing/2014/main" id="{257068E6-85C5-D845-8F5A-0E2747177CCE}"/>
                </a:ext>
              </a:extLst>
            </p:cNvPr>
            <p:cNvSpPr/>
            <p:nvPr/>
          </p:nvSpPr>
          <p:spPr bwMode="gray">
            <a:xfrm>
              <a:off x="8499292" y="4070695"/>
              <a:ext cx="70454" cy="123294"/>
            </a:xfrm>
            <a:custGeom>
              <a:avLst/>
              <a:gdLst>
                <a:gd name="connsiteX0" fmla="*/ 24659 w 70453"/>
                <a:gd name="connsiteY0" fmla="*/ 139146 h 123293"/>
                <a:gd name="connsiteX1" fmla="*/ 0 w 70453"/>
                <a:gd name="connsiteY1" fmla="*/ 139146 h 123293"/>
                <a:gd name="connsiteX2" fmla="*/ 0 w 70453"/>
                <a:gd name="connsiteY2" fmla="*/ 0 h 123293"/>
                <a:gd name="connsiteX3" fmla="*/ 33465 w 70453"/>
                <a:gd name="connsiteY3" fmla="*/ 0 h 123293"/>
                <a:gd name="connsiteX4" fmla="*/ 73976 w 70453"/>
                <a:gd name="connsiteY4" fmla="*/ 40511 h 123293"/>
                <a:gd name="connsiteX5" fmla="*/ 56363 w 70453"/>
                <a:gd name="connsiteY5" fmla="*/ 75738 h 123293"/>
                <a:gd name="connsiteX6" fmla="*/ 77499 w 70453"/>
                <a:gd name="connsiteY6" fmla="*/ 139146 h 123293"/>
                <a:gd name="connsiteX7" fmla="*/ 52840 w 70453"/>
                <a:gd name="connsiteY7" fmla="*/ 139146 h 123293"/>
                <a:gd name="connsiteX8" fmla="*/ 35227 w 70453"/>
                <a:gd name="connsiteY8" fmla="*/ 81022 h 123293"/>
                <a:gd name="connsiteX9" fmla="*/ 22897 w 70453"/>
                <a:gd name="connsiteY9" fmla="*/ 81022 h 123293"/>
                <a:gd name="connsiteX10" fmla="*/ 22897 w 70453"/>
                <a:gd name="connsiteY10" fmla="*/ 139146 h 123293"/>
                <a:gd name="connsiteX11" fmla="*/ 24659 w 70453"/>
                <a:gd name="connsiteY11" fmla="*/ 61647 h 123293"/>
                <a:gd name="connsiteX12" fmla="*/ 33465 w 70453"/>
                <a:gd name="connsiteY12" fmla="*/ 61647 h 123293"/>
                <a:gd name="connsiteX13" fmla="*/ 51079 w 70453"/>
                <a:gd name="connsiteY13" fmla="*/ 40511 h 123293"/>
                <a:gd name="connsiteX14" fmla="*/ 33465 w 70453"/>
                <a:gd name="connsiteY14" fmla="*/ 19375 h 123293"/>
                <a:gd name="connsiteX15" fmla="*/ 24659 w 70453"/>
                <a:gd name="connsiteY15" fmla="*/ 19375 h 123293"/>
                <a:gd name="connsiteX16" fmla="*/ 24659 w 70453"/>
                <a:gd name="connsiteY16" fmla="*/ 6164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23293">
                  <a:moveTo>
                    <a:pt x="24659" y="139146"/>
                  </a:moveTo>
                  <a:lnTo>
                    <a:pt x="0" y="139146"/>
                  </a:lnTo>
                  <a:lnTo>
                    <a:pt x="0" y="0"/>
                  </a:lnTo>
                  <a:lnTo>
                    <a:pt x="33465" y="0"/>
                  </a:lnTo>
                  <a:cubicBezTo>
                    <a:pt x="59885" y="0"/>
                    <a:pt x="73976" y="10568"/>
                    <a:pt x="73976" y="40511"/>
                  </a:cubicBezTo>
                  <a:cubicBezTo>
                    <a:pt x="73976" y="63408"/>
                    <a:pt x="65170" y="72215"/>
                    <a:pt x="56363" y="75738"/>
                  </a:cubicBezTo>
                  <a:lnTo>
                    <a:pt x="77499" y="139146"/>
                  </a:lnTo>
                  <a:lnTo>
                    <a:pt x="52840" y="139146"/>
                  </a:lnTo>
                  <a:lnTo>
                    <a:pt x="35227" y="81022"/>
                  </a:lnTo>
                  <a:cubicBezTo>
                    <a:pt x="31704" y="81022"/>
                    <a:pt x="26420" y="81022"/>
                    <a:pt x="22897" y="81022"/>
                  </a:cubicBezTo>
                  <a:lnTo>
                    <a:pt x="22897" y="139146"/>
                  </a:lnTo>
                  <a:close/>
                  <a:moveTo>
                    <a:pt x="24659" y="61647"/>
                  </a:moveTo>
                  <a:lnTo>
                    <a:pt x="33465" y="61647"/>
                  </a:lnTo>
                  <a:cubicBezTo>
                    <a:pt x="45795" y="61647"/>
                    <a:pt x="51079" y="56363"/>
                    <a:pt x="51079" y="40511"/>
                  </a:cubicBezTo>
                  <a:cubicBezTo>
                    <a:pt x="51079" y="24659"/>
                    <a:pt x="45795" y="19375"/>
                    <a:pt x="33465" y="19375"/>
                  </a:cubicBezTo>
                  <a:lnTo>
                    <a:pt x="24659" y="19375"/>
                  </a:lnTo>
                  <a:lnTo>
                    <a:pt x="24659" y="6164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100" name="Freeform: Shape 180">
            <a:extLst>
              <a:ext uri="{FF2B5EF4-FFF2-40B4-BE49-F238E27FC236}">
                <a16:creationId xmlns:a16="http://schemas.microsoft.com/office/drawing/2014/main" id="{EE90E163-756E-BF4D-A266-5256DD531708}"/>
              </a:ext>
            </a:extLst>
          </p:cNvPr>
          <p:cNvSpPr/>
          <p:nvPr/>
        </p:nvSpPr>
        <p:spPr bwMode="gray">
          <a:xfrm>
            <a:off x="5627899" y="2109139"/>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1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1"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101" name="Freeform: Shape 181">
            <a:extLst>
              <a:ext uri="{FF2B5EF4-FFF2-40B4-BE49-F238E27FC236}">
                <a16:creationId xmlns:a16="http://schemas.microsoft.com/office/drawing/2014/main" id="{332021C6-F18F-8F41-9EE6-767739B9E254}"/>
              </a:ext>
            </a:extLst>
          </p:cNvPr>
          <p:cNvSpPr/>
          <p:nvPr/>
        </p:nvSpPr>
        <p:spPr bwMode="gray">
          <a:xfrm>
            <a:off x="5734919" y="2107439"/>
            <a:ext cx="67950" cy="135852"/>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cxnSp>
        <p:nvCxnSpPr>
          <p:cNvPr id="102" name="Straight Connector 101">
            <a:extLst>
              <a:ext uri="{FF2B5EF4-FFF2-40B4-BE49-F238E27FC236}">
                <a16:creationId xmlns:a16="http://schemas.microsoft.com/office/drawing/2014/main" id="{CC8ED84E-88C4-F74E-8F91-5673C8B46EB7}"/>
              </a:ext>
            </a:extLst>
          </p:cNvPr>
          <p:cNvCxnSpPr>
            <a:cxnSpLocks/>
          </p:cNvCxnSpPr>
          <p:nvPr/>
        </p:nvCxnSpPr>
        <p:spPr bwMode="gray">
          <a:xfrm>
            <a:off x="10536675" y="2628570"/>
            <a:ext cx="579309" cy="237533"/>
          </a:xfrm>
          <a:prstGeom prst="line">
            <a:avLst/>
          </a:prstGeom>
          <a:noFill/>
          <a:ln w="9525" cap="flat" cmpd="sng" algn="ctr">
            <a:solidFill>
              <a:schemeClr val="tx1"/>
            </a:solidFill>
            <a:prstDash val="solid"/>
          </a:ln>
          <a:effectLst/>
        </p:spPr>
      </p:cxnSp>
      <p:cxnSp>
        <p:nvCxnSpPr>
          <p:cNvPr id="103" name="Straight Connector 102">
            <a:extLst>
              <a:ext uri="{FF2B5EF4-FFF2-40B4-BE49-F238E27FC236}">
                <a16:creationId xmlns:a16="http://schemas.microsoft.com/office/drawing/2014/main" id="{E831713D-8077-E140-8E37-FBE0D4A5EE7A}"/>
              </a:ext>
            </a:extLst>
          </p:cNvPr>
          <p:cNvCxnSpPr>
            <a:cxnSpLocks/>
          </p:cNvCxnSpPr>
          <p:nvPr/>
        </p:nvCxnSpPr>
        <p:spPr bwMode="gray">
          <a:xfrm>
            <a:off x="10410001" y="3078747"/>
            <a:ext cx="705985" cy="46411"/>
          </a:xfrm>
          <a:prstGeom prst="line">
            <a:avLst/>
          </a:prstGeom>
          <a:noFill/>
          <a:ln w="9525" cap="flat" cmpd="sng" algn="ctr">
            <a:solidFill>
              <a:schemeClr val="tx1"/>
            </a:solidFill>
            <a:prstDash val="solid"/>
          </a:ln>
          <a:effectLst/>
        </p:spPr>
      </p:cxnSp>
      <p:cxnSp>
        <p:nvCxnSpPr>
          <p:cNvPr id="104" name="Straight Connector 103">
            <a:extLst>
              <a:ext uri="{FF2B5EF4-FFF2-40B4-BE49-F238E27FC236}">
                <a16:creationId xmlns:a16="http://schemas.microsoft.com/office/drawing/2014/main" id="{9C52FEBD-D606-2149-AB7D-28FE475B50EF}"/>
              </a:ext>
            </a:extLst>
          </p:cNvPr>
          <p:cNvCxnSpPr>
            <a:cxnSpLocks/>
          </p:cNvCxnSpPr>
          <p:nvPr/>
        </p:nvCxnSpPr>
        <p:spPr bwMode="gray">
          <a:xfrm>
            <a:off x="10344615" y="3313015"/>
            <a:ext cx="771370" cy="71200"/>
          </a:xfrm>
          <a:prstGeom prst="line">
            <a:avLst/>
          </a:prstGeom>
          <a:noFill/>
          <a:ln w="9525" cap="flat" cmpd="sng" algn="ctr">
            <a:solidFill>
              <a:schemeClr val="tx1"/>
            </a:solidFill>
            <a:prstDash val="solid"/>
          </a:ln>
          <a:effectLst/>
        </p:spPr>
      </p:cxnSp>
      <p:cxnSp>
        <p:nvCxnSpPr>
          <p:cNvPr id="105" name="Straight Connector 104">
            <a:extLst>
              <a:ext uri="{FF2B5EF4-FFF2-40B4-BE49-F238E27FC236}">
                <a16:creationId xmlns:a16="http://schemas.microsoft.com/office/drawing/2014/main" id="{9632C7DC-E73E-6447-8934-872CE515FBC9}"/>
              </a:ext>
            </a:extLst>
          </p:cNvPr>
          <p:cNvCxnSpPr>
            <a:cxnSpLocks/>
          </p:cNvCxnSpPr>
          <p:nvPr/>
        </p:nvCxnSpPr>
        <p:spPr bwMode="gray">
          <a:xfrm>
            <a:off x="10124389" y="3279514"/>
            <a:ext cx="991596" cy="363756"/>
          </a:xfrm>
          <a:prstGeom prst="line">
            <a:avLst/>
          </a:prstGeom>
          <a:noFill/>
          <a:ln w="9525" cap="flat" cmpd="sng" algn="ctr">
            <a:solidFill>
              <a:schemeClr val="tx1"/>
            </a:solidFill>
            <a:prstDash val="solid"/>
          </a:ln>
          <a:effectLst/>
        </p:spPr>
      </p:cxnSp>
      <p:cxnSp>
        <p:nvCxnSpPr>
          <p:cNvPr id="106" name="Straight Connector 105">
            <a:extLst>
              <a:ext uri="{FF2B5EF4-FFF2-40B4-BE49-F238E27FC236}">
                <a16:creationId xmlns:a16="http://schemas.microsoft.com/office/drawing/2014/main" id="{279EE57C-5CE1-CB4C-B3AF-592EAA85B1BD}"/>
              </a:ext>
            </a:extLst>
          </p:cNvPr>
          <p:cNvCxnSpPr>
            <a:cxnSpLocks/>
          </p:cNvCxnSpPr>
          <p:nvPr/>
        </p:nvCxnSpPr>
        <p:spPr bwMode="gray">
          <a:xfrm flipV="1">
            <a:off x="10630851" y="2347990"/>
            <a:ext cx="485133" cy="111797"/>
          </a:xfrm>
          <a:prstGeom prst="line">
            <a:avLst/>
          </a:prstGeom>
          <a:noFill/>
          <a:ln w="9525" cap="flat" cmpd="sng" algn="ctr">
            <a:solidFill>
              <a:schemeClr val="tx1"/>
            </a:solidFill>
            <a:prstDash val="solid"/>
          </a:ln>
          <a:effectLst/>
        </p:spPr>
      </p:cxnSp>
      <p:cxnSp>
        <p:nvCxnSpPr>
          <p:cNvPr id="107" name="Straight Connector 106">
            <a:extLst>
              <a:ext uri="{FF2B5EF4-FFF2-40B4-BE49-F238E27FC236}">
                <a16:creationId xmlns:a16="http://schemas.microsoft.com/office/drawing/2014/main" id="{9CAF7080-FE62-4748-987E-45468F86A584}"/>
              </a:ext>
            </a:extLst>
          </p:cNvPr>
          <p:cNvCxnSpPr>
            <a:cxnSpLocks/>
          </p:cNvCxnSpPr>
          <p:nvPr/>
        </p:nvCxnSpPr>
        <p:spPr bwMode="gray">
          <a:xfrm>
            <a:off x="10683493" y="2566106"/>
            <a:ext cx="432493" cy="40938"/>
          </a:xfrm>
          <a:prstGeom prst="line">
            <a:avLst/>
          </a:prstGeom>
          <a:noFill/>
          <a:ln w="9525" cap="flat" cmpd="sng" algn="ctr">
            <a:solidFill>
              <a:schemeClr val="tx1"/>
            </a:solidFill>
            <a:prstDash val="solid"/>
          </a:ln>
          <a:effectLst/>
        </p:spPr>
      </p:cxnSp>
      <p:cxnSp>
        <p:nvCxnSpPr>
          <p:cNvPr id="108" name="Straight Connector 107">
            <a:extLst>
              <a:ext uri="{FF2B5EF4-FFF2-40B4-BE49-F238E27FC236}">
                <a16:creationId xmlns:a16="http://schemas.microsoft.com/office/drawing/2014/main" id="{06BE5F2E-7FBA-6C42-898E-D530AB54BD47}"/>
              </a:ext>
            </a:extLst>
          </p:cNvPr>
          <p:cNvCxnSpPr>
            <a:cxnSpLocks/>
          </p:cNvCxnSpPr>
          <p:nvPr/>
        </p:nvCxnSpPr>
        <p:spPr bwMode="gray">
          <a:xfrm>
            <a:off x="10129850" y="3334461"/>
            <a:ext cx="986137" cy="559376"/>
          </a:xfrm>
          <a:prstGeom prst="line">
            <a:avLst/>
          </a:prstGeom>
          <a:noFill/>
          <a:ln w="9525" cap="flat" cmpd="sng" algn="ctr">
            <a:solidFill>
              <a:schemeClr val="tx1"/>
            </a:solidFill>
            <a:prstDash val="solid"/>
          </a:ln>
          <a:effectLst/>
        </p:spPr>
      </p:cxnSp>
      <p:sp>
        <p:nvSpPr>
          <p:cNvPr id="109" name="Freeform: Shape 238">
            <a:extLst>
              <a:ext uri="{FF2B5EF4-FFF2-40B4-BE49-F238E27FC236}">
                <a16:creationId xmlns:a16="http://schemas.microsoft.com/office/drawing/2014/main" id="{E5E4C293-BF86-2148-9DE9-ED99765B51B3}"/>
              </a:ext>
            </a:extLst>
          </p:cNvPr>
          <p:cNvSpPr/>
          <p:nvPr/>
        </p:nvSpPr>
        <p:spPr bwMode="gray">
          <a:xfrm>
            <a:off x="10400776" y="1779732"/>
            <a:ext cx="135898" cy="254723"/>
          </a:xfrm>
          <a:custGeom>
            <a:avLst/>
            <a:gdLst>
              <a:gd name="connsiteX0" fmla="*/ 144430 w 140907"/>
              <a:gd name="connsiteY0" fmla="*/ 265962 h 264200"/>
              <a:gd name="connsiteX1" fmla="*/ 0 w 140907"/>
              <a:gd name="connsiteY1" fmla="*/ 5284 h 264200"/>
              <a:gd name="connsiteX2" fmla="*/ 7045 w 140907"/>
              <a:gd name="connsiteY2" fmla="*/ 0 h 264200"/>
              <a:gd name="connsiteX3" fmla="*/ 153236 w 140907"/>
              <a:gd name="connsiteY3" fmla="*/ 262440 h 264200"/>
            </a:gdLst>
            <a:ahLst/>
            <a:cxnLst>
              <a:cxn ang="0">
                <a:pos x="connsiteX0" y="connsiteY0"/>
              </a:cxn>
              <a:cxn ang="0">
                <a:pos x="connsiteX1" y="connsiteY1"/>
              </a:cxn>
              <a:cxn ang="0">
                <a:pos x="connsiteX2" y="connsiteY2"/>
              </a:cxn>
              <a:cxn ang="0">
                <a:pos x="connsiteX3" y="connsiteY3"/>
              </a:cxn>
            </a:cxnLst>
            <a:rect l="l" t="t" r="r" b="b"/>
            <a:pathLst>
              <a:path w="140907" h="264200">
                <a:moveTo>
                  <a:pt x="144430" y="265962"/>
                </a:moveTo>
                <a:lnTo>
                  <a:pt x="0" y="5284"/>
                </a:lnTo>
                <a:lnTo>
                  <a:pt x="7045" y="0"/>
                </a:lnTo>
                <a:lnTo>
                  <a:pt x="153236" y="262440"/>
                </a:lnTo>
              </a:path>
            </a:pathLst>
          </a:custGeom>
          <a:solidFill>
            <a:srgbClr val="000000"/>
          </a:solidFill>
          <a:ln w="17606" cap="flat">
            <a:noFill/>
            <a:prstDash val="solid"/>
            <a:miter/>
          </a:ln>
        </p:spPr>
        <p:txBody>
          <a:bodyPr rtlCol="0" anchor="ctr"/>
          <a:lstStyle/>
          <a:p>
            <a:pPr>
              <a:defRPr/>
            </a:pPr>
            <a:endParaRPr lang="en-US" dirty="0">
              <a:solidFill>
                <a:srgbClr val="000000"/>
              </a:solidFill>
              <a:latin typeface="Arial"/>
            </a:endParaRPr>
          </a:p>
        </p:txBody>
      </p:sp>
      <p:sp>
        <p:nvSpPr>
          <p:cNvPr id="110" name="Freeform: Shape 239">
            <a:extLst>
              <a:ext uri="{FF2B5EF4-FFF2-40B4-BE49-F238E27FC236}">
                <a16:creationId xmlns:a16="http://schemas.microsoft.com/office/drawing/2014/main" id="{5CAA69FA-C036-DC49-97FD-373E644F2318}"/>
              </a:ext>
            </a:extLst>
          </p:cNvPr>
          <p:cNvSpPr/>
          <p:nvPr/>
        </p:nvSpPr>
        <p:spPr bwMode="gray">
          <a:xfrm>
            <a:off x="10152762" y="1874827"/>
            <a:ext cx="271796" cy="237742"/>
          </a:xfrm>
          <a:custGeom>
            <a:avLst/>
            <a:gdLst>
              <a:gd name="connsiteX0" fmla="*/ 290621 w 281814"/>
              <a:gd name="connsiteY0" fmla="*/ 246588 h 246587"/>
              <a:gd name="connsiteX1" fmla="*/ 0 w 281814"/>
              <a:gd name="connsiteY1" fmla="*/ 7045 h 246587"/>
              <a:gd name="connsiteX2" fmla="*/ 5284 w 281814"/>
              <a:gd name="connsiteY2" fmla="*/ 0 h 246587"/>
              <a:gd name="connsiteX3" fmla="*/ 295905 w 281814"/>
              <a:gd name="connsiteY3" fmla="*/ 239542 h 246587"/>
            </a:gdLst>
            <a:ahLst/>
            <a:cxnLst>
              <a:cxn ang="0">
                <a:pos x="connsiteX0" y="connsiteY0"/>
              </a:cxn>
              <a:cxn ang="0">
                <a:pos x="connsiteX1" y="connsiteY1"/>
              </a:cxn>
              <a:cxn ang="0">
                <a:pos x="connsiteX2" y="connsiteY2"/>
              </a:cxn>
              <a:cxn ang="0">
                <a:pos x="connsiteX3" y="connsiteY3"/>
              </a:cxn>
            </a:cxnLst>
            <a:rect l="l" t="t" r="r" b="b"/>
            <a:pathLst>
              <a:path w="281814" h="246587">
                <a:moveTo>
                  <a:pt x="290621" y="246588"/>
                </a:moveTo>
                <a:lnTo>
                  <a:pt x="0" y="7045"/>
                </a:lnTo>
                <a:lnTo>
                  <a:pt x="5284" y="0"/>
                </a:lnTo>
                <a:lnTo>
                  <a:pt x="295905" y="239542"/>
                </a:lnTo>
              </a:path>
            </a:pathLst>
          </a:custGeom>
          <a:solidFill>
            <a:srgbClr val="000000"/>
          </a:solidFill>
          <a:ln w="17606" cap="flat">
            <a:noFill/>
            <a:prstDash val="solid"/>
            <a:miter/>
          </a:ln>
        </p:spPr>
        <p:txBody>
          <a:bodyPr rtlCol="0" anchor="ctr"/>
          <a:lstStyle/>
          <a:p>
            <a:pPr>
              <a:defRPr/>
            </a:pPr>
            <a:endParaRPr lang="en-US" dirty="0">
              <a:solidFill>
                <a:srgbClr val="000000"/>
              </a:solidFill>
              <a:latin typeface="Arial"/>
            </a:endParaRPr>
          </a:p>
        </p:txBody>
      </p:sp>
      <p:cxnSp>
        <p:nvCxnSpPr>
          <p:cNvPr id="111" name="Straight Connector 110">
            <a:extLst>
              <a:ext uri="{FF2B5EF4-FFF2-40B4-BE49-F238E27FC236}">
                <a16:creationId xmlns:a16="http://schemas.microsoft.com/office/drawing/2014/main" id="{5360FD8C-7E8C-8441-9624-2DCD78EE47D2}"/>
              </a:ext>
            </a:extLst>
          </p:cNvPr>
          <p:cNvCxnSpPr>
            <a:cxnSpLocks/>
          </p:cNvCxnSpPr>
          <p:nvPr/>
        </p:nvCxnSpPr>
        <p:spPr bwMode="gray">
          <a:xfrm flipH="1">
            <a:off x="4738927" y="5653364"/>
            <a:ext cx="110729" cy="187573"/>
          </a:xfrm>
          <a:prstGeom prst="line">
            <a:avLst/>
          </a:prstGeom>
          <a:noFill/>
          <a:ln w="9525" cap="flat" cmpd="sng" algn="ctr">
            <a:solidFill>
              <a:schemeClr val="tx1"/>
            </a:solidFill>
            <a:prstDash val="solid"/>
          </a:ln>
          <a:effectLst/>
        </p:spPr>
      </p:cxnSp>
      <p:grpSp>
        <p:nvGrpSpPr>
          <p:cNvPr id="112" name="Graphic 453">
            <a:extLst>
              <a:ext uri="{FF2B5EF4-FFF2-40B4-BE49-F238E27FC236}">
                <a16:creationId xmlns:a16="http://schemas.microsoft.com/office/drawing/2014/main" id="{382DAA80-212A-AC4A-85E0-49733E7ED2D9}"/>
              </a:ext>
            </a:extLst>
          </p:cNvPr>
          <p:cNvGrpSpPr/>
          <p:nvPr/>
        </p:nvGrpSpPr>
        <p:grpSpPr>
          <a:xfrm>
            <a:off x="3381810" y="5099754"/>
            <a:ext cx="152886" cy="135852"/>
            <a:chOff x="4675424" y="5421642"/>
            <a:chExt cx="158521" cy="140907"/>
          </a:xfrm>
          <a:solidFill>
            <a:srgbClr val="00A0DC"/>
          </a:solidFill>
        </p:grpSpPr>
        <p:sp>
          <p:nvSpPr>
            <p:cNvPr id="157" name="Freeform: Shape 282">
              <a:extLst>
                <a:ext uri="{FF2B5EF4-FFF2-40B4-BE49-F238E27FC236}">
                  <a16:creationId xmlns:a16="http://schemas.microsoft.com/office/drawing/2014/main" id="{1032588B-DC9D-4F46-BBE5-D3A0741FBD63}"/>
                </a:ext>
              </a:extLst>
            </p:cNvPr>
            <p:cNvSpPr/>
            <p:nvPr/>
          </p:nvSpPr>
          <p:spPr>
            <a:xfrm>
              <a:off x="4675424" y="5421642"/>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6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31704 w 70453"/>
                <a:gd name="connsiteY9" fmla="*/ 88067 h 123293"/>
                <a:gd name="connsiteX10" fmla="*/ 51079 w 70453"/>
                <a:gd name="connsiteY10" fmla="*/ 88067 h 123293"/>
                <a:gd name="connsiteX11" fmla="*/ 42272 w 70453"/>
                <a:gd name="connsiteY11" fmla="*/ 28181 h 123293"/>
                <a:gd name="connsiteX12" fmla="*/ 42272 w 70453"/>
                <a:gd name="connsiteY12" fmla="*/ 28181 h 123293"/>
                <a:gd name="connsiteX13" fmla="*/ 31704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6" y="139146"/>
                  </a:lnTo>
                  <a:lnTo>
                    <a:pt x="56363" y="107442"/>
                  </a:lnTo>
                  <a:lnTo>
                    <a:pt x="29943" y="107442"/>
                  </a:lnTo>
                  <a:lnTo>
                    <a:pt x="22897" y="139146"/>
                  </a:lnTo>
                  <a:close/>
                  <a:moveTo>
                    <a:pt x="31704" y="88067"/>
                  </a:moveTo>
                  <a:lnTo>
                    <a:pt x="51079" y="88067"/>
                  </a:lnTo>
                  <a:lnTo>
                    <a:pt x="42272" y="28181"/>
                  </a:lnTo>
                  <a:lnTo>
                    <a:pt x="42272" y="28181"/>
                  </a:lnTo>
                  <a:lnTo>
                    <a:pt x="31704" y="8806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58" name="Freeform: Shape 283">
              <a:extLst>
                <a:ext uri="{FF2B5EF4-FFF2-40B4-BE49-F238E27FC236}">
                  <a16:creationId xmlns:a16="http://schemas.microsoft.com/office/drawing/2014/main" id="{38E76AB9-C04F-2046-A170-F83FB45FA6FD}"/>
                </a:ext>
              </a:extLst>
            </p:cNvPr>
            <p:cNvSpPr/>
            <p:nvPr/>
          </p:nvSpPr>
          <p:spPr>
            <a:xfrm>
              <a:off x="4768775" y="5421642"/>
              <a:ext cx="70454" cy="140907"/>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7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5 w 70453"/>
                <a:gd name="connsiteY10" fmla="*/ 75737 h 140907"/>
                <a:gd name="connsiteX11" fmla="*/ 33465 w 70453"/>
                <a:gd name="connsiteY11" fmla="*/ 75737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7" y="0"/>
                  </a:lnTo>
                  <a:lnTo>
                    <a:pt x="73976" y="0"/>
                  </a:lnTo>
                  <a:lnTo>
                    <a:pt x="47556" y="52840"/>
                  </a:lnTo>
                  <a:lnTo>
                    <a:pt x="77499" y="140907"/>
                  </a:lnTo>
                  <a:lnTo>
                    <a:pt x="52840" y="140907"/>
                  </a:lnTo>
                  <a:lnTo>
                    <a:pt x="33465" y="75737"/>
                  </a:lnTo>
                  <a:lnTo>
                    <a:pt x="33465" y="75737"/>
                  </a:lnTo>
                  <a:lnTo>
                    <a:pt x="24659" y="91590"/>
                  </a:lnTo>
                  <a:lnTo>
                    <a:pt x="24659"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113" name="Freeform: Shape 252">
            <a:extLst>
              <a:ext uri="{FF2B5EF4-FFF2-40B4-BE49-F238E27FC236}">
                <a16:creationId xmlns:a16="http://schemas.microsoft.com/office/drawing/2014/main" id="{CF6663B6-D031-D24D-8D3C-8F2A8D61A9EE}"/>
              </a:ext>
            </a:extLst>
          </p:cNvPr>
          <p:cNvSpPr/>
          <p:nvPr/>
        </p:nvSpPr>
        <p:spPr>
          <a:xfrm>
            <a:off x="4483176" y="5840937"/>
            <a:ext cx="255750"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rgbClr val="00A0DC"/>
          </a:solidFill>
          <a:ln w="6350">
            <a:solidFill>
              <a:srgbClr val="00A0DC"/>
            </a:solidFill>
            <a:round/>
            <a:headEnd/>
            <a:tailEnd/>
          </a:ln>
        </p:spPr>
        <p:txBody>
          <a:bodyPr lIns="0" r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114" name="Graphic 2">
            <a:extLst>
              <a:ext uri="{FF2B5EF4-FFF2-40B4-BE49-F238E27FC236}">
                <a16:creationId xmlns:a16="http://schemas.microsoft.com/office/drawing/2014/main" id="{A9883397-31A8-0B42-B136-B4C1C489564A}"/>
              </a:ext>
            </a:extLst>
          </p:cNvPr>
          <p:cNvGrpSpPr/>
          <p:nvPr/>
        </p:nvGrpSpPr>
        <p:grpSpPr>
          <a:xfrm>
            <a:off x="4549805" y="5888079"/>
            <a:ext cx="122495" cy="134928"/>
            <a:chOff x="1464517" y="4842125"/>
            <a:chExt cx="214348" cy="240418"/>
          </a:xfrm>
          <a:solidFill>
            <a:schemeClr val="bg1"/>
          </a:solidFill>
        </p:grpSpPr>
        <p:sp>
          <p:nvSpPr>
            <p:cNvPr id="155" name="Freeform: Shape 254">
              <a:extLst>
                <a:ext uri="{FF2B5EF4-FFF2-40B4-BE49-F238E27FC236}">
                  <a16:creationId xmlns:a16="http://schemas.microsoft.com/office/drawing/2014/main" id="{35CAC5A6-5EA2-9B40-8311-4A9A6B5CE659}"/>
                </a:ext>
              </a:extLst>
            </p:cNvPr>
            <p:cNvSpPr/>
            <p:nvPr/>
          </p:nvSpPr>
          <p:spPr>
            <a:xfrm>
              <a:off x="1464517" y="4842125"/>
              <a:ext cx="127450" cy="240418"/>
            </a:xfrm>
            <a:custGeom>
              <a:avLst/>
              <a:gdLst>
                <a:gd name="connsiteX0" fmla="*/ 0 w 127450"/>
                <a:gd name="connsiteY0" fmla="*/ 240418 h 240418"/>
                <a:gd name="connsiteX1" fmla="*/ 0 w 127450"/>
                <a:gd name="connsiteY1" fmla="*/ 0 h 240418"/>
                <a:gd name="connsiteX2" fmla="*/ 42001 w 127450"/>
                <a:gd name="connsiteY2" fmla="*/ 0 h 240418"/>
                <a:gd name="connsiteX3" fmla="*/ 42001 w 127450"/>
                <a:gd name="connsiteY3" fmla="*/ 98484 h 240418"/>
                <a:gd name="connsiteX4" fmla="*/ 85450 w 127450"/>
                <a:gd name="connsiteY4" fmla="*/ 98484 h 240418"/>
                <a:gd name="connsiteX5" fmla="*/ 85450 w 127450"/>
                <a:gd name="connsiteY5" fmla="*/ 0 h 240418"/>
                <a:gd name="connsiteX6" fmla="*/ 127451 w 127450"/>
                <a:gd name="connsiteY6" fmla="*/ 0 h 240418"/>
                <a:gd name="connsiteX7" fmla="*/ 127451 w 127450"/>
                <a:gd name="connsiteY7" fmla="*/ 240418 h 240418"/>
                <a:gd name="connsiteX8" fmla="*/ 85450 w 127450"/>
                <a:gd name="connsiteY8" fmla="*/ 240418 h 240418"/>
                <a:gd name="connsiteX9" fmla="*/ 85450 w 127450"/>
                <a:gd name="connsiteY9" fmla="*/ 133244 h 240418"/>
                <a:gd name="connsiteX10" fmla="*/ 42001 w 127450"/>
                <a:gd name="connsiteY10" fmla="*/ 133244 h 240418"/>
                <a:gd name="connsiteX11" fmla="*/ 42001 w 127450"/>
                <a:gd name="connsiteY11" fmla="*/ 240418 h 240418"/>
                <a:gd name="connsiteX12" fmla="*/ 0 w 127450"/>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0" h="240418">
                  <a:moveTo>
                    <a:pt x="0" y="240418"/>
                  </a:moveTo>
                  <a:lnTo>
                    <a:pt x="0" y="0"/>
                  </a:lnTo>
                  <a:lnTo>
                    <a:pt x="42001" y="0"/>
                  </a:lnTo>
                  <a:lnTo>
                    <a:pt x="42001" y="98484"/>
                  </a:lnTo>
                  <a:lnTo>
                    <a:pt x="85450" y="98484"/>
                  </a:lnTo>
                  <a:lnTo>
                    <a:pt x="85450" y="0"/>
                  </a:lnTo>
                  <a:lnTo>
                    <a:pt x="127451" y="0"/>
                  </a:lnTo>
                  <a:lnTo>
                    <a:pt x="127451" y="240418"/>
                  </a:lnTo>
                  <a:lnTo>
                    <a:pt x="85450" y="240418"/>
                  </a:lnTo>
                  <a:lnTo>
                    <a:pt x="85450" y="133244"/>
                  </a:lnTo>
                  <a:lnTo>
                    <a:pt x="42001" y="133244"/>
                  </a:lnTo>
                  <a:lnTo>
                    <a:pt x="42001" y="240418"/>
                  </a:lnTo>
                  <a:lnTo>
                    <a:pt x="0" y="240418"/>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sp>
          <p:nvSpPr>
            <p:cNvPr id="156" name="Freeform: Shape 255">
              <a:extLst>
                <a:ext uri="{FF2B5EF4-FFF2-40B4-BE49-F238E27FC236}">
                  <a16:creationId xmlns:a16="http://schemas.microsoft.com/office/drawing/2014/main" id="{193D1166-657E-3D49-8C7C-BD4A15177861}"/>
                </a:ext>
              </a:extLst>
            </p:cNvPr>
            <p:cNvSpPr/>
            <p:nvPr/>
          </p:nvSpPr>
          <p:spPr>
            <a:xfrm>
              <a:off x="1636865" y="4842125"/>
              <a:ext cx="42000" cy="240418"/>
            </a:xfrm>
            <a:custGeom>
              <a:avLst/>
              <a:gdLst>
                <a:gd name="connsiteX0" fmla="*/ 0 w 42000"/>
                <a:gd name="connsiteY0" fmla="*/ 240418 h 240418"/>
                <a:gd name="connsiteX1" fmla="*/ 0 w 42000"/>
                <a:gd name="connsiteY1" fmla="*/ 0 h 240418"/>
                <a:gd name="connsiteX2" fmla="*/ 42001 w 42000"/>
                <a:gd name="connsiteY2" fmla="*/ 0 h 240418"/>
                <a:gd name="connsiteX3" fmla="*/ 42001 w 42000"/>
                <a:gd name="connsiteY3" fmla="*/ 240418 h 240418"/>
                <a:gd name="connsiteX4" fmla="*/ 0 w 42000"/>
                <a:gd name="connsiteY4" fmla="*/ 240418 h 24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0" h="240418">
                  <a:moveTo>
                    <a:pt x="0" y="240418"/>
                  </a:moveTo>
                  <a:lnTo>
                    <a:pt x="0" y="0"/>
                  </a:lnTo>
                  <a:lnTo>
                    <a:pt x="42001" y="0"/>
                  </a:lnTo>
                  <a:lnTo>
                    <a:pt x="42001" y="240418"/>
                  </a:lnTo>
                  <a:lnTo>
                    <a:pt x="0" y="240418"/>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grpSp>
      <p:sp>
        <p:nvSpPr>
          <p:cNvPr id="115" name="Freeform: Shape 272">
            <a:extLst>
              <a:ext uri="{FF2B5EF4-FFF2-40B4-BE49-F238E27FC236}">
                <a16:creationId xmlns:a16="http://schemas.microsoft.com/office/drawing/2014/main" id="{BFEFD8EF-0A10-6D45-A011-CB52AC7F6B33}"/>
              </a:ext>
            </a:extLst>
          </p:cNvPr>
          <p:cNvSpPr/>
          <p:nvPr/>
        </p:nvSpPr>
        <p:spPr>
          <a:xfrm>
            <a:off x="9920953" y="1710445"/>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rgbClr val="00A0DC"/>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sp>
        <p:nvSpPr>
          <p:cNvPr id="116" name="Freeform: Shape 274">
            <a:extLst>
              <a:ext uri="{FF2B5EF4-FFF2-40B4-BE49-F238E27FC236}">
                <a16:creationId xmlns:a16="http://schemas.microsoft.com/office/drawing/2014/main" id="{84F5B12B-6C7B-FA46-AB2B-22C6EBBBD579}"/>
              </a:ext>
            </a:extLst>
          </p:cNvPr>
          <p:cNvSpPr/>
          <p:nvPr/>
        </p:nvSpPr>
        <p:spPr>
          <a:xfrm>
            <a:off x="9970958" y="1757995"/>
            <a:ext cx="79683" cy="134927"/>
          </a:xfrm>
          <a:custGeom>
            <a:avLst/>
            <a:gdLst>
              <a:gd name="connsiteX0" fmla="*/ 101381 w 141933"/>
              <a:gd name="connsiteY0" fmla="*/ 0 h 240418"/>
              <a:gd name="connsiteX1" fmla="*/ 141934 w 141933"/>
              <a:gd name="connsiteY1" fmla="*/ 0 h 240418"/>
              <a:gd name="connsiteX2" fmla="*/ 91243 w 141933"/>
              <a:gd name="connsiteY2" fmla="*/ 240418 h 240418"/>
              <a:gd name="connsiteX3" fmla="*/ 50691 w 141933"/>
              <a:gd name="connsiteY3" fmla="*/ 240418 h 240418"/>
              <a:gd name="connsiteX4" fmla="*/ 0 w 141933"/>
              <a:gd name="connsiteY4" fmla="*/ 0 h 240418"/>
              <a:gd name="connsiteX5" fmla="*/ 40552 w 141933"/>
              <a:gd name="connsiteY5" fmla="*/ 0 h 240418"/>
              <a:gd name="connsiteX6" fmla="*/ 70967 w 141933"/>
              <a:gd name="connsiteY6" fmla="*/ 166555 h 240418"/>
              <a:gd name="connsiteX7" fmla="*/ 70967 w 141933"/>
              <a:gd name="connsiteY7" fmla="*/ 166555 h 240418"/>
              <a:gd name="connsiteX8" fmla="*/ 101381 w 141933"/>
              <a:gd name="connsiteY8" fmla="*/ 0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33" h="240418">
                <a:moveTo>
                  <a:pt x="101381" y="0"/>
                </a:moveTo>
                <a:lnTo>
                  <a:pt x="141934" y="0"/>
                </a:lnTo>
                <a:lnTo>
                  <a:pt x="91243" y="240418"/>
                </a:lnTo>
                <a:lnTo>
                  <a:pt x="50691" y="240418"/>
                </a:lnTo>
                <a:lnTo>
                  <a:pt x="0" y="0"/>
                </a:lnTo>
                <a:lnTo>
                  <a:pt x="40552" y="0"/>
                </a:lnTo>
                <a:lnTo>
                  <a:pt x="70967" y="166555"/>
                </a:lnTo>
                <a:lnTo>
                  <a:pt x="70967" y="166555"/>
                </a:lnTo>
                <a:lnTo>
                  <a:pt x="101381" y="0"/>
                </a:lnTo>
                <a:close/>
              </a:path>
            </a:pathLst>
          </a:custGeom>
          <a:solidFill>
            <a:schemeClr val="bg1"/>
          </a:solidFill>
          <a:ln w="14441" cap="flat">
            <a:noFill/>
            <a:prstDash val="solid"/>
            <a:miter/>
          </a:ln>
        </p:spPr>
        <p:txBody>
          <a:bodyPr rtlCol="0" anchor="ctr"/>
          <a:lstStyle/>
          <a:p>
            <a:pPr>
              <a:defRPr/>
            </a:pPr>
            <a:endParaRPr lang="en-US" dirty="0">
              <a:solidFill>
                <a:srgbClr val="000000"/>
              </a:solidFill>
              <a:latin typeface="Arial"/>
            </a:endParaRPr>
          </a:p>
        </p:txBody>
      </p:sp>
      <p:sp>
        <p:nvSpPr>
          <p:cNvPr id="117" name="Freeform: Shape 275">
            <a:extLst>
              <a:ext uri="{FF2B5EF4-FFF2-40B4-BE49-F238E27FC236}">
                <a16:creationId xmlns:a16="http://schemas.microsoft.com/office/drawing/2014/main" id="{B7274BB7-B5E4-2747-826E-4BF8F8FA2FFF}"/>
              </a:ext>
            </a:extLst>
          </p:cNvPr>
          <p:cNvSpPr/>
          <p:nvPr/>
        </p:nvSpPr>
        <p:spPr>
          <a:xfrm>
            <a:off x="10053893" y="1757182"/>
            <a:ext cx="68300" cy="134927"/>
          </a:xfrm>
          <a:custGeom>
            <a:avLst/>
            <a:gdLst>
              <a:gd name="connsiteX0" fmla="*/ 40553 w 121657"/>
              <a:gd name="connsiteY0" fmla="*/ 36208 h 240418"/>
              <a:gd name="connsiteX1" fmla="*/ 0 w 121657"/>
              <a:gd name="connsiteY1" fmla="*/ 36208 h 240418"/>
              <a:gd name="connsiteX2" fmla="*/ 0 w 121657"/>
              <a:gd name="connsiteY2" fmla="*/ 0 h 240418"/>
              <a:gd name="connsiteX3" fmla="*/ 121657 w 121657"/>
              <a:gd name="connsiteY3" fmla="*/ 0 h 240418"/>
              <a:gd name="connsiteX4" fmla="*/ 121657 w 121657"/>
              <a:gd name="connsiteY4" fmla="*/ 36208 h 240418"/>
              <a:gd name="connsiteX5" fmla="*/ 82553 w 121657"/>
              <a:gd name="connsiteY5" fmla="*/ 36208 h 240418"/>
              <a:gd name="connsiteX6" fmla="*/ 82553 w 121657"/>
              <a:gd name="connsiteY6" fmla="*/ 240418 h 240418"/>
              <a:gd name="connsiteX7" fmla="*/ 40553 w 121657"/>
              <a:gd name="connsiteY7" fmla="*/ 240418 h 240418"/>
              <a:gd name="connsiteX8" fmla="*/ 40553 w 121657"/>
              <a:gd name="connsiteY8" fmla="*/ 3620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57" h="240418">
                <a:moveTo>
                  <a:pt x="40553" y="36208"/>
                </a:moveTo>
                <a:lnTo>
                  <a:pt x="0" y="36208"/>
                </a:lnTo>
                <a:lnTo>
                  <a:pt x="0" y="0"/>
                </a:lnTo>
                <a:lnTo>
                  <a:pt x="121657" y="0"/>
                </a:lnTo>
                <a:lnTo>
                  <a:pt x="121657" y="36208"/>
                </a:lnTo>
                <a:lnTo>
                  <a:pt x="82553" y="36208"/>
                </a:lnTo>
                <a:lnTo>
                  <a:pt x="82553" y="240418"/>
                </a:lnTo>
                <a:lnTo>
                  <a:pt x="40553" y="240418"/>
                </a:lnTo>
                <a:lnTo>
                  <a:pt x="40553" y="36208"/>
                </a:lnTo>
                <a:close/>
              </a:path>
            </a:pathLst>
          </a:custGeom>
          <a:solidFill>
            <a:schemeClr val="bg1"/>
          </a:solidFill>
          <a:ln w="14441" cap="flat">
            <a:noFill/>
            <a:prstDash val="solid"/>
            <a:miter/>
          </a:ln>
        </p:spPr>
        <p:txBody>
          <a:bodyPr rtlCol="0" anchor="ctr"/>
          <a:lstStyle/>
          <a:p>
            <a:pPr>
              <a:defRPr/>
            </a:pPr>
            <a:endParaRPr lang="en-US" dirty="0">
              <a:solidFill>
                <a:srgbClr val="000000"/>
              </a:solidFill>
              <a:latin typeface="Arial"/>
            </a:endParaRPr>
          </a:p>
        </p:txBody>
      </p:sp>
      <p:sp>
        <p:nvSpPr>
          <p:cNvPr id="118" name="Freeform: Shape 277">
            <a:extLst>
              <a:ext uri="{FF2B5EF4-FFF2-40B4-BE49-F238E27FC236}">
                <a16:creationId xmlns:a16="http://schemas.microsoft.com/office/drawing/2014/main" id="{D2A3C1A1-09ED-904E-A5A8-315D6197812F}"/>
              </a:ext>
            </a:extLst>
          </p:cNvPr>
          <p:cNvSpPr/>
          <p:nvPr/>
        </p:nvSpPr>
        <p:spPr>
          <a:xfrm>
            <a:off x="10230176" y="1559063"/>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rgbClr val="55C0E8"/>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19" name="Graphic 2">
            <a:extLst>
              <a:ext uri="{FF2B5EF4-FFF2-40B4-BE49-F238E27FC236}">
                <a16:creationId xmlns:a16="http://schemas.microsoft.com/office/drawing/2014/main" id="{D8A97FFC-AEF4-B04D-A46A-D894685EB620}"/>
              </a:ext>
            </a:extLst>
          </p:cNvPr>
          <p:cNvGrpSpPr/>
          <p:nvPr/>
        </p:nvGrpSpPr>
        <p:grpSpPr>
          <a:xfrm>
            <a:off x="10273269" y="1606205"/>
            <a:ext cx="165058" cy="134928"/>
            <a:chOff x="1423964" y="741979"/>
            <a:chExt cx="294005" cy="240418"/>
          </a:xfrm>
          <a:solidFill>
            <a:schemeClr val="bg1"/>
          </a:solidFill>
        </p:grpSpPr>
        <p:sp>
          <p:nvSpPr>
            <p:cNvPr id="153" name="Freeform: Shape 279">
              <a:extLst>
                <a:ext uri="{FF2B5EF4-FFF2-40B4-BE49-F238E27FC236}">
                  <a16:creationId xmlns:a16="http://schemas.microsoft.com/office/drawing/2014/main" id="{4E448F82-26DC-1746-A9CF-BB313D8FB6E5}"/>
                </a:ext>
              </a:extLst>
            </p:cNvPr>
            <p:cNvSpPr/>
            <p:nvPr/>
          </p:nvSpPr>
          <p:spPr>
            <a:xfrm>
              <a:off x="1423964" y="741979"/>
              <a:ext cx="127450" cy="240418"/>
            </a:xfrm>
            <a:custGeom>
              <a:avLst/>
              <a:gdLst>
                <a:gd name="connsiteX0" fmla="*/ 0 w 127450"/>
                <a:gd name="connsiteY0" fmla="*/ 240418 h 240418"/>
                <a:gd name="connsiteX1" fmla="*/ 0 w 127450"/>
                <a:gd name="connsiteY1" fmla="*/ 0 h 240418"/>
                <a:gd name="connsiteX2" fmla="*/ 37656 w 127450"/>
                <a:gd name="connsiteY2" fmla="*/ 0 h 240418"/>
                <a:gd name="connsiteX3" fmla="*/ 88347 w 127450"/>
                <a:gd name="connsiteY3" fmla="*/ 137589 h 240418"/>
                <a:gd name="connsiteX4" fmla="*/ 88347 w 127450"/>
                <a:gd name="connsiteY4" fmla="*/ 137589 h 240418"/>
                <a:gd name="connsiteX5" fmla="*/ 88347 w 127450"/>
                <a:gd name="connsiteY5" fmla="*/ 0 h 240418"/>
                <a:gd name="connsiteX6" fmla="*/ 127451 w 127450"/>
                <a:gd name="connsiteY6" fmla="*/ 0 h 240418"/>
                <a:gd name="connsiteX7" fmla="*/ 127451 w 127450"/>
                <a:gd name="connsiteY7" fmla="*/ 240418 h 240418"/>
                <a:gd name="connsiteX8" fmla="*/ 91243 w 127450"/>
                <a:gd name="connsiteY8" fmla="*/ 240418 h 240418"/>
                <a:gd name="connsiteX9" fmla="*/ 39104 w 127450"/>
                <a:gd name="connsiteY9" fmla="*/ 91243 h 240418"/>
                <a:gd name="connsiteX10" fmla="*/ 39104 w 127450"/>
                <a:gd name="connsiteY10" fmla="*/ 91243 h 240418"/>
                <a:gd name="connsiteX11" fmla="*/ 39104 w 127450"/>
                <a:gd name="connsiteY11" fmla="*/ 240418 h 240418"/>
                <a:gd name="connsiteX12" fmla="*/ 0 w 127450"/>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0" h="240418">
                  <a:moveTo>
                    <a:pt x="0" y="240418"/>
                  </a:moveTo>
                  <a:lnTo>
                    <a:pt x="0" y="0"/>
                  </a:lnTo>
                  <a:lnTo>
                    <a:pt x="37656" y="0"/>
                  </a:lnTo>
                  <a:lnTo>
                    <a:pt x="88347" y="137589"/>
                  </a:lnTo>
                  <a:lnTo>
                    <a:pt x="88347" y="137589"/>
                  </a:lnTo>
                  <a:lnTo>
                    <a:pt x="88347" y="0"/>
                  </a:lnTo>
                  <a:lnTo>
                    <a:pt x="127451" y="0"/>
                  </a:lnTo>
                  <a:lnTo>
                    <a:pt x="127451" y="240418"/>
                  </a:lnTo>
                  <a:lnTo>
                    <a:pt x="91243" y="240418"/>
                  </a:lnTo>
                  <a:lnTo>
                    <a:pt x="39104" y="91243"/>
                  </a:lnTo>
                  <a:lnTo>
                    <a:pt x="39104" y="91243"/>
                  </a:lnTo>
                  <a:lnTo>
                    <a:pt x="39104" y="240418"/>
                  </a:lnTo>
                  <a:lnTo>
                    <a:pt x="0" y="240418"/>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sp>
          <p:nvSpPr>
            <p:cNvPr id="154" name="Freeform: Shape 280">
              <a:extLst>
                <a:ext uri="{FF2B5EF4-FFF2-40B4-BE49-F238E27FC236}">
                  <a16:creationId xmlns:a16="http://schemas.microsoft.com/office/drawing/2014/main" id="{AAAF3209-A36E-D241-81F9-EF0364B59A9A}"/>
                </a:ext>
              </a:extLst>
            </p:cNvPr>
            <p:cNvSpPr/>
            <p:nvPr/>
          </p:nvSpPr>
          <p:spPr>
            <a:xfrm>
              <a:off x="1590519" y="741979"/>
              <a:ext cx="127450" cy="240418"/>
            </a:xfrm>
            <a:custGeom>
              <a:avLst/>
              <a:gdLst>
                <a:gd name="connsiteX0" fmla="*/ 0 w 127450"/>
                <a:gd name="connsiteY0" fmla="*/ 240418 h 240418"/>
                <a:gd name="connsiteX1" fmla="*/ 0 w 127450"/>
                <a:gd name="connsiteY1" fmla="*/ 0 h 240418"/>
                <a:gd name="connsiteX2" fmla="*/ 42001 w 127450"/>
                <a:gd name="connsiteY2" fmla="*/ 0 h 240418"/>
                <a:gd name="connsiteX3" fmla="*/ 42001 w 127450"/>
                <a:gd name="connsiteY3" fmla="*/ 98485 h 240418"/>
                <a:gd name="connsiteX4" fmla="*/ 85450 w 127450"/>
                <a:gd name="connsiteY4" fmla="*/ 98485 h 240418"/>
                <a:gd name="connsiteX5" fmla="*/ 85450 w 127450"/>
                <a:gd name="connsiteY5" fmla="*/ 0 h 240418"/>
                <a:gd name="connsiteX6" fmla="*/ 127451 w 127450"/>
                <a:gd name="connsiteY6" fmla="*/ 0 h 240418"/>
                <a:gd name="connsiteX7" fmla="*/ 127451 w 127450"/>
                <a:gd name="connsiteY7" fmla="*/ 240418 h 240418"/>
                <a:gd name="connsiteX8" fmla="*/ 85450 w 127450"/>
                <a:gd name="connsiteY8" fmla="*/ 240418 h 240418"/>
                <a:gd name="connsiteX9" fmla="*/ 85450 w 127450"/>
                <a:gd name="connsiteY9" fmla="*/ 133244 h 240418"/>
                <a:gd name="connsiteX10" fmla="*/ 42001 w 127450"/>
                <a:gd name="connsiteY10" fmla="*/ 133244 h 240418"/>
                <a:gd name="connsiteX11" fmla="*/ 42001 w 127450"/>
                <a:gd name="connsiteY11" fmla="*/ 240418 h 240418"/>
                <a:gd name="connsiteX12" fmla="*/ 0 w 127450"/>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0" h="240418">
                  <a:moveTo>
                    <a:pt x="0" y="240418"/>
                  </a:moveTo>
                  <a:lnTo>
                    <a:pt x="0" y="0"/>
                  </a:lnTo>
                  <a:lnTo>
                    <a:pt x="42001" y="0"/>
                  </a:lnTo>
                  <a:lnTo>
                    <a:pt x="42001" y="98485"/>
                  </a:lnTo>
                  <a:lnTo>
                    <a:pt x="85450" y="98485"/>
                  </a:lnTo>
                  <a:lnTo>
                    <a:pt x="85450" y="0"/>
                  </a:lnTo>
                  <a:lnTo>
                    <a:pt x="127451" y="0"/>
                  </a:lnTo>
                  <a:lnTo>
                    <a:pt x="127451" y="240418"/>
                  </a:lnTo>
                  <a:lnTo>
                    <a:pt x="85450" y="240418"/>
                  </a:lnTo>
                  <a:lnTo>
                    <a:pt x="85450" y="133244"/>
                  </a:lnTo>
                  <a:lnTo>
                    <a:pt x="42001" y="133244"/>
                  </a:lnTo>
                  <a:lnTo>
                    <a:pt x="42001" y="240418"/>
                  </a:lnTo>
                  <a:lnTo>
                    <a:pt x="0" y="240418"/>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grpSp>
      <p:sp>
        <p:nvSpPr>
          <p:cNvPr id="120" name="Freeform: Shape 286">
            <a:extLst>
              <a:ext uri="{FF2B5EF4-FFF2-40B4-BE49-F238E27FC236}">
                <a16:creationId xmlns:a16="http://schemas.microsoft.com/office/drawing/2014/main" id="{F9DDB624-9D0A-CA45-9246-0C7481E5B767}"/>
              </a:ext>
            </a:extLst>
          </p:cNvPr>
          <p:cNvSpPr/>
          <p:nvPr/>
        </p:nvSpPr>
        <p:spPr>
          <a:xfrm>
            <a:off x="11108995" y="2243244"/>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rgbClr val="00A0DC"/>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21" name="Graphic 2">
            <a:extLst>
              <a:ext uri="{FF2B5EF4-FFF2-40B4-BE49-F238E27FC236}">
                <a16:creationId xmlns:a16="http://schemas.microsoft.com/office/drawing/2014/main" id="{BE750706-45AF-D541-AB2E-B4B3E1FD0734}"/>
              </a:ext>
            </a:extLst>
          </p:cNvPr>
          <p:cNvGrpSpPr/>
          <p:nvPr/>
        </p:nvGrpSpPr>
        <p:grpSpPr>
          <a:xfrm>
            <a:off x="11141925" y="2290386"/>
            <a:ext cx="185386" cy="134928"/>
            <a:chOff x="1419619" y="1626892"/>
            <a:chExt cx="330213" cy="240418"/>
          </a:xfrm>
          <a:solidFill>
            <a:schemeClr val="bg1"/>
          </a:solidFill>
        </p:grpSpPr>
        <p:sp>
          <p:nvSpPr>
            <p:cNvPr id="151" name="Freeform: Shape 288">
              <a:extLst>
                <a:ext uri="{FF2B5EF4-FFF2-40B4-BE49-F238E27FC236}">
                  <a16:creationId xmlns:a16="http://schemas.microsoft.com/office/drawing/2014/main" id="{0A7BCD47-425E-5042-A06C-49B613E85B20}"/>
                </a:ext>
              </a:extLst>
            </p:cNvPr>
            <p:cNvSpPr/>
            <p:nvPr/>
          </p:nvSpPr>
          <p:spPr>
            <a:xfrm>
              <a:off x="1419619" y="1626892"/>
              <a:ext cx="168003" cy="240418"/>
            </a:xfrm>
            <a:custGeom>
              <a:avLst/>
              <a:gdLst>
                <a:gd name="connsiteX0" fmla="*/ 168003 w 168003"/>
                <a:gd name="connsiteY0" fmla="*/ 0 h 240418"/>
                <a:gd name="connsiteX1" fmla="*/ 168003 w 168003"/>
                <a:gd name="connsiteY1" fmla="*/ 240418 h 240418"/>
                <a:gd name="connsiteX2" fmla="*/ 131796 w 168003"/>
                <a:gd name="connsiteY2" fmla="*/ 240418 h 240418"/>
                <a:gd name="connsiteX3" fmla="*/ 131796 w 168003"/>
                <a:gd name="connsiteY3" fmla="*/ 52139 h 240418"/>
                <a:gd name="connsiteX4" fmla="*/ 131796 w 168003"/>
                <a:gd name="connsiteY4" fmla="*/ 52139 h 240418"/>
                <a:gd name="connsiteX5" fmla="*/ 94140 w 168003"/>
                <a:gd name="connsiteY5" fmla="*/ 240418 h 240418"/>
                <a:gd name="connsiteX6" fmla="*/ 73863 w 168003"/>
                <a:gd name="connsiteY6" fmla="*/ 240418 h 240418"/>
                <a:gd name="connsiteX7" fmla="*/ 36208 w 168003"/>
                <a:gd name="connsiteY7" fmla="*/ 52139 h 240418"/>
                <a:gd name="connsiteX8" fmla="*/ 36208 w 168003"/>
                <a:gd name="connsiteY8" fmla="*/ 52139 h 240418"/>
                <a:gd name="connsiteX9" fmla="*/ 36208 w 168003"/>
                <a:gd name="connsiteY9" fmla="*/ 240418 h 240418"/>
                <a:gd name="connsiteX10" fmla="*/ 0 w 168003"/>
                <a:gd name="connsiteY10" fmla="*/ 240418 h 240418"/>
                <a:gd name="connsiteX11" fmla="*/ 0 w 168003"/>
                <a:gd name="connsiteY11" fmla="*/ 0 h 240418"/>
                <a:gd name="connsiteX12" fmla="*/ 53587 w 168003"/>
                <a:gd name="connsiteY12" fmla="*/ 0 h 240418"/>
                <a:gd name="connsiteX13" fmla="*/ 82553 w 168003"/>
                <a:gd name="connsiteY13" fmla="*/ 140485 h 240418"/>
                <a:gd name="connsiteX14" fmla="*/ 82553 w 168003"/>
                <a:gd name="connsiteY14" fmla="*/ 140485 h 240418"/>
                <a:gd name="connsiteX15" fmla="*/ 111519 w 168003"/>
                <a:gd name="connsiteY15" fmla="*/ 0 h 240418"/>
                <a:gd name="connsiteX16" fmla="*/ 168003 w 168003"/>
                <a:gd name="connsiteY16" fmla="*/ 0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003" h="240418">
                  <a:moveTo>
                    <a:pt x="168003" y="0"/>
                  </a:moveTo>
                  <a:lnTo>
                    <a:pt x="168003" y="240418"/>
                  </a:lnTo>
                  <a:lnTo>
                    <a:pt x="131796" y="240418"/>
                  </a:lnTo>
                  <a:lnTo>
                    <a:pt x="131796" y="52139"/>
                  </a:lnTo>
                  <a:lnTo>
                    <a:pt x="131796" y="52139"/>
                  </a:lnTo>
                  <a:lnTo>
                    <a:pt x="94140" y="240418"/>
                  </a:lnTo>
                  <a:lnTo>
                    <a:pt x="73863" y="240418"/>
                  </a:lnTo>
                  <a:lnTo>
                    <a:pt x="36208" y="52139"/>
                  </a:lnTo>
                  <a:lnTo>
                    <a:pt x="36208" y="52139"/>
                  </a:lnTo>
                  <a:lnTo>
                    <a:pt x="36208" y="240418"/>
                  </a:lnTo>
                  <a:lnTo>
                    <a:pt x="0" y="240418"/>
                  </a:lnTo>
                  <a:lnTo>
                    <a:pt x="0" y="0"/>
                  </a:lnTo>
                  <a:lnTo>
                    <a:pt x="53587" y="0"/>
                  </a:lnTo>
                  <a:lnTo>
                    <a:pt x="82553" y="140485"/>
                  </a:lnTo>
                  <a:lnTo>
                    <a:pt x="82553" y="140485"/>
                  </a:lnTo>
                  <a:lnTo>
                    <a:pt x="111519" y="0"/>
                  </a:lnTo>
                  <a:lnTo>
                    <a:pt x="168003" y="0"/>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sp>
          <p:nvSpPr>
            <p:cNvPr id="152" name="Freeform: Shape 289">
              <a:extLst>
                <a:ext uri="{FF2B5EF4-FFF2-40B4-BE49-F238E27FC236}">
                  <a16:creationId xmlns:a16="http://schemas.microsoft.com/office/drawing/2014/main" id="{455400F1-42C8-9C43-8398-F4DC490F1CF5}"/>
                </a:ext>
              </a:extLst>
            </p:cNvPr>
            <p:cNvSpPr/>
            <p:nvPr/>
          </p:nvSpPr>
          <p:spPr>
            <a:xfrm>
              <a:off x="1609347" y="1626892"/>
              <a:ext cx="140485" cy="240418"/>
            </a:xfrm>
            <a:custGeom>
              <a:avLst/>
              <a:gdLst>
                <a:gd name="connsiteX0" fmla="*/ 40552 w 140485"/>
                <a:gd name="connsiteY0" fmla="*/ 240418 h 240418"/>
                <a:gd name="connsiteX1" fmla="*/ 0 w 140485"/>
                <a:gd name="connsiteY1" fmla="*/ 240418 h 240418"/>
                <a:gd name="connsiteX2" fmla="*/ 44897 w 140485"/>
                <a:gd name="connsiteY2" fmla="*/ 0 h 240418"/>
                <a:gd name="connsiteX3" fmla="*/ 95588 w 140485"/>
                <a:gd name="connsiteY3" fmla="*/ 0 h 240418"/>
                <a:gd name="connsiteX4" fmla="*/ 140485 w 140485"/>
                <a:gd name="connsiteY4" fmla="*/ 240418 h 240418"/>
                <a:gd name="connsiteX5" fmla="*/ 99933 w 140485"/>
                <a:gd name="connsiteY5" fmla="*/ 240418 h 240418"/>
                <a:gd name="connsiteX6" fmla="*/ 92691 w 140485"/>
                <a:gd name="connsiteY6" fmla="*/ 186831 h 240418"/>
                <a:gd name="connsiteX7" fmla="*/ 47794 w 140485"/>
                <a:gd name="connsiteY7" fmla="*/ 186831 h 240418"/>
                <a:gd name="connsiteX8" fmla="*/ 40552 w 140485"/>
                <a:gd name="connsiteY8" fmla="*/ 240418 h 240418"/>
                <a:gd name="connsiteX9" fmla="*/ 53587 w 140485"/>
                <a:gd name="connsiteY9" fmla="*/ 152072 h 240418"/>
                <a:gd name="connsiteX10" fmla="*/ 86898 w 140485"/>
                <a:gd name="connsiteY10" fmla="*/ 152072 h 240418"/>
                <a:gd name="connsiteX11" fmla="*/ 70967 w 140485"/>
                <a:gd name="connsiteY11" fmla="*/ 49242 h 240418"/>
                <a:gd name="connsiteX12" fmla="*/ 70967 w 140485"/>
                <a:gd name="connsiteY12" fmla="*/ 49242 h 240418"/>
                <a:gd name="connsiteX13" fmla="*/ 53587 w 140485"/>
                <a:gd name="connsiteY13" fmla="*/ 152072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485" h="240418">
                  <a:moveTo>
                    <a:pt x="40552" y="240418"/>
                  </a:moveTo>
                  <a:lnTo>
                    <a:pt x="0" y="240418"/>
                  </a:lnTo>
                  <a:lnTo>
                    <a:pt x="44897" y="0"/>
                  </a:lnTo>
                  <a:lnTo>
                    <a:pt x="95588" y="0"/>
                  </a:lnTo>
                  <a:lnTo>
                    <a:pt x="140485" y="240418"/>
                  </a:lnTo>
                  <a:lnTo>
                    <a:pt x="99933" y="240418"/>
                  </a:lnTo>
                  <a:lnTo>
                    <a:pt x="92691" y="186831"/>
                  </a:lnTo>
                  <a:lnTo>
                    <a:pt x="47794" y="186831"/>
                  </a:lnTo>
                  <a:lnTo>
                    <a:pt x="40552" y="240418"/>
                  </a:lnTo>
                  <a:close/>
                  <a:moveTo>
                    <a:pt x="53587" y="152072"/>
                  </a:moveTo>
                  <a:lnTo>
                    <a:pt x="86898" y="152072"/>
                  </a:lnTo>
                  <a:lnTo>
                    <a:pt x="70967" y="49242"/>
                  </a:lnTo>
                  <a:lnTo>
                    <a:pt x="70967" y="49242"/>
                  </a:lnTo>
                  <a:lnTo>
                    <a:pt x="53587" y="152072"/>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grpSp>
      <p:sp>
        <p:nvSpPr>
          <p:cNvPr id="122" name="Freeform: Shape 291">
            <a:extLst>
              <a:ext uri="{FF2B5EF4-FFF2-40B4-BE49-F238E27FC236}">
                <a16:creationId xmlns:a16="http://schemas.microsoft.com/office/drawing/2014/main" id="{A57B0C7F-C410-7948-8633-8D15835F95C4}"/>
              </a:ext>
            </a:extLst>
          </p:cNvPr>
          <p:cNvSpPr/>
          <p:nvPr/>
        </p:nvSpPr>
        <p:spPr>
          <a:xfrm>
            <a:off x="11108995" y="2500706"/>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rgbClr val="5FC0EB"/>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sp>
        <p:nvSpPr>
          <p:cNvPr id="123" name="Freeform: Shape 293">
            <a:extLst>
              <a:ext uri="{FF2B5EF4-FFF2-40B4-BE49-F238E27FC236}">
                <a16:creationId xmlns:a16="http://schemas.microsoft.com/office/drawing/2014/main" id="{F737BFC2-6572-144A-B80E-1D6E705E988D}"/>
              </a:ext>
            </a:extLst>
          </p:cNvPr>
          <p:cNvSpPr/>
          <p:nvPr/>
        </p:nvSpPr>
        <p:spPr>
          <a:xfrm>
            <a:off x="11174449" y="2547848"/>
            <a:ext cx="74804" cy="134928"/>
          </a:xfrm>
          <a:custGeom>
            <a:avLst/>
            <a:gdLst>
              <a:gd name="connsiteX0" fmla="*/ 40552 w 133243"/>
              <a:gd name="connsiteY0" fmla="*/ 240418 h 240418"/>
              <a:gd name="connsiteX1" fmla="*/ 0 w 133243"/>
              <a:gd name="connsiteY1" fmla="*/ 240418 h 240418"/>
              <a:gd name="connsiteX2" fmla="*/ 0 w 133243"/>
              <a:gd name="connsiteY2" fmla="*/ 0 h 240418"/>
              <a:gd name="connsiteX3" fmla="*/ 57932 w 133243"/>
              <a:gd name="connsiteY3" fmla="*/ 0 h 240418"/>
              <a:gd name="connsiteX4" fmla="*/ 127451 w 133243"/>
              <a:gd name="connsiteY4" fmla="*/ 70967 h 240418"/>
              <a:gd name="connsiteX5" fmla="*/ 98485 w 133243"/>
              <a:gd name="connsiteY5" fmla="*/ 131796 h 240418"/>
              <a:gd name="connsiteX6" fmla="*/ 133244 w 133243"/>
              <a:gd name="connsiteY6" fmla="*/ 240418 h 240418"/>
              <a:gd name="connsiteX7" fmla="*/ 91243 w 133243"/>
              <a:gd name="connsiteY7" fmla="*/ 240418 h 240418"/>
              <a:gd name="connsiteX8" fmla="*/ 62277 w 133243"/>
              <a:gd name="connsiteY8" fmla="*/ 140485 h 240418"/>
              <a:gd name="connsiteX9" fmla="*/ 40552 w 133243"/>
              <a:gd name="connsiteY9" fmla="*/ 141934 h 240418"/>
              <a:gd name="connsiteX10" fmla="*/ 40552 w 133243"/>
              <a:gd name="connsiteY10" fmla="*/ 240418 h 240418"/>
              <a:gd name="connsiteX11" fmla="*/ 40552 w 133243"/>
              <a:gd name="connsiteY11" fmla="*/ 108623 h 240418"/>
              <a:gd name="connsiteX12" fmla="*/ 55036 w 133243"/>
              <a:gd name="connsiteY12" fmla="*/ 108623 h 240418"/>
              <a:gd name="connsiteX13" fmla="*/ 85450 w 133243"/>
              <a:gd name="connsiteY13" fmla="*/ 70967 h 240418"/>
              <a:gd name="connsiteX14" fmla="*/ 55036 w 133243"/>
              <a:gd name="connsiteY14" fmla="*/ 33311 h 240418"/>
              <a:gd name="connsiteX15" fmla="*/ 40552 w 133243"/>
              <a:gd name="connsiteY15" fmla="*/ 33311 h 240418"/>
              <a:gd name="connsiteX16" fmla="*/ 40552 w 133243"/>
              <a:gd name="connsiteY16" fmla="*/ 108623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243" h="240418">
                <a:moveTo>
                  <a:pt x="40552" y="240418"/>
                </a:moveTo>
                <a:lnTo>
                  <a:pt x="0" y="240418"/>
                </a:lnTo>
                <a:lnTo>
                  <a:pt x="0" y="0"/>
                </a:lnTo>
                <a:lnTo>
                  <a:pt x="57932" y="0"/>
                </a:lnTo>
                <a:cubicBezTo>
                  <a:pt x="104278" y="0"/>
                  <a:pt x="127451" y="20276"/>
                  <a:pt x="127451" y="70967"/>
                </a:cubicBezTo>
                <a:cubicBezTo>
                  <a:pt x="127451" y="110071"/>
                  <a:pt x="112968" y="124554"/>
                  <a:pt x="98485" y="131796"/>
                </a:cubicBezTo>
                <a:lnTo>
                  <a:pt x="133244" y="240418"/>
                </a:lnTo>
                <a:lnTo>
                  <a:pt x="91243" y="240418"/>
                </a:lnTo>
                <a:lnTo>
                  <a:pt x="62277" y="140485"/>
                </a:lnTo>
                <a:cubicBezTo>
                  <a:pt x="56484" y="140485"/>
                  <a:pt x="47794" y="141934"/>
                  <a:pt x="40552" y="141934"/>
                </a:cubicBezTo>
                <a:lnTo>
                  <a:pt x="40552" y="240418"/>
                </a:lnTo>
                <a:close/>
                <a:moveTo>
                  <a:pt x="40552" y="108623"/>
                </a:moveTo>
                <a:lnTo>
                  <a:pt x="55036" y="108623"/>
                </a:lnTo>
                <a:cubicBezTo>
                  <a:pt x="76760" y="108623"/>
                  <a:pt x="85450" y="99933"/>
                  <a:pt x="85450" y="70967"/>
                </a:cubicBezTo>
                <a:cubicBezTo>
                  <a:pt x="85450" y="42001"/>
                  <a:pt x="76760" y="33311"/>
                  <a:pt x="55036" y="33311"/>
                </a:cubicBezTo>
                <a:lnTo>
                  <a:pt x="40552" y="33311"/>
                </a:lnTo>
                <a:lnTo>
                  <a:pt x="40552" y="108623"/>
                </a:lnTo>
                <a:close/>
              </a:path>
            </a:pathLst>
          </a:custGeom>
          <a:solidFill>
            <a:schemeClr val="bg1"/>
          </a:solidFill>
          <a:ln w="14441" cap="flat">
            <a:noFill/>
            <a:prstDash val="solid"/>
            <a:miter/>
          </a:ln>
        </p:spPr>
        <p:txBody>
          <a:bodyPr rtlCol="0" anchor="ctr"/>
          <a:lstStyle/>
          <a:p>
            <a:pPr>
              <a:defRPr/>
            </a:pPr>
            <a:endParaRPr lang="en-US" dirty="0">
              <a:solidFill>
                <a:srgbClr val="000000"/>
              </a:solidFill>
              <a:latin typeface="Arial"/>
            </a:endParaRPr>
          </a:p>
        </p:txBody>
      </p:sp>
      <p:sp>
        <p:nvSpPr>
          <p:cNvPr id="124" name="Freeform: Shape 294">
            <a:extLst>
              <a:ext uri="{FF2B5EF4-FFF2-40B4-BE49-F238E27FC236}">
                <a16:creationId xmlns:a16="http://schemas.microsoft.com/office/drawing/2014/main" id="{B78B0AB6-7DEA-F241-8898-63F1F0F927E2}"/>
              </a:ext>
            </a:extLst>
          </p:cNvPr>
          <p:cNvSpPr/>
          <p:nvPr/>
        </p:nvSpPr>
        <p:spPr>
          <a:xfrm>
            <a:off x="11271209" y="2547848"/>
            <a:ext cx="23579" cy="134928"/>
          </a:xfrm>
          <a:custGeom>
            <a:avLst/>
            <a:gdLst>
              <a:gd name="connsiteX0" fmla="*/ 0 w 42000"/>
              <a:gd name="connsiteY0" fmla="*/ 240418 h 240418"/>
              <a:gd name="connsiteX1" fmla="*/ 0 w 42000"/>
              <a:gd name="connsiteY1" fmla="*/ 0 h 240418"/>
              <a:gd name="connsiteX2" fmla="*/ 42001 w 42000"/>
              <a:gd name="connsiteY2" fmla="*/ 0 h 240418"/>
              <a:gd name="connsiteX3" fmla="*/ 42001 w 42000"/>
              <a:gd name="connsiteY3" fmla="*/ 240418 h 240418"/>
              <a:gd name="connsiteX4" fmla="*/ 0 w 42000"/>
              <a:gd name="connsiteY4" fmla="*/ 240418 h 24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0" h="240418">
                <a:moveTo>
                  <a:pt x="0" y="240418"/>
                </a:moveTo>
                <a:lnTo>
                  <a:pt x="0" y="0"/>
                </a:lnTo>
                <a:lnTo>
                  <a:pt x="42001" y="0"/>
                </a:lnTo>
                <a:lnTo>
                  <a:pt x="42001" y="240418"/>
                </a:lnTo>
                <a:lnTo>
                  <a:pt x="0" y="240418"/>
                </a:lnTo>
                <a:close/>
              </a:path>
            </a:pathLst>
          </a:custGeom>
          <a:solidFill>
            <a:schemeClr val="bg1"/>
          </a:solidFill>
          <a:ln w="14441" cap="flat">
            <a:noFill/>
            <a:prstDash val="solid"/>
            <a:miter/>
          </a:ln>
        </p:spPr>
        <p:txBody>
          <a:bodyPr rtlCol="0" anchor="ctr"/>
          <a:lstStyle/>
          <a:p>
            <a:pPr>
              <a:defRPr/>
            </a:pPr>
            <a:endParaRPr lang="en-US" dirty="0">
              <a:solidFill>
                <a:srgbClr val="000000"/>
              </a:solidFill>
              <a:latin typeface="Arial"/>
            </a:endParaRPr>
          </a:p>
        </p:txBody>
      </p:sp>
      <p:sp>
        <p:nvSpPr>
          <p:cNvPr id="125" name="Freeform: Shape 296">
            <a:extLst>
              <a:ext uri="{FF2B5EF4-FFF2-40B4-BE49-F238E27FC236}">
                <a16:creationId xmlns:a16="http://schemas.microsoft.com/office/drawing/2014/main" id="{84CA95B6-4B31-F84A-9426-1E8B30E03C55}"/>
              </a:ext>
            </a:extLst>
          </p:cNvPr>
          <p:cNvSpPr/>
          <p:nvPr/>
        </p:nvSpPr>
        <p:spPr>
          <a:xfrm>
            <a:off x="11108995" y="2758168"/>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rgbClr val="5FC0EB"/>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sp>
        <p:nvSpPr>
          <p:cNvPr id="126" name="Freeform: Shape 298">
            <a:extLst>
              <a:ext uri="{FF2B5EF4-FFF2-40B4-BE49-F238E27FC236}">
                <a16:creationId xmlns:a16="http://schemas.microsoft.com/office/drawing/2014/main" id="{6B3D700E-0ED9-5347-8F89-A6090CF0E77C}"/>
              </a:ext>
            </a:extLst>
          </p:cNvPr>
          <p:cNvSpPr/>
          <p:nvPr/>
        </p:nvSpPr>
        <p:spPr>
          <a:xfrm>
            <a:off x="11158186" y="2802873"/>
            <a:ext cx="69926" cy="139805"/>
          </a:xfrm>
          <a:custGeom>
            <a:avLst/>
            <a:gdLst>
              <a:gd name="connsiteX0" fmla="*/ 82553 w 124554"/>
              <a:gd name="connsiteY0" fmla="*/ 86898 h 249108"/>
              <a:gd name="connsiteX1" fmla="*/ 82553 w 124554"/>
              <a:gd name="connsiteY1" fmla="*/ 68070 h 249108"/>
              <a:gd name="connsiteX2" fmla="*/ 62277 w 124554"/>
              <a:gd name="connsiteY2" fmla="*/ 39104 h 249108"/>
              <a:gd name="connsiteX3" fmla="*/ 40552 w 124554"/>
              <a:gd name="connsiteY3" fmla="*/ 65174 h 249108"/>
              <a:gd name="connsiteX4" fmla="*/ 40552 w 124554"/>
              <a:gd name="connsiteY4" fmla="*/ 186831 h 249108"/>
              <a:gd name="connsiteX5" fmla="*/ 62277 w 124554"/>
              <a:gd name="connsiteY5" fmla="*/ 212901 h 249108"/>
              <a:gd name="connsiteX6" fmla="*/ 82553 w 124554"/>
              <a:gd name="connsiteY6" fmla="*/ 188279 h 249108"/>
              <a:gd name="connsiteX7" fmla="*/ 82553 w 124554"/>
              <a:gd name="connsiteY7" fmla="*/ 159313 h 249108"/>
              <a:gd name="connsiteX8" fmla="*/ 124554 w 124554"/>
              <a:gd name="connsiteY8" fmla="*/ 159313 h 249108"/>
              <a:gd name="connsiteX9" fmla="*/ 124554 w 124554"/>
              <a:gd name="connsiteY9" fmla="*/ 186831 h 249108"/>
              <a:gd name="connsiteX10" fmla="*/ 63725 w 124554"/>
              <a:gd name="connsiteY10" fmla="*/ 249108 h 249108"/>
              <a:gd name="connsiteX11" fmla="*/ 0 w 124554"/>
              <a:gd name="connsiteY11" fmla="*/ 186831 h 249108"/>
              <a:gd name="connsiteX12" fmla="*/ 0 w 124554"/>
              <a:gd name="connsiteY12" fmla="*/ 62277 h 249108"/>
              <a:gd name="connsiteX13" fmla="*/ 63725 w 124554"/>
              <a:gd name="connsiteY13" fmla="*/ 0 h 249108"/>
              <a:gd name="connsiteX14" fmla="*/ 124554 w 124554"/>
              <a:gd name="connsiteY14" fmla="*/ 66622 h 249108"/>
              <a:gd name="connsiteX15" fmla="*/ 124554 w 124554"/>
              <a:gd name="connsiteY15" fmla="*/ 84002 h 249108"/>
              <a:gd name="connsiteX16" fmla="*/ 82553 w 124554"/>
              <a:gd name="connsiteY16" fmla="*/ 84002 h 24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554" h="249108">
                <a:moveTo>
                  <a:pt x="82553" y="86898"/>
                </a:moveTo>
                <a:lnTo>
                  <a:pt x="82553" y="68070"/>
                </a:lnTo>
                <a:cubicBezTo>
                  <a:pt x="82553" y="47794"/>
                  <a:pt x="73863" y="39104"/>
                  <a:pt x="62277" y="39104"/>
                </a:cubicBezTo>
                <a:cubicBezTo>
                  <a:pt x="46346" y="39104"/>
                  <a:pt x="40552" y="47794"/>
                  <a:pt x="40552" y="65174"/>
                </a:cubicBezTo>
                <a:lnTo>
                  <a:pt x="40552" y="186831"/>
                </a:lnTo>
                <a:cubicBezTo>
                  <a:pt x="40552" y="204211"/>
                  <a:pt x="46346" y="212901"/>
                  <a:pt x="62277" y="212901"/>
                </a:cubicBezTo>
                <a:cubicBezTo>
                  <a:pt x="76760" y="212901"/>
                  <a:pt x="82553" y="204211"/>
                  <a:pt x="82553" y="188279"/>
                </a:cubicBezTo>
                <a:lnTo>
                  <a:pt x="82553" y="159313"/>
                </a:lnTo>
                <a:lnTo>
                  <a:pt x="124554" y="159313"/>
                </a:lnTo>
                <a:lnTo>
                  <a:pt x="124554" y="186831"/>
                </a:lnTo>
                <a:cubicBezTo>
                  <a:pt x="124554" y="220142"/>
                  <a:pt x="104278" y="249108"/>
                  <a:pt x="63725" y="249108"/>
                </a:cubicBezTo>
                <a:cubicBezTo>
                  <a:pt x="20276" y="249108"/>
                  <a:pt x="0" y="221590"/>
                  <a:pt x="0" y="186831"/>
                </a:cubicBezTo>
                <a:lnTo>
                  <a:pt x="0" y="62277"/>
                </a:lnTo>
                <a:cubicBezTo>
                  <a:pt x="0" y="28966"/>
                  <a:pt x="20276" y="0"/>
                  <a:pt x="63725" y="0"/>
                </a:cubicBezTo>
                <a:cubicBezTo>
                  <a:pt x="105726" y="0"/>
                  <a:pt x="124554" y="30414"/>
                  <a:pt x="124554" y="66622"/>
                </a:cubicBezTo>
                <a:lnTo>
                  <a:pt x="124554" y="84002"/>
                </a:lnTo>
                <a:lnTo>
                  <a:pt x="82553" y="84002"/>
                </a:lnTo>
                <a:close/>
              </a:path>
            </a:pathLst>
          </a:custGeom>
          <a:solidFill>
            <a:schemeClr val="bg1"/>
          </a:solidFill>
          <a:ln w="14441" cap="flat">
            <a:noFill/>
            <a:prstDash val="solid"/>
            <a:miter/>
          </a:ln>
        </p:spPr>
        <p:txBody>
          <a:bodyPr rtlCol="0" anchor="ctr"/>
          <a:lstStyle/>
          <a:p>
            <a:pPr>
              <a:defRPr/>
            </a:pPr>
            <a:endParaRPr lang="en-US" dirty="0">
              <a:solidFill>
                <a:srgbClr val="000000"/>
              </a:solidFill>
              <a:latin typeface="Arial"/>
            </a:endParaRPr>
          </a:p>
        </p:txBody>
      </p:sp>
      <p:sp>
        <p:nvSpPr>
          <p:cNvPr id="127" name="Freeform: Shape 299">
            <a:extLst>
              <a:ext uri="{FF2B5EF4-FFF2-40B4-BE49-F238E27FC236}">
                <a16:creationId xmlns:a16="http://schemas.microsoft.com/office/drawing/2014/main" id="{4434B9B4-365A-8847-B71F-5C98F4320312}"/>
              </a:ext>
            </a:extLst>
          </p:cNvPr>
          <p:cNvSpPr/>
          <p:nvPr/>
        </p:nvSpPr>
        <p:spPr>
          <a:xfrm>
            <a:off x="11242747" y="2806123"/>
            <a:ext cx="68300" cy="134928"/>
          </a:xfrm>
          <a:custGeom>
            <a:avLst/>
            <a:gdLst>
              <a:gd name="connsiteX0" fmla="*/ 39104 w 121657"/>
              <a:gd name="connsiteY0" fmla="*/ 36208 h 240418"/>
              <a:gd name="connsiteX1" fmla="*/ 0 w 121657"/>
              <a:gd name="connsiteY1" fmla="*/ 36208 h 240418"/>
              <a:gd name="connsiteX2" fmla="*/ 0 w 121657"/>
              <a:gd name="connsiteY2" fmla="*/ 0 h 240418"/>
              <a:gd name="connsiteX3" fmla="*/ 121657 w 121657"/>
              <a:gd name="connsiteY3" fmla="*/ 0 h 240418"/>
              <a:gd name="connsiteX4" fmla="*/ 121657 w 121657"/>
              <a:gd name="connsiteY4" fmla="*/ 36208 h 240418"/>
              <a:gd name="connsiteX5" fmla="*/ 81105 w 121657"/>
              <a:gd name="connsiteY5" fmla="*/ 36208 h 240418"/>
              <a:gd name="connsiteX6" fmla="*/ 81105 w 121657"/>
              <a:gd name="connsiteY6" fmla="*/ 240418 h 240418"/>
              <a:gd name="connsiteX7" fmla="*/ 39104 w 121657"/>
              <a:gd name="connsiteY7" fmla="*/ 240418 h 240418"/>
              <a:gd name="connsiteX8" fmla="*/ 39104 w 121657"/>
              <a:gd name="connsiteY8" fmla="*/ 3620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57" h="240418">
                <a:moveTo>
                  <a:pt x="39104" y="36208"/>
                </a:moveTo>
                <a:lnTo>
                  <a:pt x="0" y="36208"/>
                </a:lnTo>
                <a:lnTo>
                  <a:pt x="0" y="0"/>
                </a:lnTo>
                <a:lnTo>
                  <a:pt x="121657" y="0"/>
                </a:lnTo>
                <a:lnTo>
                  <a:pt x="121657" y="36208"/>
                </a:lnTo>
                <a:lnTo>
                  <a:pt x="81105" y="36208"/>
                </a:lnTo>
                <a:lnTo>
                  <a:pt x="81105" y="240418"/>
                </a:lnTo>
                <a:lnTo>
                  <a:pt x="39104" y="240418"/>
                </a:lnTo>
                <a:lnTo>
                  <a:pt x="39104" y="36208"/>
                </a:lnTo>
                <a:close/>
              </a:path>
            </a:pathLst>
          </a:custGeom>
          <a:solidFill>
            <a:schemeClr val="bg1"/>
          </a:solidFill>
          <a:ln w="14441" cap="flat">
            <a:noFill/>
            <a:prstDash val="solid"/>
            <a:miter/>
          </a:ln>
        </p:spPr>
        <p:txBody>
          <a:bodyPr rtlCol="0" anchor="ctr"/>
          <a:lstStyle/>
          <a:p>
            <a:pPr>
              <a:defRPr/>
            </a:pPr>
            <a:endParaRPr lang="en-US" dirty="0">
              <a:solidFill>
                <a:srgbClr val="000000"/>
              </a:solidFill>
              <a:latin typeface="Arial"/>
            </a:endParaRPr>
          </a:p>
        </p:txBody>
      </p:sp>
      <p:sp>
        <p:nvSpPr>
          <p:cNvPr id="128" name="Freeform: Shape 301">
            <a:extLst>
              <a:ext uri="{FF2B5EF4-FFF2-40B4-BE49-F238E27FC236}">
                <a16:creationId xmlns:a16="http://schemas.microsoft.com/office/drawing/2014/main" id="{8947AC54-8DF1-C642-8AB5-73CC08977DA7}"/>
              </a:ext>
            </a:extLst>
          </p:cNvPr>
          <p:cNvSpPr/>
          <p:nvPr/>
        </p:nvSpPr>
        <p:spPr>
          <a:xfrm>
            <a:off x="11108995" y="3015630"/>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rgbClr val="00A0DC"/>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29" name="Graphic 2">
            <a:extLst>
              <a:ext uri="{FF2B5EF4-FFF2-40B4-BE49-F238E27FC236}">
                <a16:creationId xmlns:a16="http://schemas.microsoft.com/office/drawing/2014/main" id="{0E588C8E-282C-374C-83F4-7437A4C1B809}"/>
              </a:ext>
            </a:extLst>
          </p:cNvPr>
          <p:cNvGrpSpPr/>
          <p:nvPr/>
        </p:nvGrpSpPr>
        <p:grpSpPr>
          <a:xfrm>
            <a:off x="11172823" y="3061961"/>
            <a:ext cx="123591" cy="136553"/>
            <a:chOff x="1474655" y="2992642"/>
            <a:chExt cx="220142" cy="243314"/>
          </a:xfrm>
          <a:solidFill>
            <a:schemeClr val="bg1"/>
          </a:solidFill>
        </p:grpSpPr>
        <p:sp>
          <p:nvSpPr>
            <p:cNvPr id="149" name="Freeform: Shape 303">
              <a:extLst>
                <a:ext uri="{FF2B5EF4-FFF2-40B4-BE49-F238E27FC236}">
                  <a16:creationId xmlns:a16="http://schemas.microsoft.com/office/drawing/2014/main" id="{F87BB2DC-2993-1549-BA43-782A181DDAAA}"/>
                </a:ext>
              </a:extLst>
            </p:cNvPr>
            <p:cNvSpPr/>
            <p:nvPr/>
          </p:nvSpPr>
          <p:spPr>
            <a:xfrm>
              <a:off x="1474655" y="2994090"/>
              <a:ext cx="126002" cy="240418"/>
            </a:xfrm>
            <a:custGeom>
              <a:avLst/>
              <a:gdLst>
                <a:gd name="connsiteX0" fmla="*/ 0 w 126002"/>
                <a:gd name="connsiteY0" fmla="*/ 240418 h 240418"/>
                <a:gd name="connsiteX1" fmla="*/ 0 w 126002"/>
                <a:gd name="connsiteY1" fmla="*/ 0 h 240418"/>
                <a:gd name="connsiteX2" fmla="*/ 37656 w 126002"/>
                <a:gd name="connsiteY2" fmla="*/ 0 h 240418"/>
                <a:gd name="connsiteX3" fmla="*/ 88347 w 126002"/>
                <a:gd name="connsiteY3" fmla="*/ 137589 h 240418"/>
                <a:gd name="connsiteX4" fmla="*/ 88347 w 126002"/>
                <a:gd name="connsiteY4" fmla="*/ 137589 h 240418"/>
                <a:gd name="connsiteX5" fmla="*/ 88347 w 126002"/>
                <a:gd name="connsiteY5" fmla="*/ 0 h 240418"/>
                <a:gd name="connsiteX6" fmla="*/ 126002 w 126002"/>
                <a:gd name="connsiteY6" fmla="*/ 0 h 240418"/>
                <a:gd name="connsiteX7" fmla="*/ 126002 w 126002"/>
                <a:gd name="connsiteY7" fmla="*/ 240418 h 240418"/>
                <a:gd name="connsiteX8" fmla="*/ 89795 w 126002"/>
                <a:gd name="connsiteY8" fmla="*/ 240418 h 240418"/>
                <a:gd name="connsiteX9" fmla="*/ 37656 w 126002"/>
                <a:gd name="connsiteY9" fmla="*/ 89795 h 240418"/>
                <a:gd name="connsiteX10" fmla="*/ 37656 w 126002"/>
                <a:gd name="connsiteY10" fmla="*/ 89795 h 240418"/>
                <a:gd name="connsiteX11" fmla="*/ 37656 w 126002"/>
                <a:gd name="connsiteY11" fmla="*/ 240418 h 240418"/>
                <a:gd name="connsiteX12" fmla="*/ 0 w 126002"/>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02" h="240418">
                  <a:moveTo>
                    <a:pt x="0" y="240418"/>
                  </a:moveTo>
                  <a:lnTo>
                    <a:pt x="0" y="0"/>
                  </a:lnTo>
                  <a:lnTo>
                    <a:pt x="37656" y="0"/>
                  </a:lnTo>
                  <a:lnTo>
                    <a:pt x="88347" y="137589"/>
                  </a:lnTo>
                  <a:lnTo>
                    <a:pt x="88347" y="137589"/>
                  </a:lnTo>
                  <a:lnTo>
                    <a:pt x="88347" y="0"/>
                  </a:lnTo>
                  <a:lnTo>
                    <a:pt x="126002" y="0"/>
                  </a:lnTo>
                  <a:lnTo>
                    <a:pt x="126002" y="240418"/>
                  </a:lnTo>
                  <a:lnTo>
                    <a:pt x="89795" y="240418"/>
                  </a:lnTo>
                  <a:lnTo>
                    <a:pt x="37656" y="89795"/>
                  </a:lnTo>
                  <a:lnTo>
                    <a:pt x="37656" y="89795"/>
                  </a:lnTo>
                  <a:lnTo>
                    <a:pt x="37656" y="240418"/>
                  </a:lnTo>
                  <a:lnTo>
                    <a:pt x="0" y="240418"/>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sp>
          <p:nvSpPr>
            <p:cNvPr id="150" name="Freeform: Shape 304">
              <a:extLst>
                <a:ext uri="{FF2B5EF4-FFF2-40B4-BE49-F238E27FC236}">
                  <a16:creationId xmlns:a16="http://schemas.microsoft.com/office/drawing/2014/main" id="{91BD495D-DB5C-3340-BAE0-08732349BAA0}"/>
                </a:ext>
              </a:extLst>
            </p:cNvPr>
            <p:cNvSpPr/>
            <p:nvPr/>
          </p:nvSpPr>
          <p:spPr>
            <a:xfrm>
              <a:off x="1622382" y="2992642"/>
              <a:ext cx="72415" cy="243314"/>
            </a:xfrm>
            <a:custGeom>
              <a:avLst/>
              <a:gdLst>
                <a:gd name="connsiteX0" fmla="*/ 0 w 72415"/>
                <a:gd name="connsiteY0" fmla="*/ 208556 h 243314"/>
                <a:gd name="connsiteX1" fmla="*/ 8690 w 72415"/>
                <a:gd name="connsiteY1" fmla="*/ 208556 h 243314"/>
                <a:gd name="connsiteX2" fmla="*/ 30414 w 72415"/>
                <a:gd name="connsiteY2" fmla="*/ 188279 h 243314"/>
                <a:gd name="connsiteX3" fmla="*/ 30414 w 72415"/>
                <a:gd name="connsiteY3" fmla="*/ 0 h 243314"/>
                <a:gd name="connsiteX4" fmla="*/ 72415 w 72415"/>
                <a:gd name="connsiteY4" fmla="*/ 0 h 243314"/>
                <a:gd name="connsiteX5" fmla="*/ 72415 w 72415"/>
                <a:gd name="connsiteY5" fmla="*/ 192624 h 243314"/>
                <a:gd name="connsiteX6" fmla="*/ 14483 w 72415"/>
                <a:gd name="connsiteY6" fmla="*/ 243315 h 243314"/>
                <a:gd name="connsiteX7" fmla="*/ 1448 w 72415"/>
                <a:gd name="connsiteY7" fmla="*/ 243315 h 243314"/>
                <a:gd name="connsiteX8" fmla="*/ 1448 w 72415"/>
                <a:gd name="connsiteY8" fmla="*/ 208556 h 24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15" h="243314">
                  <a:moveTo>
                    <a:pt x="0" y="208556"/>
                  </a:moveTo>
                  <a:lnTo>
                    <a:pt x="8690" y="208556"/>
                  </a:lnTo>
                  <a:cubicBezTo>
                    <a:pt x="24621" y="208556"/>
                    <a:pt x="30414" y="201314"/>
                    <a:pt x="30414" y="188279"/>
                  </a:cubicBezTo>
                  <a:lnTo>
                    <a:pt x="30414" y="0"/>
                  </a:lnTo>
                  <a:lnTo>
                    <a:pt x="72415" y="0"/>
                  </a:lnTo>
                  <a:lnTo>
                    <a:pt x="72415" y="192624"/>
                  </a:lnTo>
                  <a:cubicBezTo>
                    <a:pt x="72415" y="223039"/>
                    <a:pt x="59380" y="243315"/>
                    <a:pt x="14483" y="243315"/>
                  </a:cubicBezTo>
                  <a:lnTo>
                    <a:pt x="1448" y="243315"/>
                  </a:lnTo>
                  <a:lnTo>
                    <a:pt x="1448" y="208556"/>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grpSp>
      <p:sp>
        <p:nvSpPr>
          <p:cNvPr id="130" name="Freeform: Shape 306">
            <a:extLst>
              <a:ext uri="{FF2B5EF4-FFF2-40B4-BE49-F238E27FC236}">
                <a16:creationId xmlns:a16="http://schemas.microsoft.com/office/drawing/2014/main" id="{7D009A44-0788-8C44-B9B3-2457811C3732}"/>
              </a:ext>
            </a:extLst>
          </p:cNvPr>
          <p:cNvSpPr/>
          <p:nvPr/>
        </p:nvSpPr>
        <p:spPr>
          <a:xfrm>
            <a:off x="11108995" y="3273091"/>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rgbClr val="5FC0EB"/>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31" name="Graphic 2">
            <a:extLst>
              <a:ext uri="{FF2B5EF4-FFF2-40B4-BE49-F238E27FC236}">
                <a16:creationId xmlns:a16="http://schemas.microsoft.com/office/drawing/2014/main" id="{6AC96AF2-4BF1-0441-87EC-FDA47B385322}"/>
              </a:ext>
            </a:extLst>
          </p:cNvPr>
          <p:cNvGrpSpPr/>
          <p:nvPr/>
        </p:nvGrpSpPr>
        <p:grpSpPr>
          <a:xfrm>
            <a:off x="11155747" y="3319827"/>
            <a:ext cx="157740" cy="135740"/>
            <a:chOff x="1444241" y="3458996"/>
            <a:chExt cx="280970" cy="241866"/>
          </a:xfrm>
          <a:solidFill>
            <a:schemeClr val="bg1"/>
          </a:solidFill>
        </p:grpSpPr>
        <p:sp>
          <p:nvSpPr>
            <p:cNvPr id="147" name="Freeform: Shape 308">
              <a:extLst>
                <a:ext uri="{FF2B5EF4-FFF2-40B4-BE49-F238E27FC236}">
                  <a16:creationId xmlns:a16="http://schemas.microsoft.com/office/drawing/2014/main" id="{1445D817-267B-F744-9F79-3FAFFD51FF6A}"/>
                </a:ext>
              </a:extLst>
            </p:cNvPr>
            <p:cNvSpPr/>
            <p:nvPr/>
          </p:nvSpPr>
          <p:spPr>
            <a:xfrm>
              <a:off x="1444241" y="3458996"/>
              <a:ext cx="126002" cy="240418"/>
            </a:xfrm>
            <a:custGeom>
              <a:avLst/>
              <a:gdLst>
                <a:gd name="connsiteX0" fmla="*/ 0 w 126002"/>
                <a:gd name="connsiteY0" fmla="*/ 0 h 240418"/>
                <a:gd name="connsiteX1" fmla="*/ 60829 w 126002"/>
                <a:gd name="connsiteY1" fmla="*/ 0 h 240418"/>
                <a:gd name="connsiteX2" fmla="*/ 126002 w 126002"/>
                <a:gd name="connsiteY2" fmla="*/ 72415 h 240418"/>
                <a:gd name="connsiteX3" fmla="*/ 126002 w 126002"/>
                <a:gd name="connsiteY3" fmla="*/ 168003 h 240418"/>
                <a:gd name="connsiteX4" fmla="*/ 60829 w 126002"/>
                <a:gd name="connsiteY4" fmla="*/ 240418 h 240418"/>
                <a:gd name="connsiteX5" fmla="*/ 0 w 126002"/>
                <a:gd name="connsiteY5" fmla="*/ 240418 h 240418"/>
                <a:gd name="connsiteX6" fmla="*/ 0 w 126002"/>
                <a:gd name="connsiteY6" fmla="*/ 0 h 240418"/>
                <a:gd name="connsiteX7" fmla="*/ 40552 w 126002"/>
                <a:gd name="connsiteY7" fmla="*/ 207107 h 240418"/>
                <a:gd name="connsiteX8" fmla="*/ 55036 w 126002"/>
                <a:gd name="connsiteY8" fmla="*/ 207107 h 240418"/>
                <a:gd name="connsiteX9" fmla="*/ 84002 w 126002"/>
                <a:gd name="connsiteY9" fmla="*/ 173796 h 240418"/>
                <a:gd name="connsiteX10" fmla="*/ 84002 w 126002"/>
                <a:gd name="connsiteY10" fmla="*/ 68070 h 240418"/>
                <a:gd name="connsiteX11" fmla="*/ 55036 w 126002"/>
                <a:gd name="connsiteY11" fmla="*/ 34759 h 240418"/>
                <a:gd name="connsiteX12" fmla="*/ 40552 w 126002"/>
                <a:gd name="connsiteY12" fmla="*/ 34759 h 240418"/>
                <a:gd name="connsiteX13" fmla="*/ 40552 w 126002"/>
                <a:gd name="connsiteY13" fmla="*/ 207107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02" h="240418">
                  <a:moveTo>
                    <a:pt x="0" y="0"/>
                  </a:moveTo>
                  <a:lnTo>
                    <a:pt x="60829" y="0"/>
                  </a:lnTo>
                  <a:cubicBezTo>
                    <a:pt x="102830" y="0"/>
                    <a:pt x="126002" y="23173"/>
                    <a:pt x="126002" y="72415"/>
                  </a:cubicBezTo>
                  <a:lnTo>
                    <a:pt x="126002" y="168003"/>
                  </a:lnTo>
                  <a:cubicBezTo>
                    <a:pt x="126002" y="217245"/>
                    <a:pt x="102830" y="240418"/>
                    <a:pt x="60829" y="240418"/>
                  </a:cubicBezTo>
                  <a:lnTo>
                    <a:pt x="0" y="240418"/>
                  </a:lnTo>
                  <a:lnTo>
                    <a:pt x="0" y="0"/>
                  </a:lnTo>
                  <a:close/>
                  <a:moveTo>
                    <a:pt x="40552" y="207107"/>
                  </a:moveTo>
                  <a:lnTo>
                    <a:pt x="55036" y="207107"/>
                  </a:lnTo>
                  <a:cubicBezTo>
                    <a:pt x="76760" y="207107"/>
                    <a:pt x="84002" y="198418"/>
                    <a:pt x="84002" y="173796"/>
                  </a:cubicBezTo>
                  <a:lnTo>
                    <a:pt x="84002" y="68070"/>
                  </a:lnTo>
                  <a:cubicBezTo>
                    <a:pt x="84002" y="43449"/>
                    <a:pt x="76760" y="34759"/>
                    <a:pt x="55036" y="34759"/>
                  </a:cubicBezTo>
                  <a:lnTo>
                    <a:pt x="40552" y="34759"/>
                  </a:lnTo>
                  <a:lnTo>
                    <a:pt x="40552" y="207107"/>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sp>
          <p:nvSpPr>
            <p:cNvPr id="148" name="Freeform: Shape 309">
              <a:extLst>
                <a:ext uri="{FF2B5EF4-FFF2-40B4-BE49-F238E27FC236}">
                  <a16:creationId xmlns:a16="http://schemas.microsoft.com/office/drawing/2014/main" id="{EFF4DC5F-CAE7-AE4A-AE4C-21CD9375C7DA}"/>
                </a:ext>
              </a:extLst>
            </p:cNvPr>
            <p:cNvSpPr/>
            <p:nvPr/>
          </p:nvSpPr>
          <p:spPr>
            <a:xfrm>
              <a:off x="1610795" y="3458996"/>
              <a:ext cx="114415" cy="241866"/>
            </a:xfrm>
            <a:custGeom>
              <a:avLst/>
              <a:gdLst>
                <a:gd name="connsiteX0" fmla="*/ 0 w 114415"/>
                <a:gd name="connsiteY0" fmla="*/ 240418 h 241866"/>
                <a:gd name="connsiteX1" fmla="*/ 0 w 114415"/>
                <a:gd name="connsiteY1" fmla="*/ 0 h 241866"/>
                <a:gd name="connsiteX2" fmla="*/ 110071 w 114415"/>
                <a:gd name="connsiteY2" fmla="*/ 0 h 241866"/>
                <a:gd name="connsiteX3" fmla="*/ 110071 w 114415"/>
                <a:gd name="connsiteY3" fmla="*/ 36208 h 241866"/>
                <a:gd name="connsiteX4" fmla="*/ 40552 w 114415"/>
                <a:gd name="connsiteY4" fmla="*/ 36208 h 241866"/>
                <a:gd name="connsiteX5" fmla="*/ 40552 w 114415"/>
                <a:gd name="connsiteY5" fmla="*/ 98485 h 241866"/>
                <a:gd name="connsiteX6" fmla="*/ 94140 w 114415"/>
                <a:gd name="connsiteY6" fmla="*/ 98485 h 241866"/>
                <a:gd name="connsiteX7" fmla="*/ 94140 w 114415"/>
                <a:gd name="connsiteY7" fmla="*/ 134692 h 241866"/>
                <a:gd name="connsiteX8" fmla="*/ 40552 w 114415"/>
                <a:gd name="connsiteY8" fmla="*/ 134692 h 241866"/>
                <a:gd name="connsiteX9" fmla="*/ 40552 w 114415"/>
                <a:gd name="connsiteY9" fmla="*/ 205659 h 241866"/>
                <a:gd name="connsiteX10" fmla="*/ 114416 w 114415"/>
                <a:gd name="connsiteY10" fmla="*/ 205659 h 241866"/>
                <a:gd name="connsiteX11" fmla="*/ 114416 w 114415"/>
                <a:gd name="connsiteY11" fmla="*/ 241867 h 241866"/>
                <a:gd name="connsiteX12" fmla="*/ 0 w 114415"/>
                <a:gd name="connsiteY12" fmla="*/ 241867 h 24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15" h="241866">
                  <a:moveTo>
                    <a:pt x="0" y="240418"/>
                  </a:moveTo>
                  <a:lnTo>
                    <a:pt x="0" y="0"/>
                  </a:lnTo>
                  <a:lnTo>
                    <a:pt x="110071" y="0"/>
                  </a:lnTo>
                  <a:lnTo>
                    <a:pt x="110071" y="36208"/>
                  </a:lnTo>
                  <a:lnTo>
                    <a:pt x="40552" y="36208"/>
                  </a:lnTo>
                  <a:lnTo>
                    <a:pt x="40552" y="98485"/>
                  </a:lnTo>
                  <a:lnTo>
                    <a:pt x="94140" y="98485"/>
                  </a:lnTo>
                  <a:lnTo>
                    <a:pt x="94140" y="134692"/>
                  </a:lnTo>
                  <a:lnTo>
                    <a:pt x="40552" y="134692"/>
                  </a:lnTo>
                  <a:lnTo>
                    <a:pt x="40552" y="205659"/>
                  </a:lnTo>
                  <a:lnTo>
                    <a:pt x="114416" y="205659"/>
                  </a:lnTo>
                  <a:lnTo>
                    <a:pt x="114416" y="241867"/>
                  </a:lnTo>
                  <a:lnTo>
                    <a:pt x="0" y="241867"/>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grpSp>
      <p:sp>
        <p:nvSpPr>
          <p:cNvPr id="132" name="Freeform: Shape 311">
            <a:extLst>
              <a:ext uri="{FF2B5EF4-FFF2-40B4-BE49-F238E27FC236}">
                <a16:creationId xmlns:a16="http://schemas.microsoft.com/office/drawing/2014/main" id="{3AF77BE9-51C4-C94E-9CE4-A1D4EB993076}"/>
              </a:ext>
            </a:extLst>
          </p:cNvPr>
          <p:cNvSpPr/>
          <p:nvPr/>
        </p:nvSpPr>
        <p:spPr>
          <a:xfrm>
            <a:off x="11108995" y="3530553"/>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rgbClr val="5FC0EB"/>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33" name="Graphic 2">
            <a:extLst>
              <a:ext uri="{FF2B5EF4-FFF2-40B4-BE49-F238E27FC236}">
                <a16:creationId xmlns:a16="http://schemas.microsoft.com/office/drawing/2014/main" id="{59F32CB9-7CE4-BA46-8F6C-8F4AB9D4CF27}"/>
              </a:ext>
            </a:extLst>
          </p:cNvPr>
          <p:cNvGrpSpPr/>
          <p:nvPr/>
        </p:nvGrpSpPr>
        <p:grpSpPr>
          <a:xfrm>
            <a:off x="11141520" y="3577695"/>
            <a:ext cx="186199" cy="134928"/>
            <a:chOff x="1412378" y="3926798"/>
            <a:chExt cx="331661" cy="240418"/>
          </a:xfrm>
          <a:solidFill>
            <a:schemeClr val="bg1"/>
          </a:solidFill>
        </p:grpSpPr>
        <p:sp>
          <p:nvSpPr>
            <p:cNvPr id="145" name="Freeform: Shape 313">
              <a:extLst>
                <a:ext uri="{FF2B5EF4-FFF2-40B4-BE49-F238E27FC236}">
                  <a16:creationId xmlns:a16="http://schemas.microsoft.com/office/drawing/2014/main" id="{3B82F153-9D4F-914F-AC73-06EB5AD10502}"/>
                </a:ext>
              </a:extLst>
            </p:cNvPr>
            <p:cNvSpPr/>
            <p:nvPr/>
          </p:nvSpPr>
          <p:spPr>
            <a:xfrm>
              <a:off x="1412378" y="3926798"/>
              <a:ext cx="168003" cy="240418"/>
            </a:xfrm>
            <a:custGeom>
              <a:avLst/>
              <a:gdLst>
                <a:gd name="connsiteX0" fmla="*/ 168003 w 168003"/>
                <a:gd name="connsiteY0" fmla="*/ 0 h 240418"/>
                <a:gd name="connsiteX1" fmla="*/ 168003 w 168003"/>
                <a:gd name="connsiteY1" fmla="*/ 240418 h 240418"/>
                <a:gd name="connsiteX2" fmla="*/ 131796 w 168003"/>
                <a:gd name="connsiteY2" fmla="*/ 240418 h 240418"/>
                <a:gd name="connsiteX3" fmla="*/ 131796 w 168003"/>
                <a:gd name="connsiteY3" fmla="*/ 52139 h 240418"/>
                <a:gd name="connsiteX4" fmla="*/ 131796 w 168003"/>
                <a:gd name="connsiteY4" fmla="*/ 52139 h 240418"/>
                <a:gd name="connsiteX5" fmla="*/ 94140 w 168003"/>
                <a:gd name="connsiteY5" fmla="*/ 240418 h 240418"/>
                <a:gd name="connsiteX6" fmla="*/ 73863 w 168003"/>
                <a:gd name="connsiteY6" fmla="*/ 240418 h 240418"/>
                <a:gd name="connsiteX7" fmla="*/ 36208 w 168003"/>
                <a:gd name="connsiteY7" fmla="*/ 52139 h 240418"/>
                <a:gd name="connsiteX8" fmla="*/ 36208 w 168003"/>
                <a:gd name="connsiteY8" fmla="*/ 52139 h 240418"/>
                <a:gd name="connsiteX9" fmla="*/ 36208 w 168003"/>
                <a:gd name="connsiteY9" fmla="*/ 240418 h 240418"/>
                <a:gd name="connsiteX10" fmla="*/ 0 w 168003"/>
                <a:gd name="connsiteY10" fmla="*/ 240418 h 240418"/>
                <a:gd name="connsiteX11" fmla="*/ 0 w 168003"/>
                <a:gd name="connsiteY11" fmla="*/ 0 h 240418"/>
                <a:gd name="connsiteX12" fmla="*/ 53587 w 168003"/>
                <a:gd name="connsiteY12" fmla="*/ 0 h 240418"/>
                <a:gd name="connsiteX13" fmla="*/ 82553 w 168003"/>
                <a:gd name="connsiteY13" fmla="*/ 140485 h 240418"/>
                <a:gd name="connsiteX14" fmla="*/ 82553 w 168003"/>
                <a:gd name="connsiteY14" fmla="*/ 140485 h 240418"/>
                <a:gd name="connsiteX15" fmla="*/ 111519 w 168003"/>
                <a:gd name="connsiteY15" fmla="*/ 0 h 240418"/>
                <a:gd name="connsiteX16" fmla="*/ 168003 w 168003"/>
                <a:gd name="connsiteY16" fmla="*/ 0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003" h="240418">
                  <a:moveTo>
                    <a:pt x="168003" y="0"/>
                  </a:moveTo>
                  <a:lnTo>
                    <a:pt x="168003" y="240418"/>
                  </a:lnTo>
                  <a:lnTo>
                    <a:pt x="131796" y="240418"/>
                  </a:lnTo>
                  <a:lnTo>
                    <a:pt x="131796" y="52139"/>
                  </a:lnTo>
                  <a:lnTo>
                    <a:pt x="131796" y="52139"/>
                  </a:lnTo>
                  <a:lnTo>
                    <a:pt x="94140" y="240418"/>
                  </a:lnTo>
                  <a:lnTo>
                    <a:pt x="73863" y="240418"/>
                  </a:lnTo>
                  <a:lnTo>
                    <a:pt x="36208" y="52139"/>
                  </a:lnTo>
                  <a:lnTo>
                    <a:pt x="36208" y="52139"/>
                  </a:lnTo>
                  <a:lnTo>
                    <a:pt x="36208" y="240418"/>
                  </a:lnTo>
                  <a:lnTo>
                    <a:pt x="0" y="240418"/>
                  </a:lnTo>
                  <a:lnTo>
                    <a:pt x="0" y="0"/>
                  </a:lnTo>
                  <a:lnTo>
                    <a:pt x="53587" y="0"/>
                  </a:lnTo>
                  <a:lnTo>
                    <a:pt x="82553" y="140485"/>
                  </a:lnTo>
                  <a:lnTo>
                    <a:pt x="82553" y="140485"/>
                  </a:lnTo>
                  <a:lnTo>
                    <a:pt x="111519" y="0"/>
                  </a:lnTo>
                  <a:lnTo>
                    <a:pt x="168003" y="0"/>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sp>
          <p:nvSpPr>
            <p:cNvPr id="146" name="Freeform: Shape 314">
              <a:extLst>
                <a:ext uri="{FF2B5EF4-FFF2-40B4-BE49-F238E27FC236}">
                  <a16:creationId xmlns:a16="http://schemas.microsoft.com/office/drawing/2014/main" id="{D159A708-6624-2C48-A8D2-5E2BEE801D3A}"/>
                </a:ext>
              </a:extLst>
            </p:cNvPr>
            <p:cNvSpPr/>
            <p:nvPr/>
          </p:nvSpPr>
          <p:spPr>
            <a:xfrm>
              <a:off x="1618037" y="3926798"/>
              <a:ext cx="126002" cy="240418"/>
            </a:xfrm>
            <a:custGeom>
              <a:avLst/>
              <a:gdLst>
                <a:gd name="connsiteX0" fmla="*/ 0 w 126002"/>
                <a:gd name="connsiteY0" fmla="*/ 0 h 240418"/>
                <a:gd name="connsiteX1" fmla="*/ 60829 w 126002"/>
                <a:gd name="connsiteY1" fmla="*/ 0 h 240418"/>
                <a:gd name="connsiteX2" fmla="*/ 126002 w 126002"/>
                <a:gd name="connsiteY2" fmla="*/ 72415 h 240418"/>
                <a:gd name="connsiteX3" fmla="*/ 126002 w 126002"/>
                <a:gd name="connsiteY3" fmla="*/ 168003 h 240418"/>
                <a:gd name="connsiteX4" fmla="*/ 60829 w 126002"/>
                <a:gd name="connsiteY4" fmla="*/ 240418 h 240418"/>
                <a:gd name="connsiteX5" fmla="*/ 0 w 126002"/>
                <a:gd name="connsiteY5" fmla="*/ 240418 h 240418"/>
                <a:gd name="connsiteX6" fmla="*/ 0 w 126002"/>
                <a:gd name="connsiteY6" fmla="*/ 0 h 240418"/>
                <a:gd name="connsiteX7" fmla="*/ 42001 w 126002"/>
                <a:gd name="connsiteY7" fmla="*/ 207107 h 240418"/>
                <a:gd name="connsiteX8" fmla="*/ 56484 w 126002"/>
                <a:gd name="connsiteY8" fmla="*/ 207107 h 240418"/>
                <a:gd name="connsiteX9" fmla="*/ 85450 w 126002"/>
                <a:gd name="connsiteY9" fmla="*/ 173796 h 240418"/>
                <a:gd name="connsiteX10" fmla="*/ 85450 w 126002"/>
                <a:gd name="connsiteY10" fmla="*/ 68070 h 240418"/>
                <a:gd name="connsiteX11" fmla="*/ 56484 w 126002"/>
                <a:gd name="connsiteY11" fmla="*/ 34759 h 240418"/>
                <a:gd name="connsiteX12" fmla="*/ 42001 w 126002"/>
                <a:gd name="connsiteY12" fmla="*/ 34759 h 240418"/>
                <a:gd name="connsiteX13" fmla="*/ 42001 w 126002"/>
                <a:gd name="connsiteY13" fmla="*/ 207107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02" h="240418">
                  <a:moveTo>
                    <a:pt x="0" y="0"/>
                  </a:moveTo>
                  <a:lnTo>
                    <a:pt x="60829" y="0"/>
                  </a:lnTo>
                  <a:cubicBezTo>
                    <a:pt x="102830" y="0"/>
                    <a:pt x="126002" y="23173"/>
                    <a:pt x="126002" y="72415"/>
                  </a:cubicBezTo>
                  <a:lnTo>
                    <a:pt x="126002" y="168003"/>
                  </a:lnTo>
                  <a:cubicBezTo>
                    <a:pt x="126002" y="217245"/>
                    <a:pt x="102830" y="240418"/>
                    <a:pt x="60829" y="240418"/>
                  </a:cubicBezTo>
                  <a:lnTo>
                    <a:pt x="0" y="240418"/>
                  </a:lnTo>
                  <a:lnTo>
                    <a:pt x="0" y="0"/>
                  </a:lnTo>
                  <a:close/>
                  <a:moveTo>
                    <a:pt x="42001" y="207107"/>
                  </a:moveTo>
                  <a:lnTo>
                    <a:pt x="56484" y="207107"/>
                  </a:lnTo>
                  <a:cubicBezTo>
                    <a:pt x="78208" y="207107"/>
                    <a:pt x="85450" y="198418"/>
                    <a:pt x="85450" y="173796"/>
                  </a:cubicBezTo>
                  <a:lnTo>
                    <a:pt x="85450" y="68070"/>
                  </a:lnTo>
                  <a:cubicBezTo>
                    <a:pt x="85450" y="43449"/>
                    <a:pt x="78208" y="34759"/>
                    <a:pt x="56484" y="34759"/>
                  </a:cubicBezTo>
                  <a:lnTo>
                    <a:pt x="42001" y="34759"/>
                  </a:lnTo>
                  <a:lnTo>
                    <a:pt x="42001" y="207107"/>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grpSp>
      <p:sp>
        <p:nvSpPr>
          <p:cNvPr id="134" name="Freeform: Shape 316">
            <a:extLst>
              <a:ext uri="{FF2B5EF4-FFF2-40B4-BE49-F238E27FC236}">
                <a16:creationId xmlns:a16="http://schemas.microsoft.com/office/drawing/2014/main" id="{9732C182-13F4-DD48-AF30-878B504DF28E}"/>
              </a:ext>
            </a:extLst>
          </p:cNvPr>
          <p:cNvSpPr/>
          <p:nvPr/>
        </p:nvSpPr>
        <p:spPr>
          <a:xfrm>
            <a:off x="11108995" y="3788013"/>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rgbClr val="00A0DC"/>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35" name="Graphic 2">
            <a:extLst>
              <a:ext uri="{FF2B5EF4-FFF2-40B4-BE49-F238E27FC236}">
                <a16:creationId xmlns:a16="http://schemas.microsoft.com/office/drawing/2014/main" id="{E711E977-B011-BA49-8119-F09859E76275}"/>
              </a:ext>
            </a:extLst>
          </p:cNvPr>
          <p:cNvGrpSpPr/>
          <p:nvPr/>
        </p:nvGrpSpPr>
        <p:grpSpPr>
          <a:xfrm>
            <a:off x="11152496" y="3832718"/>
            <a:ext cx="164245" cy="139804"/>
            <a:chOff x="1422516" y="4374324"/>
            <a:chExt cx="292557" cy="249107"/>
          </a:xfrm>
          <a:solidFill>
            <a:schemeClr val="bg1"/>
          </a:solidFill>
        </p:grpSpPr>
        <p:sp>
          <p:nvSpPr>
            <p:cNvPr id="143" name="Freeform: Shape 318">
              <a:extLst>
                <a:ext uri="{FF2B5EF4-FFF2-40B4-BE49-F238E27FC236}">
                  <a16:creationId xmlns:a16="http://schemas.microsoft.com/office/drawing/2014/main" id="{76963A09-1C74-894A-A731-893B943BD404}"/>
                </a:ext>
              </a:extLst>
            </p:cNvPr>
            <p:cNvSpPr/>
            <p:nvPr/>
          </p:nvSpPr>
          <p:spPr>
            <a:xfrm>
              <a:off x="1422516" y="4380117"/>
              <a:ext cx="126002" cy="240418"/>
            </a:xfrm>
            <a:custGeom>
              <a:avLst/>
              <a:gdLst>
                <a:gd name="connsiteX0" fmla="*/ 0 w 126002"/>
                <a:gd name="connsiteY0" fmla="*/ 0 h 240418"/>
                <a:gd name="connsiteX1" fmla="*/ 60829 w 126002"/>
                <a:gd name="connsiteY1" fmla="*/ 0 h 240418"/>
                <a:gd name="connsiteX2" fmla="*/ 126002 w 126002"/>
                <a:gd name="connsiteY2" fmla="*/ 72415 h 240418"/>
                <a:gd name="connsiteX3" fmla="*/ 126002 w 126002"/>
                <a:gd name="connsiteY3" fmla="*/ 168003 h 240418"/>
                <a:gd name="connsiteX4" fmla="*/ 60829 w 126002"/>
                <a:gd name="connsiteY4" fmla="*/ 240418 h 240418"/>
                <a:gd name="connsiteX5" fmla="*/ 0 w 126002"/>
                <a:gd name="connsiteY5" fmla="*/ 240418 h 240418"/>
                <a:gd name="connsiteX6" fmla="*/ 0 w 126002"/>
                <a:gd name="connsiteY6" fmla="*/ 0 h 240418"/>
                <a:gd name="connsiteX7" fmla="*/ 42001 w 126002"/>
                <a:gd name="connsiteY7" fmla="*/ 207107 h 240418"/>
                <a:gd name="connsiteX8" fmla="*/ 56484 w 126002"/>
                <a:gd name="connsiteY8" fmla="*/ 207107 h 240418"/>
                <a:gd name="connsiteX9" fmla="*/ 85450 w 126002"/>
                <a:gd name="connsiteY9" fmla="*/ 173796 h 240418"/>
                <a:gd name="connsiteX10" fmla="*/ 85450 w 126002"/>
                <a:gd name="connsiteY10" fmla="*/ 68070 h 240418"/>
                <a:gd name="connsiteX11" fmla="*/ 56484 w 126002"/>
                <a:gd name="connsiteY11" fmla="*/ 34759 h 240418"/>
                <a:gd name="connsiteX12" fmla="*/ 42001 w 126002"/>
                <a:gd name="connsiteY12" fmla="*/ 34759 h 240418"/>
                <a:gd name="connsiteX13" fmla="*/ 42001 w 126002"/>
                <a:gd name="connsiteY13" fmla="*/ 207107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02" h="240418">
                  <a:moveTo>
                    <a:pt x="0" y="0"/>
                  </a:moveTo>
                  <a:lnTo>
                    <a:pt x="60829" y="0"/>
                  </a:lnTo>
                  <a:cubicBezTo>
                    <a:pt x="102830" y="0"/>
                    <a:pt x="126002" y="23173"/>
                    <a:pt x="126002" y="72415"/>
                  </a:cubicBezTo>
                  <a:lnTo>
                    <a:pt x="126002" y="168003"/>
                  </a:lnTo>
                  <a:cubicBezTo>
                    <a:pt x="126002" y="217245"/>
                    <a:pt x="102830" y="240418"/>
                    <a:pt x="60829" y="240418"/>
                  </a:cubicBezTo>
                  <a:lnTo>
                    <a:pt x="0" y="240418"/>
                  </a:lnTo>
                  <a:lnTo>
                    <a:pt x="0" y="0"/>
                  </a:lnTo>
                  <a:close/>
                  <a:moveTo>
                    <a:pt x="42001" y="207107"/>
                  </a:moveTo>
                  <a:lnTo>
                    <a:pt x="56484" y="207107"/>
                  </a:lnTo>
                  <a:cubicBezTo>
                    <a:pt x="78208" y="207107"/>
                    <a:pt x="85450" y="198417"/>
                    <a:pt x="85450" y="173796"/>
                  </a:cubicBezTo>
                  <a:lnTo>
                    <a:pt x="85450" y="68070"/>
                  </a:lnTo>
                  <a:cubicBezTo>
                    <a:pt x="85450" y="43449"/>
                    <a:pt x="78208" y="34759"/>
                    <a:pt x="56484" y="34759"/>
                  </a:cubicBezTo>
                  <a:lnTo>
                    <a:pt x="42001" y="34759"/>
                  </a:lnTo>
                  <a:lnTo>
                    <a:pt x="42001" y="207107"/>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sp>
          <p:nvSpPr>
            <p:cNvPr id="144" name="Freeform: Shape 319">
              <a:extLst>
                <a:ext uri="{FF2B5EF4-FFF2-40B4-BE49-F238E27FC236}">
                  <a16:creationId xmlns:a16="http://schemas.microsoft.com/office/drawing/2014/main" id="{40EC09D7-460D-3D45-895B-981DB218B0CA}"/>
                </a:ext>
              </a:extLst>
            </p:cNvPr>
            <p:cNvSpPr/>
            <p:nvPr/>
          </p:nvSpPr>
          <p:spPr>
            <a:xfrm>
              <a:off x="1590519" y="4374324"/>
              <a:ext cx="124554" cy="249107"/>
            </a:xfrm>
            <a:custGeom>
              <a:avLst/>
              <a:gdLst>
                <a:gd name="connsiteX0" fmla="*/ 82553 w 124554"/>
                <a:gd name="connsiteY0" fmla="*/ 86898 h 249107"/>
                <a:gd name="connsiteX1" fmla="*/ 82553 w 124554"/>
                <a:gd name="connsiteY1" fmla="*/ 68070 h 249107"/>
                <a:gd name="connsiteX2" fmla="*/ 62277 w 124554"/>
                <a:gd name="connsiteY2" fmla="*/ 39104 h 249107"/>
                <a:gd name="connsiteX3" fmla="*/ 40552 w 124554"/>
                <a:gd name="connsiteY3" fmla="*/ 65174 h 249107"/>
                <a:gd name="connsiteX4" fmla="*/ 40552 w 124554"/>
                <a:gd name="connsiteY4" fmla="*/ 186831 h 249107"/>
                <a:gd name="connsiteX5" fmla="*/ 62277 w 124554"/>
                <a:gd name="connsiteY5" fmla="*/ 212900 h 249107"/>
                <a:gd name="connsiteX6" fmla="*/ 82553 w 124554"/>
                <a:gd name="connsiteY6" fmla="*/ 188279 h 249107"/>
                <a:gd name="connsiteX7" fmla="*/ 82553 w 124554"/>
                <a:gd name="connsiteY7" fmla="*/ 159313 h 249107"/>
                <a:gd name="connsiteX8" fmla="*/ 124554 w 124554"/>
                <a:gd name="connsiteY8" fmla="*/ 159313 h 249107"/>
                <a:gd name="connsiteX9" fmla="*/ 124554 w 124554"/>
                <a:gd name="connsiteY9" fmla="*/ 186831 h 249107"/>
                <a:gd name="connsiteX10" fmla="*/ 63725 w 124554"/>
                <a:gd name="connsiteY10" fmla="*/ 249108 h 249107"/>
                <a:gd name="connsiteX11" fmla="*/ 0 w 124554"/>
                <a:gd name="connsiteY11" fmla="*/ 186831 h 249107"/>
                <a:gd name="connsiteX12" fmla="*/ 0 w 124554"/>
                <a:gd name="connsiteY12" fmla="*/ 62277 h 249107"/>
                <a:gd name="connsiteX13" fmla="*/ 63725 w 124554"/>
                <a:gd name="connsiteY13" fmla="*/ 0 h 249107"/>
                <a:gd name="connsiteX14" fmla="*/ 124554 w 124554"/>
                <a:gd name="connsiteY14" fmla="*/ 66622 h 249107"/>
                <a:gd name="connsiteX15" fmla="*/ 124554 w 124554"/>
                <a:gd name="connsiteY15" fmla="*/ 84001 h 249107"/>
                <a:gd name="connsiteX16" fmla="*/ 82553 w 124554"/>
                <a:gd name="connsiteY16" fmla="*/ 84001 h 24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554" h="249107">
                  <a:moveTo>
                    <a:pt x="82553" y="86898"/>
                  </a:moveTo>
                  <a:lnTo>
                    <a:pt x="82553" y="68070"/>
                  </a:lnTo>
                  <a:cubicBezTo>
                    <a:pt x="82553" y="47794"/>
                    <a:pt x="73863" y="39104"/>
                    <a:pt x="62277" y="39104"/>
                  </a:cubicBezTo>
                  <a:cubicBezTo>
                    <a:pt x="46346" y="39104"/>
                    <a:pt x="40552" y="47794"/>
                    <a:pt x="40552" y="65174"/>
                  </a:cubicBezTo>
                  <a:lnTo>
                    <a:pt x="40552" y="186831"/>
                  </a:lnTo>
                  <a:cubicBezTo>
                    <a:pt x="40552" y="204210"/>
                    <a:pt x="46346" y="212900"/>
                    <a:pt x="62277" y="212900"/>
                  </a:cubicBezTo>
                  <a:cubicBezTo>
                    <a:pt x="76760" y="212900"/>
                    <a:pt x="82553" y="204210"/>
                    <a:pt x="82553" y="188279"/>
                  </a:cubicBezTo>
                  <a:lnTo>
                    <a:pt x="82553" y="159313"/>
                  </a:lnTo>
                  <a:lnTo>
                    <a:pt x="124554" y="159313"/>
                  </a:lnTo>
                  <a:lnTo>
                    <a:pt x="124554" y="186831"/>
                  </a:lnTo>
                  <a:cubicBezTo>
                    <a:pt x="124554" y="220142"/>
                    <a:pt x="104278" y="249108"/>
                    <a:pt x="63725" y="249108"/>
                  </a:cubicBezTo>
                  <a:cubicBezTo>
                    <a:pt x="20276" y="249108"/>
                    <a:pt x="0" y="221590"/>
                    <a:pt x="0" y="186831"/>
                  </a:cubicBezTo>
                  <a:lnTo>
                    <a:pt x="0" y="62277"/>
                  </a:lnTo>
                  <a:cubicBezTo>
                    <a:pt x="0" y="28966"/>
                    <a:pt x="20276" y="0"/>
                    <a:pt x="63725" y="0"/>
                  </a:cubicBezTo>
                  <a:cubicBezTo>
                    <a:pt x="105726" y="0"/>
                    <a:pt x="124554" y="30414"/>
                    <a:pt x="124554" y="66622"/>
                  </a:cubicBezTo>
                  <a:lnTo>
                    <a:pt x="124554" y="84001"/>
                  </a:lnTo>
                  <a:lnTo>
                    <a:pt x="82553" y="84001"/>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grpSp>
      <p:sp>
        <p:nvSpPr>
          <p:cNvPr id="218" name="Rectangle 217">
            <a:extLst>
              <a:ext uri="{FF2B5EF4-FFF2-40B4-BE49-F238E27FC236}">
                <a16:creationId xmlns:a16="http://schemas.microsoft.com/office/drawing/2014/main" id="{0E9190CE-6A98-CF43-A9E3-7ADC32412595}"/>
              </a:ext>
            </a:extLst>
          </p:cNvPr>
          <p:cNvSpPr/>
          <p:nvPr/>
        </p:nvSpPr>
        <p:spPr>
          <a:xfrm>
            <a:off x="458787" y="1828800"/>
            <a:ext cx="228600" cy="228600"/>
          </a:xfrm>
          <a:prstGeom prst="rect">
            <a:avLst/>
          </a:prstGeom>
          <a:solidFill>
            <a:schemeClr val="bg1"/>
          </a:solidFill>
          <a:ln w="12700">
            <a:solidFill>
              <a:srgbClr val="00A0DC"/>
            </a:solidFill>
            <a:round/>
            <a:headEnd/>
            <a:tailEnd/>
          </a:ln>
        </p:spPr>
        <p:txBody>
          <a:bodyPr lIns="182832" tIns="91416" rIns="11884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19" name="Rectangle 218">
            <a:extLst>
              <a:ext uri="{FF2B5EF4-FFF2-40B4-BE49-F238E27FC236}">
                <a16:creationId xmlns:a16="http://schemas.microsoft.com/office/drawing/2014/main" id="{E334D030-F0BF-8647-A66E-F31690028FBB}"/>
              </a:ext>
            </a:extLst>
          </p:cNvPr>
          <p:cNvSpPr/>
          <p:nvPr/>
        </p:nvSpPr>
        <p:spPr>
          <a:xfrm>
            <a:off x="458787" y="2192214"/>
            <a:ext cx="228600" cy="228600"/>
          </a:xfrm>
          <a:prstGeom prst="rect">
            <a:avLst/>
          </a:prstGeom>
          <a:solidFill>
            <a:srgbClr val="A5D7F5"/>
          </a:solidFill>
          <a:ln w="12700">
            <a:solidFill>
              <a:srgbClr val="00A0DC"/>
            </a:solidFill>
            <a:round/>
            <a:headEnd/>
            <a:tailEnd/>
          </a:ln>
        </p:spPr>
        <p:txBody>
          <a:bodyPr lIns="82275" tIns="82275" rIns="100558"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22" name="TextBox 221">
            <a:extLst>
              <a:ext uri="{FF2B5EF4-FFF2-40B4-BE49-F238E27FC236}">
                <a16:creationId xmlns:a16="http://schemas.microsoft.com/office/drawing/2014/main" id="{391D471F-DE35-3E48-9CF2-AC02B3EB3E17}"/>
              </a:ext>
            </a:extLst>
          </p:cNvPr>
          <p:cNvSpPr txBox="1"/>
          <p:nvPr/>
        </p:nvSpPr>
        <p:spPr>
          <a:xfrm>
            <a:off x="824549" y="1828801"/>
            <a:ext cx="2597351" cy="1323439"/>
          </a:xfrm>
          <a:prstGeom prst="rect">
            <a:avLst/>
          </a:prstGeom>
          <a:noFill/>
        </p:spPr>
        <p:txBody>
          <a:bodyPr wrap="square" lIns="0" tIns="0" rIns="0" bIns="0" rtlCol="0">
            <a:spAutoFit/>
          </a:bodyPr>
          <a:lstStyle/>
          <a:p>
            <a:pPr>
              <a:spcAft>
                <a:spcPts val="1200"/>
              </a:spcAft>
            </a:pPr>
            <a:r>
              <a:rPr lang="en-US" sz="1400" dirty="0">
                <a:solidFill>
                  <a:srgbClr val="000000"/>
                </a:solidFill>
                <a:latin typeface="Arial"/>
              </a:rPr>
              <a:t>No Income Tax</a:t>
            </a:r>
          </a:p>
          <a:p>
            <a:pPr>
              <a:spcAft>
                <a:spcPts val="1200"/>
              </a:spcAft>
            </a:pPr>
            <a:r>
              <a:rPr lang="en-US" sz="1400" dirty="0">
                <a:solidFill>
                  <a:srgbClr val="000000"/>
                </a:solidFill>
                <a:latin typeface="Arial"/>
              </a:rPr>
              <a:t>0%–4%</a:t>
            </a:r>
          </a:p>
          <a:p>
            <a:pPr>
              <a:spcAft>
                <a:spcPts val="1200"/>
              </a:spcAft>
            </a:pPr>
            <a:r>
              <a:rPr lang="en-US" sz="1400" dirty="0">
                <a:solidFill>
                  <a:srgbClr val="000000"/>
                </a:solidFill>
                <a:latin typeface="Arial"/>
              </a:rPr>
              <a:t>4%–8%</a:t>
            </a:r>
          </a:p>
          <a:p>
            <a:pPr>
              <a:spcAft>
                <a:spcPts val="1200"/>
              </a:spcAft>
            </a:pPr>
            <a:r>
              <a:rPr lang="en-US" sz="1400" dirty="0">
                <a:solidFill>
                  <a:srgbClr val="000000"/>
                </a:solidFill>
                <a:latin typeface="Arial"/>
              </a:rPr>
              <a:t>Greater than 8%</a:t>
            </a:r>
          </a:p>
        </p:txBody>
      </p:sp>
      <p:sp>
        <p:nvSpPr>
          <p:cNvPr id="220" name="Rectangle 219">
            <a:extLst>
              <a:ext uri="{FF2B5EF4-FFF2-40B4-BE49-F238E27FC236}">
                <a16:creationId xmlns:a16="http://schemas.microsoft.com/office/drawing/2014/main" id="{48E4BBE6-CE98-7148-926D-FD8F86EBD000}"/>
              </a:ext>
            </a:extLst>
          </p:cNvPr>
          <p:cNvSpPr/>
          <p:nvPr/>
        </p:nvSpPr>
        <p:spPr>
          <a:xfrm>
            <a:off x="463819" y="2555628"/>
            <a:ext cx="228600" cy="228600"/>
          </a:xfrm>
          <a:prstGeom prst="rect">
            <a:avLst/>
          </a:prstGeom>
          <a:solidFill>
            <a:srgbClr val="5FC0EB"/>
          </a:solidFill>
          <a:ln w="12700">
            <a:solidFill>
              <a:srgbClr val="00A0DC"/>
            </a:solidFill>
            <a:round/>
            <a:headEnd/>
            <a:tailEnd/>
          </a:ln>
        </p:spPr>
        <p:txBody>
          <a:bodyPr lIns="182832" tIns="91416" rIns="11884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21" name="Rectangle 220">
            <a:extLst>
              <a:ext uri="{FF2B5EF4-FFF2-40B4-BE49-F238E27FC236}">
                <a16:creationId xmlns:a16="http://schemas.microsoft.com/office/drawing/2014/main" id="{94577C72-BDAB-D44D-9EF3-0476D3A57329}"/>
              </a:ext>
            </a:extLst>
          </p:cNvPr>
          <p:cNvSpPr/>
          <p:nvPr/>
        </p:nvSpPr>
        <p:spPr>
          <a:xfrm>
            <a:off x="463819" y="2919042"/>
            <a:ext cx="228600" cy="228600"/>
          </a:xfrm>
          <a:prstGeom prst="rect">
            <a:avLst/>
          </a:prstGeom>
          <a:solidFill>
            <a:srgbClr val="00A0DC"/>
          </a:solidFill>
          <a:ln w="12700">
            <a:solidFill>
              <a:srgbClr val="00A0DC"/>
            </a:solidFill>
            <a:round/>
            <a:headEnd/>
            <a:tailEnd/>
          </a:ln>
        </p:spPr>
        <p:txBody>
          <a:bodyPr lIns="82275" tIns="82275" rIns="100558"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2" name="Washington">
            <a:extLst>
              <a:ext uri="{FF2B5EF4-FFF2-40B4-BE49-F238E27FC236}">
                <a16:creationId xmlns:a16="http://schemas.microsoft.com/office/drawing/2014/main" id="{54BBFD38-51F7-BC41-A637-4B6F59D32AD3}"/>
              </a:ext>
            </a:extLst>
          </p:cNvPr>
          <p:cNvSpPr>
            <a:spLocks noChangeAspect="1" noEditPoints="1"/>
          </p:cNvSpPr>
          <p:nvPr/>
        </p:nvSpPr>
        <p:spPr bwMode="gray">
          <a:xfrm>
            <a:off x="3952239" y="1451927"/>
            <a:ext cx="957658" cy="759305"/>
          </a:xfrm>
          <a:custGeom>
            <a:avLst/>
            <a:gdLst/>
            <a:ahLst/>
            <a:cxnLst>
              <a:cxn ang="0">
                <a:pos x="194" y="87"/>
              </a:cxn>
              <a:cxn ang="0">
                <a:pos x="190" y="113"/>
              </a:cxn>
              <a:cxn ang="0">
                <a:pos x="197" y="142"/>
              </a:cxn>
              <a:cxn ang="0">
                <a:pos x="197" y="125"/>
              </a:cxn>
              <a:cxn ang="0">
                <a:pos x="187" y="101"/>
              </a:cxn>
              <a:cxn ang="0">
                <a:pos x="190" y="49"/>
              </a:cxn>
              <a:cxn ang="0">
                <a:pos x="180" y="40"/>
              </a:cxn>
              <a:cxn ang="0">
                <a:pos x="185" y="73"/>
              </a:cxn>
              <a:cxn ang="0">
                <a:pos x="178" y="68"/>
              </a:cxn>
              <a:cxn ang="0">
                <a:pos x="185" y="2"/>
              </a:cxn>
              <a:cxn ang="0">
                <a:pos x="138" y="224"/>
              </a:cxn>
              <a:cxn ang="0">
                <a:pos x="178" y="172"/>
              </a:cxn>
              <a:cxn ang="0">
                <a:pos x="182" y="175"/>
              </a:cxn>
              <a:cxn ang="0">
                <a:pos x="178" y="198"/>
              </a:cxn>
              <a:cxn ang="0">
                <a:pos x="175" y="215"/>
              </a:cxn>
              <a:cxn ang="0">
                <a:pos x="168" y="45"/>
              </a:cxn>
              <a:cxn ang="0">
                <a:pos x="660" y="123"/>
              </a:cxn>
              <a:cxn ang="0">
                <a:pos x="454" y="75"/>
              </a:cxn>
              <a:cxn ang="0">
                <a:pos x="249" y="19"/>
              </a:cxn>
              <a:cxn ang="0">
                <a:pos x="213" y="37"/>
              </a:cxn>
              <a:cxn ang="0">
                <a:pos x="213" y="68"/>
              </a:cxn>
              <a:cxn ang="0">
                <a:pos x="197" y="78"/>
              </a:cxn>
              <a:cxn ang="0">
                <a:pos x="211" y="104"/>
              </a:cxn>
              <a:cxn ang="0">
                <a:pos x="206" y="127"/>
              </a:cxn>
              <a:cxn ang="0">
                <a:pos x="211" y="130"/>
              </a:cxn>
              <a:cxn ang="0">
                <a:pos x="194" y="165"/>
              </a:cxn>
              <a:cxn ang="0">
                <a:pos x="190" y="187"/>
              </a:cxn>
              <a:cxn ang="0">
                <a:pos x="168" y="222"/>
              </a:cxn>
              <a:cxn ang="0">
                <a:pos x="138" y="234"/>
              </a:cxn>
              <a:cxn ang="0">
                <a:pos x="142" y="210"/>
              </a:cxn>
              <a:cxn ang="0">
                <a:pos x="156" y="220"/>
              </a:cxn>
              <a:cxn ang="0">
                <a:pos x="166" y="179"/>
              </a:cxn>
              <a:cxn ang="0">
                <a:pos x="185" y="163"/>
              </a:cxn>
              <a:cxn ang="0">
                <a:pos x="180" y="153"/>
              </a:cxn>
              <a:cxn ang="0">
                <a:pos x="130" y="187"/>
              </a:cxn>
              <a:cxn ang="0">
                <a:pos x="128" y="201"/>
              </a:cxn>
              <a:cxn ang="0">
                <a:pos x="161" y="153"/>
              </a:cxn>
              <a:cxn ang="0">
                <a:pos x="175" y="127"/>
              </a:cxn>
              <a:cxn ang="0">
                <a:pos x="159" y="116"/>
              </a:cxn>
              <a:cxn ang="0">
                <a:pos x="81" y="78"/>
              </a:cxn>
              <a:cxn ang="0">
                <a:pos x="31" y="47"/>
              </a:cxn>
              <a:cxn ang="0">
                <a:pos x="24" y="163"/>
              </a:cxn>
              <a:cxn ang="0">
                <a:pos x="26" y="215"/>
              </a:cxn>
              <a:cxn ang="0">
                <a:pos x="26" y="258"/>
              </a:cxn>
              <a:cxn ang="0">
                <a:pos x="10" y="284"/>
              </a:cxn>
              <a:cxn ang="0">
                <a:pos x="36" y="319"/>
              </a:cxn>
              <a:cxn ang="0">
                <a:pos x="76" y="345"/>
              </a:cxn>
              <a:cxn ang="0">
                <a:pos x="97" y="423"/>
              </a:cxn>
              <a:cxn ang="0">
                <a:pos x="164" y="435"/>
              </a:cxn>
              <a:cxn ang="0">
                <a:pos x="263" y="464"/>
              </a:cxn>
              <a:cxn ang="0">
                <a:pos x="414" y="464"/>
              </a:cxn>
              <a:cxn ang="0">
                <a:pos x="509" y="483"/>
              </a:cxn>
              <a:cxn ang="0">
                <a:pos x="596" y="485"/>
              </a:cxn>
              <a:cxn ang="0">
                <a:pos x="599" y="447"/>
              </a:cxn>
              <a:cxn ang="0">
                <a:pos x="625" y="326"/>
              </a:cxn>
              <a:cxn ang="0">
                <a:pos x="651" y="206"/>
              </a:cxn>
            </a:cxnLst>
            <a:rect l="0" t="0" r="r" b="b"/>
            <a:pathLst>
              <a:path w="670" h="501">
                <a:moveTo>
                  <a:pt x="201" y="99"/>
                </a:moveTo>
                <a:lnTo>
                  <a:pt x="204" y="94"/>
                </a:lnTo>
                <a:lnTo>
                  <a:pt x="201" y="90"/>
                </a:lnTo>
                <a:lnTo>
                  <a:pt x="199" y="87"/>
                </a:lnTo>
                <a:lnTo>
                  <a:pt x="197" y="85"/>
                </a:lnTo>
                <a:lnTo>
                  <a:pt x="194" y="87"/>
                </a:lnTo>
                <a:lnTo>
                  <a:pt x="187" y="97"/>
                </a:lnTo>
                <a:lnTo>
                  <a:pt x="182" y="99"/>
                </a:lnTo>
                <a:lnTo>
                  <a:pt x="182" y="101"/>
                </a:lnTo>
                <a:lnTo>
                  <a:pt x="185" y="108"/>
                </a:lnTo>
                <a:lnTo>
                  <a:pt x="187" y="113"/>
                </a:lnTo>
                <a:lnTo>
                  <a:pt x="190" y="113"/>
                </a:lnTo>
                <a:lnTo>
                  <a:pt x="190" y="118"/>
                </a:lnTo>
                <a:lnTo>
                  <a:pt x="187" y="125"/>
                </a:lnTo>
                <a:lnTo>
                  <a:pt x="187" y="130"/>
                </a:lnTo>
                <a:lnTo>
                  <a:pt x="190" y="135"/>
                </a:lnTo>
                <a:lnTo>
                  <a:pt x="194" y="137"/>
                </a:lnTo>
                <a:lnTo>
                  <a:pt x="197" y="142"/>
                </a:lnTo>
                <a:lnTo>
                  <a:pt x="197" y="146"/>
                </a:lnTo>
                <a:lnTo>
                  <a:pt x="199" y="149"/>
                </a:lnTo>
                <a:lnTo>
                  <a:pt x="201" y="149"/>
                </a:lnTo>
                <a:lnTo>
                  <a:pt x="204" y="146"/>
                </a:lnTo>
                <a:lnTo>
                  <a:pt x="204" y="139"/>
                </a:lnTo>
                <a:lnTo>
                  <a:pt x="197" y="125"/>
                </a:lnTo>
                <a:lnTo>
                  <a:pt x="192" y="132"/>
                </a:lnTo>
                <a:lnTo>
                  <a:pt x="194" y="113"/>
                </a:lnTo>
                <a:lnTo>
                  <a:pt x="194" y="108"/>
                </a:lnTo>
                <a:lnTo>
                  <a:pt x="192" y="106"/>
                </a:lnTo>
                <a:lnTo>
                  <a:pt x="187" y="101"/>
                </a:lnTo>
                <a:lnTo>
                  <a:pt x="187" y="101"/>
                </a:lnTo>
                <a:lnTo>
                  <a:pt x="201" y="99"/>
                </a:lnTo>
                <a:close/>
                <a:moveTo>
                  <a:pt x="185" y="54"/>
                </a:moveTo>
                <a:lnTo>
                  <a:pt x="185" y="52"/>
                </a:lnTo>
                <a:lnTo>
                  <a:pt x="187" y="45"/>
                </a:lnTo>
                <a:lnTo>
                  <a:pt x="187" y="45"/>
                </a:lnTo>
                <a:lnTo>
                  <a:pt x="190" y="49"/>
                </a:lnTo>
                <a:lnTo>
                  <a:pt x="192" y="52"/>
                </a:lnTo>
                <a:lnTo>
                  <a:pt x="197" y="49"/>
                </a:lnTo>
                <a:lnTo>
                  <a:pt x="197" y="47"/>
                </a:lnTo>
                <a:lnTo>
                  <a:pt x="187" y="37"/>
                </a:lnTo>
                <a:lnTo>
                  <a:pt x="187" y="37"/>
                </a:lnTo>
                <a:lnTo>
                  <a:pt x="180" y="40"/>
                </a:lnTo>
                <a:lnTo>
                  <a:pt x="178" y="42"/>
                </a:lnTo>
                <a:lnTo>
                  <a:pt x="178" y="47"/>
                </a:lnTo>
                <a:lnTo>
                  <a:pt x="185" y="54"/>
                </a:lnTo>
                <a:close/>
                <a:moveTo>
                  <a:pt x="182" y="75"/>
                </a:moveTo>
                <a:lnTo>
                  <a:pt x="185" y="75"/>
                </a:lnTo>
                <a:lnTo>
                  <a:pt x="185" y="73"/>
                </a:lnTo>
                <a:lnTo>
                  <a:pt x="182" y="66"/>
                </a:lnTo>
                <a:lnTo>
                  <a:pt x="185" y="59"/>
                </a:lnTo>
                <a:lnTo>
                  <a:pt x="182" y="59"/>
                </a:lnTo>
                <a:lnTo>
                  <a:pt x="180" y="59"/>
                </a:lnTo>
                <a:lnTo>
                  <a:pt x="178" y="66"/>
                </a:lnTo>
                <a:lnTo>
                  <a:pt x="178" y="68"/>
                </a:lnTo>
                <a:lnTo>
                  <a:pt x="178" y="73"/>
                </a:lnTo>
                <a:lnTo>
                  <a:pt x="182" y="75"/>
                </a:lnTo>
                <a:close/>
                <a:moveTo>
                  <a:pt x="185" y="2"/>
                </a:moveTo>
                <a:lnTo>
                  <a:pt x="187" y="0"/>
                </a:lnTo>
                <a:lnTo>
                  <a:pt x="185" y="0"/>
                </a:lnTo>
                <a:lnTo>
                  <a:pt x="185" y="2"/>
                </a:lnTo>
                <a:lnTo>
                  <a:pt x="185" y="2"/>
                </a:lnTo>
                <a:close/>
                <a:moveTo>
                  <a:pt x="133" y="220"/>
                </a:moveTo>
                <a:lnTo>
                  <a:pt x="133" y="227"/>
                </a:lnTo>
                <a:lnTo>
                  <a:pt x="135" y="227"/>
                </a:lnTo>
                <a:lnTo>
                  <a:pt x="135" y="224"/>
                </a:lnTo>
                <a:lnTo>
                  <a:pt x="138" y="224"/>
                </a:lnTo>
                <a:lnTo>
                  <a:pt x="135" y="215"/>
                </a:lnTo>
                <a:lnTo>
                  <a:pt x="133" y="217"/>
                </a:lnTo>
                <a:lnTo>
                  <a:pt x="133" y="220"/>
                </a:lnTo>
                <a:close/>
                <a:moveTo>
                  <a:pt x="182" y="172"/>
                </a:moveTo>
                <a:lnTo>
                  <a:pt x="180" y="170"/>
                </a:lnTo>
                <a:lnTo>
                  <a:pt x="178" y="172"/>
                </a:lnTo>
                <a:lnTo>
                  <a:pt x="175" y="175"/>
                </a:lnTo>
                <a:lnTo>
                  <a:pt x="173" y="179"/>
                </a:lnTo>
                <a:lnTo>
                  <a:pt x="175" y="184"/>
                </a:lnTo>
                <a:lnTo>
                  <a:pt x="178" y="187"/>
                </a:lnTo>
                <a:lnTo>
                  <a:pt x="180" y="187"/>
                </a:lnTo>
                <a:lnTo>
                  <a:pt x="182" y="175"/>
                </a:lnTo>
                <a:lnTo>
                  <a:pt x="182" y="172"/>
                </a:lnTo>
                <a:close/>
                <a:moveTo>
                  <a:pt x="175" y="217"/>
                </a:moveTo>
                <a:lnTo>
                  <a:pt x="180" y="215"/>
                </a:lnTo>
                <a:lnTo>
                  <a:pt x="180" y="213"/>
                </a:lnTo>
                <a:lnTo>
                  <a:pt x="178" y="206"/>
                </a:lnTo>
                <a:lnTo>
                  <a:pt x="178" y="198"/>
                </a:lnTo>
                <a:lnTo>
                  <a:pt x="178" y="198"/>
                </a:lnTo>
                <a:lnTo>
                  <a:pt x="173" y="206"/>
                </a:lnTo>
                <a:lnTo>
                  <a:pt x="171" y="215"/>
                </a:lnTo>
                <a:lnTo>
                  <a:pt x="175" y="210"/>
                </a:lnTo>
                <a:lnTo>
                  <a:pt x="175" y="213"/>
                </a:lnTo>
                <a:lnTo>
                  <a:pt x="175" y="215"/>
                </a:lnTo>
                <a:lnTo>
                  <a:pt x="175" y="217"/>
                </a:lnTo>
                <a:close/>
                <a:moveTo>
                  <a:pt x="164" y="61"/>
                </a:moveTo>
                <a:lnTo>
                  <a:pt x="173" y="66"/>
                </a:lnTo>
                <a:lnTo>
                  <a:pt x="171" y="61"/>
                </a:lnTo>
                <a:lnTo>
                  <a:pt x="171" y="56"/>
                </a:lnTo>
                <a:lnTo>
                  <a:pt x="168" y="45"/>
                </a:lnTo>
                <a:lnTo>
                  <a:pt x="164" y="45"/>
                </a:lnTo>
                <a:lnTo>
                  <a:pt x="161" y="47"/>
                </a:lnTo>
                <a:lnTo>
                  <a:pt x="161" y="54"/>
                </a:lnTo>
                <a:lnTo>
                  <a:pt x="161" y="56"/>
                </a:lnTo>
                <a:lnTo>
                  <a:pt x="164" y="61"/>
                </a:lnTo>
                <a:close/>
                <a:moveTo>
                  <a:pt x="660" y="123"/>
                </a:moveTo>
                <a:lnTo>
                  <a:pt x="625" y="116"/>
                </a:lnTo>
                <a:lnTo>
                  <a:pt x="592" y="108"/>
                </a:lnTo>
                <a:lnTo>
                  <a:pt x="556" y="99"/>
                </a:lnTo>
                <a:lnTo>
                  <a:pt x="523" y="92"/>
                </a:lnTo>
                <a:lnTo>
                  <a:pt x="488" y="82"/>
                </a:lnTo>
                <a:lnTo>
                  <a:pt x="454" y="75"/>
                </a:lnTo>
                <a:lnTo>
                  <a:pt x="419" y="66"/>
                </a:lnTo>
                <a:lnTo>
                  <a:pt x="386" y="56"/>
                </a:lnTo>
                <a:lnTo>
                  <a:pt x="350" y="47"/>
                </a:lnTo>
                <a:lnTo>
                  <a:pt x="317" y="37"/>
                </a:lnTo>
                <a:lnTo>
                  <a:pt x="284" y="28"/>
                </a:lnTo>
                <a:lnTo>
                  <a:pt x="249" y="19"/>
                </a:lnTo>
                <a:lnTo>
                  <a:pt x="216" y="9"/>
                </a:lnTo>
                <a:lnTo>
                  <a:pt x="208" y="7"/>
                </a:lnTo>
                <a:lnTo>
                  <a:pt x="208" y="26"/>
                </a:lnTo>
                <a:lnTo>
                  <a:pt x="208" y="33"/>
                </a:lnTo>
                <a:lnTo>
                  <a:pt x="211" y="37"/>
                </a:lnTo>
                <a:lnTo>
                  <a:pt x="213" y="37"/>
                </a:lnTo>
                <a:lnTo>
                  <a:pt x="216" y="37"/>
                </a:lnTo>
                <a:lnTo>
                  <a:pt x="218" y="37"/>
                </a:lnTo>
                <a:lnTo>
                  <a:pt x="218" y="40"/>
                </a:lnTo>
                <a:lnTo>
                  <a:pt x="218" y="52"/>
                </a:lnTo>
                <a:lnTo>
                  <a:pt x="213" y="66"/>
                </a:lnTo>
                <a:lnTo>
                  <a:pt x="213" y="68"/>
                </a:lnTo>
                <a:lnTo>
                  <a:pt x="213" y="73"/>
                </a:lnTo>
                <a:lnTo>
                  <a:pt x="208" y="75"/>
                </a:lnTo>
                <a:lnTo>
                  <a:pt x="201" y="71"/>
                </a:lnTo>
                <a:lnTo>
                  <a:pt x="199" y="71"/>
                </a:lnTo>
                <a:lnTo>
                  <a:pt x="197" y="73"/>
                </a:lnTo>
                <a:lnTo>
                  <a:pt x="197" y="78"/>
                </a:lnTo>
                <a:lnTo>
                  <a:pt x="199" y="78"/>
                </a:lnTo>
                <a:lnTo>
                  <a:pt x="204" y="80"/>
                </a:lnTo>
                <a:lnTo>
                  <a:pt x="206" y="85"/>
                </a:lnTo>
                <a:lnTo>
                  <a:pt x="208" y="90"/>
                </a:lnTo>
                <a:lnTo>
                  <a:pt x="213" y="101"/>
                </a:lnTo>
                <a:lnTo>
                  <a:pt x="211" y="104"/>
                </a:lnTo>
                <a:lnTo>
                  <a:pt x="206" y="104"/>
                </a:lnTo>
                <a:lnTo>
                  <a:pt x="201" y="106"/>
                </a:lnTo>
                <a:lnTo>
                  <a:pt x="199" y="111"/>
                </a:lnTo>
                <a:lnTo>
                  <a:pt x="199" y="116"/>
                </a:lnTo>
                <a:lnTo>
                  <a:pt x="199" y="120"/>
                </a:lnTo>
                <a:lnTo>
                  <a:pt x="206" y="127"/>
                </a:lnTo>
                <a:lnTo>
                  <a:pt x="206" y="127"/>
                </a:lnTo>
                <a:lnTo>
                  <a:pt x="206" y="116"/>
                </a:lnTo>
                <a:lnTo>
                  <a:pt x="208" y="116"/>
                </a:lnTo>
                <a:lnTo>
                  <a:pt x="208" y="118"/>
                </a:lnTo>
                <a:lnTo>
                  <a:pt x="211" y="125"/>
                </a:lnTo>
                <a:lnTo>
                  <a:pt x="211" y="130"/>
                </a:lnTo>
                <a:lnTo>
                  <a:pt x="216" y="137"/>
                </a:lnTo>
                <a:lnTo>
                  <a:pt x="216" y="139"/>
                </a:lnTo>
                <a:lnTo>
                  <a:pt x="206" y="149"/>
                </a:lnTo>
                <a:lnTo>
                  <a:pt x="204" y="151"/>
                </a:lnTo>
                <a:lnTo>
                  <a:pt x="197" y="161"/>
                </a:lnTo>
                <a:lnTo>
                  <a:pt x="194" y="165"/>
                </a:lnTo>
                <a:lnTo>
                  <a:pt x="194" y="168"/>
                </a:lnTo>
                <a:lnTo>
                  <a:pt x="194" y="172"/>
                </a:lnTo>
                <a:lnTo>
                  <a:pt x="190" y="177"/>
                </a:lnTo>
                <a:lnTo>
                  <a:pt x="190" y="179"/>
                </a:lnTo>
                <a:lnTo>
                  <a:pt x="190" y="184"/>
                </a:lnTo>
                <a:lnTo>
                  <a:pt x="190" y="187"/>
                </a:lnTo>
                <a:lnTo>
                  <a:pt x="187" y="196"/>
                </a:lnTo>
                <a:lnTo>
                  <a:pt x="185" y="213"/>
                </a:lnTo>
                <a:lnTo>
                  <a:pt x="182" y="217"/>
                </a:lnTo>
                <a:lnTo>
                  <a:pt x="175" y="222"/>
                </a:lnTo>
                <a:lnTo>
                  <a:pt x="171" y="222"/>
                </a:lnTo>
                <a:lnTo>
                  <a:pt x="168" y="222"/>
                </a:lnTo>
                <a:lnTo>
                  <a:pt x="164" y="224"/>
                </a:lnTo>
                <a:lnTo>
                  <a:pt x="156" y="236"/>
                </a:lnTo>
                <a:lnTo>
                  <a:pt x="152" y="239"/>
                </a:lnTo>
                <a:lnTo>
                  <a:pt x="145" y="241"/>
                </a:lnTo>
                <a:lnTo>
                  <a:pt x="142" y="239"/>
                </a:lnTo>
                <a:lnTo>
                  <a:pt x="138" y="234"/>
                </a:lnTo>
                <a:lnTo>
                  <a:pt x="128" y="232"/>
                </a:lnTo>
                <a:lnTo>
                  <a:pt x="119" y="229"/>
                </a:lnTo>
                <a:lnTo>
                  <a:pt x="123" y="224"/>
                </a:lnTo>
                <a:lnTo>
                  <a:pt x="128" y="217"/>
                </a:lnTo>
                <a:lnTo>
                  <a:pt x="133" y="213"/>
                </a:lnTo>
                <a:lnTo>
                  <a:pt x="142" y="210"/>
                </a:lnTo>
                <a:lnTo>
                  <a:pt x="145" y="210"/>
                </a:lnTo>
                <a:lnTo>
                  <a:pt x="142" y="224"/>
                </a:lnTo>
                <a:lnTo>
                  <a:pt x="145" y="224"/>
                </a:lnTo>
                <a:lnTo>
                  <a:pt x="152" y="215"/>
                </a:lnTo>
                <a:lnTo>
                  <a:pt x="152" y="215"/>
                </a:lnTo>
                <a:lnTo>
                  <a:pt x="156" y="220"/>
                </a:lnTo>
                <a:lnTo>
                  <a:pt x="159" y="222"/>
                </a:lnTo>
                <a:lnTo>
                  <a:pt x="161" y="220"/>
                </a:lnTo>
                <a:lnTo>
                  <a:pt x="168" y="208"/>
                </a:lnTo>
                <a:lnTo>
                  <a:pt x="171" y="201"/>
                </a:lnTo>
                <a:lnTo>
                  <a:pt x="171" y="191"/>
                </a:lnTo>
                <a:lnTo>
                  <a:pt x="166" y="179"/>
                </a:lnTo>
                <a:lnTo>
                  <a:pt x="166" y="179"/>
                </a:lnTo>
                <a:lnTo>
                  <a:pt x="168" y="179"/>
                </a:lnTo>
                <a:lnTo>
                  <a:pt x="171" y="179"/>
                </a:lnTo>
                <a:lnTo>
                  <a:pt x="173" y="170"/>
                </a:lnTo>
                <a:lnTo>
                  <a:pt x="173" y="168"/>
                </a:lnTo>
                <a:lnTo>
                  <a:pt x="185" y="163"/>
                </a:lnTo>
                <a:lnTo>
                  <a:pt x="187" y="158"/>
                </a:lnTo>
                <a:lnTo>
                  <a:pt x="190" y="144"/>
                </a:lnTo>
                <a:lnTo>
                  <a:pt x="185" y="142"/>
                </a:lnTo>
                <a:lnTo>
                  <a:pt x="182" y="144"/>
                </a:lnTo>
                <a:lnTo>
                  <a:pt x="182" y="151"/>
                </a:lnTo>
                <a:lnTo>
                  <a:pt x="180" y="153"/>
                </a:lnTo>
                <a:lnTo>
                  <a:pt x="168" y="161"/>
                </a:lnTo>
                <a:lnTo>
                  <a:pt x="161" y="165"/>
                </a:lnTo>
                <a:lnTo>
                  <a:pt x="156" y="170"/>
                </a:lnTo>
                <a:lnTo>
                  <a:pt x="147" y="175"/>
                </a:lnTo>
                <a:lnTo>
                  <a:pt x="138" y="177"/>
                </a:lnTo>
                <a:lnTo>
                  <a:pt x="130" y="187"/>
                </a:lnTo>
                <a:lnTo>
                  <a:pt x="128" y="189"/>
                </a:lnTo>
                <a:lnTo>
                  <a:pt x="126" y="196"/>
                </a:lnTo>
                <a:lnTo>
                  <a:pt x="130" y="196"/>
                </a:lnTo>
                <a:lnTo>
                  <a:pt x="140" y="196"/>
                </a:lnTo>
                <a:lnTo>
                  <a:pt x="138" y="198"/>
                </a:lnTo>
                <a:lnTo>
                  <a:pt x="128" y="201"/>
                </a:lnTo>
                <a:lnTo>
                  <a:pt x="121" y="201"/>
                </a:lnTo>
                <a:lnTo>
                  <a:pt x="119" y="198"/>
                </a:lnTo>
                <a:lnTo>
                  <a:pt x="119" y="196"/>
                </a:lnTo>
                <a:lnTo>
                  <a:pt x="121" y="189"/>
                </a:lnTo>
                <a:lnTo>
                  <a:pt x="133" y="177"/>
                </a:lnTo>
                <a:lnTo>
                  <a:pt x="161" y="153"/>
                </a:lnTo>
                <a:lnTo>
                  <a:pt x="161" y="156"/>
                </a:lnTo>
                <a:lnTo>
                  <a:pt x="159" y="161"/>
                </a:lnTo>
                <a:lnTo>
                  <a:pt x="161" y="161"/>
                </a:lnTo>
                <a:lnTo>
                  <a:pt x="178" y="146"/>
                </a:lnTo>
                <a:lnTo>
                  <a:pt x="178" y="139"/>
                </a:lnTo>
                <a:lnTo>
                  <a:pt x="175" y="127"/>
                </a:lnTo>
                <a:lnTo>
                  <a:pt x="175" y="120"/>
                </a:lnTo>
                <a:lnTo>
                  <a:pt x="178" y="113"/>
                </a:lnTo>
                <a:lnTo>
                  <a:pt x="178" y="111"/>
                </a:lnTo>
                <a:lnTo>
                  <a:pt x="168" y="116"/>
                </a:lnTo>
                <a:lnTo>
                  <a:pt x="164" y="116"/>
                </a:lnTo>
                <a:lnTo>
                  <a:pt x="159" y="116"/>
                </a:lnTo>
                <a:lnTo>
                  <a:pt x="154" y="113"/>
                </a:lnTo>
                <a:lnTo>
                  <a:pt x="149" y="101"/>
                </a:lnTo>
                <a:lnTo>
                  <a:pt x="147" y="101"/>
                </a:lnTo>
                <a:lnTo>
                  <a:pt x="138" y="101"/>
                </a:lnTo>
                <a:lnTo>
                  <a:pt x="135" y="101"/>
                </a:lnTo>
                <a:lnTo>
                  <a:pt x="81" y="78"/>
                </a:lnTo>
                <a:lnTo>
                  <a:pt x="74" y="71"/>
                </a:lnTo>
                <a:lnTo>
                  <a:pt x="69" y="63"/>
                </a:lnTo>
                <a:lnTo>
                  <a:pt x="50" y="52"/>
                </a:lnTo>
                <a:lnTo>
                  <a:pt x="38" y="37"/>
                </a:lnTo>
                <a:lnTo>
                  <a:pt x="31" y="33"/>
                </a:lnTo>
                <a:lnTo>
                  <a:pt x="31" y="47"/>
                </a:lnTo>
                <a:lnTo>
                  <a:pt x="24" y="61"/>
                </a:lnTo>
                <a:lnTo>
                  <a:pt x="19" y="85"/>
                </a:lnTo>
                <a:lnTo>
                  <a:pt x="19" y="94"/>
                </a:lnTo>
                <a:lnTo>
                  <a:pt x="29" y="113"/>
                </a:lnTo>
                <a:lnTo>
                  <a:pt x="29" y="130"/>
                </a:lnTo>
                <a:lnTo>
                  <a:pt x="24" y="163"/>
                </a:lnTo>
                <a:lnTo>
                  <a:pt x="26" y="191"/>
                </a:lnTo>
                <a:lnTo>
                  <a:pt x="24" y="206"/>
                </a:lnTo>
                <a:lnTo>
                  <a:pt x="22" y="215"/>
                </a:lnTo>
                <a:lnTo>
                  <a:pt x="22" y="222"/>
                </a:lnTo>
                <a:lnTo>
                  <a:pt x="24" y="217"/>
                </a:lnTo>
                <a:lnTo>
                  <a:pt x="26" y="215"/>
                </a:lnTo>
                <a:lnTo>
                  <a:pt x="31" y="217"/>
                </a:lnTo>
                <a:lnTo>
                  <a:pt x="36" y="224"/>
                </a:lnTo>
                <a:lnTo>
                  <a:pt x="45" y="229"/>
                </a:lnTo>
                <a:lnTo>
                  <a:pt x="19" y="236"/>
                </a:lnTo>
                <a:lnTo>
                  <a:pt x="19" y="251"/>
                </a:lnTo>
                <a:lnTo>
                  <a:pt x="26" y="258"/>
                </a:lnTo>
                <a:lnTo>
                  <a:pt x="31" y="267"/>
                </a:lnTo>
                <a:lnTo>
                  <a:pt x="24" y="281"/>
                </a:lnTo>
                <a:lnTo>
                  <a:pt x="17" y="293"/>
                </a:lnTo>
                <a:lnTo>
                  <a:pt x="15" y="279"/>
                </a:lnTo>
                <a:lnTo>
                  <a:pt x="17" y="269"/>
                </a:lnTo>
                <a:lnTo>
                  <a:pt x="10" y="284"/>
                </a:lnTo>
                <a:lnTo>
                  <a:pt x="7" y="298"/>
                </a:lnTo>
                <a:lnTo>
                  <a:pt x="0" y="307"/>
                </a:lnTo>
                <a:lnTo>
                  <a:pt x="12" y="307"/>
                </a:lnTo>
                <a:lnTo>
                  <a:pt x="15" y="314"/>
                </a:lnTo>
                <a:lnTo>
                  <a:pt x="33" y="314"/>
                </a:lnTo>
                <a:lnTo>
                  <a:pt x="36" y="319"/>
                </a:lnTo>
                <a:lnTo>
                  <a:pt x="52" y="324"/>
                </a:lnTo>
                <a:lnTo>
                  <a:pt x="55" y="333"/>
                </a:lnTo>
                <a:lnTo>
                  <a:pt x="62" y="340"/>
                </a:lnTo>
                <a:lnTo>
                  <a:pt x="64" y="343"/>
                </a:lnTo>
                <a:lnTo>
                  <a:pt x="67" y="345"/>
                </a:lnTo>
                <a:lnTo>
                  <a:pt x="76" y="345"/>
                </a:lnTo>
                <a:lnTo>
                  <a:pt x="83" y="350"/>
                </a:lnTo>
                <a:lnTo>
                  <a:pt x="90" y="357"/>
                </a:lnTo>
                <a:lnTo>
                  <a:pt x="93" y="376"/>
                </a:lnTo>
                <a:lnTo>
                  <a:pt x="93" y="407"/>
                </a:lnTo>
                <a:lnTo>
                  <a:pt x="93" y="416"/>
                </a:lnTo>
                <a:lnTo>
                  <a:pt x="97" y="423"/>
                </a:lnTo>
                <a:lnTo>
                  <a:pt x="104" y="428"/>
                </a:lnTo>
                <a:lnTo>
                  <a:pt x="133" y="440"/>
                </a:lnTo>
                <a:lnTo>
                  <a:pt x="138" y="440"/>
                </a:lnTo>
                <a:lnTo>
                  <a:pt x="138" y="440"/>
                </a:lnTo>
                <a:lnTo>
                  <a:pt x="142" y="442"/>
                </a:lnTo>
                <a:lnTo>
                  <a:pt x="164" y="435"/>
                </a:lnTo>
                <a:lnTo>
                  <a:pt x="182" y="438"/>
                </a:lnTo>
                <a:lnTo>
                  <a:pt x="204" y="445"/>
                </a:lnTo>
                <a:lnTo>
                  <a:pt x="218" y="452"/>
                </a:lnTo>
                <a:lnTo>
                  <a:pt x="220" y="456"/>
                </a:lnTo>
                <a:lnTo>
                  <a:pt x="232" y="461"/>
                </a:lnTo>
                <a:lnTo>
                  <a:pt x="263" y="464"/>
                </a:lnTo>
                <a:lnTo>
                  <a:pt x="294" y="466"/>
                </a:lnTo>
                <a:lnTo>
                  <a:pt x="313" y="466"/>
                </a:lnTo>
                <a:lnTo>
                  <a:pt x="334" y="461"/>
                </a:lnTo>
                <a:lnTo>
                  <a:pt x="379" y="461"/>
                </a:lnTo>
                <a:lnTo>
                  <a:pt x="402" y="464"/>
                </a:lnTo>
                <a:lnTo>
                  <a:pt x="414" y="464"/>
                </a:lnTo>
                <a:lnTo>
                  <a:pt x="417" y="461"/>
                </a:lnTo>
                <a:lnTo>
                  <a:pt x="419" y="461"/>
                </a:lnTo>
                <a:lnTo>
                  <a:pt x="440" y="466"/>
                </a:lnTo>
                <a:lnTo>
                  <a:pt x="464" y="473"/>
                </a:lnTo>
                <a:lnTo>
                  <a:pt x="485" y="478"/>
                </a:lnTo>
                <a:lnTo>
                  <a:pt x="509" y="483"/>
                </a:lnTo>
                <a:lnTo>
                  <a:pt x="533" y="487"/>
                </a:lnTo>
                <a:lnTo>
                  <a:pt x="554" y="492"/>
                </a:lnTo>
                <a:lnTo>
                  <a:pt x="577" y="497"/>
                </a:lnTo>
                <a:lnTo>
                  <a:pt x="599" y="501"/>
                </a:lnTo>
                <a:lnTo>
                  <a:pt x="596" y="494"/>
                </a:lnTo>
                <a:lnTo>
                  <a:pt x="596" y="485"/>
                </a:lnTo>
                <a:lnTo>
                  <a:pt x="601" y="483"/>
                </a:lnTo>
                <a:lnTo>
                  <a:pt x="601" y="473"/>
                </a:lnTo>
                <a:lnTo>
                  <a:pt x="599" y="459"/>
                </a:lnTo>
                <a:lnTo>
                  <a:pt x="596" y="449"/>
                </a:lnTo>
                <a:lnTo>
                  <a:pt x="599" y="447"/>
                </a:lnTo>
                <a:lnTo>
                  <a:pt x="599" y="447"/>
                </a:lnTo>
                <a:lnTo>
                  <a:pt x="603" y="426"/>
                </a:lnTo>
                <a:lnTo>
                  <a:pt x="608" y="407"/>
                </a:lnTo>
                <a:lnTo>
                  <a:pt x="613" y="385"/>
                </a:lnTo>
                <a:lnTo>
                  <a:pt x="615" y="367"/>
                </a:lnTo>
                <a:lnTo>
                  <a:pt x="620" y="345"/>
                </a:lnTo>
                <a:lnTo>
                  <a:pt x="625" y="326"/>
                </a:lnTo>
                <a:lnTo>
                  <a:pt x="629" y="305"/>
                </a:lnTo>
                <a:lnTo>
                  <a:pt x="634" y="286"/>
                </a:lnTo>
                <a:lnTo>
                  <a:pt x="639" y="265"/>
                </a:lnTo>
                <a:lnTo>
                  <a:pt x="641" y="246"/>
                </a:lnTo>
                <a:lnTo>
                  <a:pt x="646" y="227"/>
                </a:lnTo>
                <a:lnTo>
                  <a:pt x="651" y="206"/>
                </a:lnTo>
                <a:lnTo>
                  <a:pt x="655" y="187"/>
                </a:lnTo>
                <a:lnTo>
                  <a:pt x="660" y="165"/>
                </a:lnTo>
                <a:lnTo>
                  <a:pt x="665" y="146"/>
                </a:lnTo>
                <a:lnTo>
                  <a:pt x="670" y="125"/>
                </a:lnTo>
                <a:lnTo>
                  <a:pt x="660" y="123"/>
                </a:lnTo>
                <a:close/>
              </a:path>
            </a:pathLst>
          </a:custGeom>
          <a:solidFill>
            <a:srgbClr val="5FC0EB"/>
          </a:solidFill>
          <a:ln w="6350">
            <a:solidFill>
              <a:srgbClr val="00A0DC"/>
            </a:solidFill>
            <a:round/>
            <a:headEnd/>
            <a:tailEnd/>
          </a:ln>
        </p:spPr>
        <p:txBody>
          <a:bodyPr lIns="182832" tIns="91416" rIns="11884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2" name="Nevada">
            <a:extLst>
              <a:ext uri="{FF2B5EF4-FFF2-40B4-BE49-F238E27FC236}">
                <a16:creationId xmlns:a16="http://schemas.microsoft.com/office/drawing/2014/main" id="{B303C977-BD81-3844-89FD-12E20976FCA5}"/>
              </a:ext>
            </a:extLst>
          </p:cNvPr>
          <p:cNvSpPr>
            <a:spLocks noChangeAspect="1"/>
          </p:cNvSpPr>
          <p:nvPr/>
        </p:nvSpPr>
        <p:spPr bwMode="gray">
          <a:xfrm>
            <a:off x="4125191" y="2872024"/>
            <a:ext cx="909061" cy="1500423"/>
          </a:xfrm>
          <a:custGeom>
            <a:avLst/>
            <a:gdLst/>
            <a:ahLst/>
            <a:cxnLst>
              <a:cxn ang="0">
                <a:pos x="508" y="862"/>
              </a:cxn>
              <a:cxn ang="0">
                <a:pos x="497" y="867"/>
              </a:cxn>
              <a:cxn ang="0">
                <a:pos x="490" y="852"/>
              </a:cxn>
              <a:cxn ang="0">
                <a:pos x="471" y="845"/>
              </a:cxn>
              <a:cxn ang="0">
                <a:pos x="454" y="848"/>
              </a:cxn>
              <a:cxn ang="0">
                <a:pos x="445" y="859"/>
              </a:cxn>
              <a:cxn ang="0">
                <a:pos x="449" y="871"/>
              </a:cxn>
              <a:cxn ang="0">
                <a:pos x="447" y="895"/>
              </a:cxn>
              <a:cxn ang="0">
                <a:pos x="447" y="909"/>
              </a:cxn>
              <a:cxn ang="0">
                <a:pos x="445" y="928"/>
              </a:cxn>
              <a:cxn ang="0">
                <a:pos x="438" y="990"/>
              </a:cxn>
              <a:cxn ang="0">
                <a:pos x="414" y="959"/>
              </a:cxn>
              <a:cxn ang="0">
                <a:pos x="371" y="900"/>
              </a:cxn>
              <a:cxn ang="0">
                <a:pos x="329" y="841"/>
              </a:cxn>
              <a:cxn ang="0">
                <a:pos x="286" y="779"/>
              </a:cxn>
              <a:cxn ang="0">
                <a:pos x="251" y="729"/>
              </a:cxn>
              <a:cxn ang="0">
                <a:pos x="220" y="687"/>
              </a:cxn>
              <a:cxn ang="0">
                <a:pos x="189" y="644"/>
              </a:cxn>
              <a:cxn ang="0">
                <a:pos x="161" y="601"/>
              </a:cxn>
              <a:cxn ang="0">
                <a:pos x="128" y="556"/>
              </a:cxn>
              <a:cxn ang="0">
                <a:pos x="90" y="504"/>
              </a:cxn>
              <a:cxn ang="0">
                <a:pos x="54" y="452"/>
              </a:cxn>
              <a:cxn ang="0">
                <a:pos x="19" y="400"/>
              </a:cxn>
              <a:cxn ang="0">
                <a:pos x="7" y="350"/>
              </a:cxn>
              <a:cxn ang="0">
                <a:pos x="17" y="305"/>
              </a:cxn>
              <a:cxn ang="0">
                <a:pos x="28" y="258"/>
              </a:cxn>
              <a:cxn ang="0">
                <a:pos x="38" y="211"/>
              </a:cxn>
              <a:cxn ang="0">
                <a:pos x="50" y="163"/>
              </a:cxn>
              <a:cxn ang="0">
                <a:pos x="61" y="118"/>
              </a:cxn>
              <a:cxn ang="0">
                <a:pos x="73" y="71"/>
              </a:cxn>
              <a:cxn ang="0">
                <a:pos x="83" y="24"/>
              </a:cxn>
              <a:cxn ang="0">
                <a:pos x="123" y="10"/>
              </a:cxn>
              <a:cxn ang="0">
                <a:pos x="192" y="26"/>
              </a:cxn>
              <a:cxn ang="0">
                <a:pos x="260" y="43"/>
              </a:cxn>
              <a:cxn ang="0">
                <a:pos x="329" y="57"/>
              </a:cxn>
              <a:cxn ang="0">
                <a:pos x="397" y="71"/>
              </a:cxn>
              <a:cxn ang="0">
                <a:pos x="466" y="85"/>
              </a:cxn>
              <a:cxn ang="0">
                <a:pos x="534" y="100"/>
              </a:cxn>
              <a:cxn ang="0">
                <a:pos x="603" y="111"/>
              </a:cxn>
              <a:cxn ang="0">
                <a:pos x="634" y="137"/>
              </a:cxn>
              <a:cxn ang="0">
                <a:pos x="627" y="175"/>
              </a:cxn>
              <a:cxn ang="0">
                <a:pos x="620" y="216"/>
              </a:cxn>
              <a:cxn ang="0">
                <a:pos x="615" y="256"/>
              </a:cxn>
              <a:cxn ang="0">
                <a:pos x="608" y="294"/>
              </a:cxn>
              <a:cxn ang="0">
                <a:pos x="601" y="334"/>
              </a:cxn>
              <a:cxn ang="0">
                <a:pos x="596" y="372"/>
              </a:cxn>
              <a:cxn ang="0">
                <a:pos x="589" y="412"/>
              </a:cxn>
              <a:cxn ang="0">
                <a:pos x="582" y="452"/>
              </a:cxn>
              <a:cxn ang="0">
                <a:pos x="575" y="490"/>
              </a:cxn>
              <a:cxn ang="0">
                <a:pos x="570" y="530"/>
              </a:cxn>
              <a:cxn ang="0">
                <a:pos x="563" y="571"/>
              </a:cxn>
              <a:cxn ang="0">
                <a:pos x="558" y="608"/>
              </a:cxn>
              <a:cxn ang="0">
                <a:pos x="551" y="649"/>
              </a:cxn>
              <a:cxn ang="0">
                <a:pos x="544" y="687"/>
              </a:cxn>
              <a:cxn ang="0">
                <a:pos x="539" y="727"/>
              </a:cxn>
              <a:cxn ang="0">
                <a:pos x="527" y="796"/>
              </a:cxn>
              <a:cxn ang="0">
                <a:pos x="518" y="850"/>
              </a:cxn>
            </a:cxnLst>
            <a:rect l="0" t="0" r="r" b="b"/>
            <a:pathLst>
              <a:path w="636" h="990">
                <a:moveTo>
                  <a:pt x="518" y="850"/>
                </a:moveTo>
                <a:lnTo>
                  <a:pt x="508" y="862"/>
                </a:lnTo>
                <a:lnTo>
                  <a:pt x="501" y="867"/>
                </a:lnTo>
                <a:lnTo>
                  <a:pt x="497" y="867"/>
                </a:lnTo>
                <a:lnTo>
                  <a:pt x="492" y="862"/>
                </a:lnTo>
                <a:lnTo>
                  <a:pt x="490" y="852"/>
                </a:lnTo>
                <a:lnTo>
                  <a:pt x="482" y="848"/>
                </a:lnTo>
                <a:lnTo>
                  <a:pt x="471" y="845"/>
                </a:lnTo>
                <a:lnTo>
                  <a:pt x="464" y="845"/>
                </a:lnTo>
                <a:lnTo>
                  <a:pt x="454" y="848"/>
                </a:lnTo>
                <a:lnTo>
                  <a:pt x="449" y="850"/>
                </a:lnTo>
                <a:lnTo>
                  <a:pt x="445" y="859"/>
                </a:lnTo>
                <a:lnTo>
                  <a:pt x="445" y="862"/>
                </a:lnTo>
                <a:lnTo>
                  <a:pt x="449" y="871"/>
                </a:lnTo>
                <a:lnTo>
                  <a:pt x="447" y="885"/>
                </a:lnTo>
                <a:lnTo>
                  <a:pt x="447" y="895"/>
                </a:lnTo>
                <a:lnTo>
                  <a:pt x="447" y="902"/>
                </a:lnTo>
                <a:lnTo>
                  <a:pt x="447" y="909"/>
                </a:lnTo>
                <a:lnTo>
                  <a:pt x="445" y="919"/>
                </a:lnTo>
                <a:lnTo>
                  <a:pt x="445" y="928"/>
                </a:lnTo>
                <a:lnTo>
                  <a:pt x="447" y="945"/>
                </a:lnTo>
                <a:lnTo>
                  <a:pt x="438" y="990"/>
                </a:lnTo>
                <a:lnTo>
                  <a:pt x="438" y="990"/>
                </a:lnTo>
                <a:lnTo>
                  <a:pt x="414" y="959"/>
                </a:lnTo>
                <a:lnTo>
                  <a:pt x="393" y="928"/>
                </a:lnTo>
                <a:lnTo>
                  <a:pt x="371" y="900"/>
                </a:lnTo>
                <a:lnTo>
                  <a:pt x="350" y="869"/>
                </a:lnTo>
                <a:lnTo>
                  <a:pt x="329" y="841"/>
                </a:lnTo>
                <a:lnTo>
                  <a:pt x="307" y="810"/>
                </a:lnTo>
                <a:lnTo>
                  <a:pt x="286" y="779"/>
                </a:lnTo>
                <a:lnTo>
                  <a:pt x="265" y="751"/>
                </a:lnTo>
                <a:lnTo>
                  <a:pt x="251" y="729"/>
                </a:lnTo>
                <a:lnTo>
                  <a:pt x="234" y="708"/>
                </a:lnTo>
                <a:lnTo>
                  <a:pt x="220" y="687"/>
                </a:lnTo>
                <a:lnTo>
                  <a:pt x="206" y="665"/>
                </a:lnTo>
                <a:lnTo>
                  <a:pt x="189" y="644"/>
                </a:lnTo>
                <a:lnTo>
                  <a:pt x="175" y="623"/>
                </a:lnTo>
                <a:lnTo>
                  <a:pt x="161" y="601"/>
                </a:lnTo>
                <a:lnTo>
                  <a:pt x="147" y="580"/>
                </a:lnTo>
                <a:lnTo>
                  <a:pt x="128" y="556"/>
                </a:lnTo>
                <a:lnTo>
                  <a:pt x="109" y="530"/>
                </a:lnTo>
                <a:lnTo>
                  <a:pt x="90" y="504"/>
                </a:lnTo>
                <a:lnTo>
                  <a:pt x="73" y="478"/>
                </a:lnTo>
                <a:lnTo>
                  <a:pt x="54" y="452"/>
                </a:lnTo>
                <a:lnTo>
                  <a:pt x="35" y="426"/>
                </a:lnTo>
                <a:lnTo>
                  <a:pt x="19" y="400"/>
                </a:lnTo>
                <a:lnTo>
                  <a:pt x="0" y="374"/>
                </a:lnTo>
                <a:lnTo>
                  <a:pt x="7" y="350"/>
                </a:lnTo>
                <a:lnTo>
                  <a:pt x="12" y="329"/>
                </a:lnTo>
                <a:lnTo>
                  <a:pt x="17" y="305"/>
                </a:lnTo>
                <a:lnTo>
                  <a:pt x="24" y="282"/>
                </a:lnTo>
                <a:lnTo>
                  <a:pt x="28" y="258"/>
                </a:lnTo>
                <a:lnTo>
                  <a:pt x="33" y="234"/>
                </a:lnTo>
                <a:lnTo>
                  <a:pt x="38" y="211"/>
                </a:lnTo>
                <a:lnTo>
                  <a:pt x="45" y="187"/>
                </a:lnTo>
                <a:lnTo>
                  <a:pt x="50" y="163"/>
                </a:lnTo>
                <a:lnTo>
                  <a:pt x="54" y="142"/>
                </a:lnTo>
                <a:lnTo>
                  <a:pt x="61" y="118"/>
                </a:lnTo>
                <a:lnTo>
                  <a:pt x="66" y="95"/>
                </a:lnTo>
                <a:lnTo>
                  <a:pt x="73" y="71"/>
                </a:lnTo>
                <a:lnTo>
                  <a:pt x="78" y="47"/>
                </a:lnTo>
                <a:lnTo>
                  <a:pt x="83" y="24"/>
                </a:lnTo>
                <a:lnTo>
                  <a:pt x="90" y="0"/>
                </a:lnTo>
                <a:lnTo>
                  <a:pt x="123" y="10"/>
                </a:lnTo>
                <a:lnTo>
                  <a:pt x="156" y="17"/>
                </a:lnTo>
                <a:lnTo>
                  <a:pt x="192" y="26"/>
                </a:lnTo>
                <a:lnTo>
                  <a:pt x="225" y="33"/>
                </a:lnTo>
                <a:lnTo>
                  <a:pt x="260" y="43"/>
                </a:lnTo>
                <a:lnTo>
                  <a:pt x="293" y="50"/>
                </a:lnTo>
                <a:lnTo>
                  <a:pt x="329" y="57"/>
                </a:lnTo>
                <a:lnTo>
                  <a:pt x="362" y="64"/>
                </a:lnTo>
                <a:lnTo>
                  <a:pt x="397" y="71"/>
                </a:lnTo>
                <a:lnTo>
                  <a:pt x="430" y="78"/>
                </a:lnTo>
                <a:lnTo>
                  <a:pt x="466" y="85"/>
                </a:lnTo>
                <a:lnTo>
                  <a:pt x="499" y="92"/>
                </a:lnTo>
                <a:lnTo>
                  <a:pt x="534" y="100"/>
                </a:lnTo>
                <a:lnTo>
                  <a:pt x="568" y="104"/>
                </a:lnTo>
                <a:lnTo>
                  <a:pt x="603" y="111"/>
                </a:lnTo>
                <a:lnTo>
                  <a:pt x="636" y="116"/>
                </a:lnTo>
                <a:lnTo>
                  <a:pt x="634" y="137"/>
                </a:lnTo>
                <a:lnTo>
                  <a:pt x="631" y="156"/>
                </a:lnTo>
                <a:lnTo>
                  <a:pt x="627" y="175"/>
                </a:lnTo>
                <a:lnTo>
                  <a:pt x="624" y="197"/>
                </a:lnTo>
                <a:lnTo>
                  <a:pt x="620" y="216"/>
                </a:lnTo>
                <a:lnTo>
                  <a:pt x="617" y="234"/>
                </a:lnTo>
                <a:lnTo>
                  <a:pt x="615" y="256"/>
                </a:lnTo>
                <a:lnTo>
                  <a:pt x="610" y="275"/>
                </a:lnTo>
                <a:lnTo>
                  <a:pt x="608" y="294"/>
                </a:lnTo>
                <a:lnTo>
                  <a:pt x="605" y="315"/>
                </a:lnTo>
                <a:lnTo>
                  <a:pt x="601" y="334"/>
                </a:lnTo>
                <a:lnTo>
                  <a:pt x="598" y="353"/>
                </a:lnTo>
                <a:lnTo>
                  <a:pt x="596" y="372"/>
                </a:lnTo>
                <a:lnTo>
                  <a:pt x="591" y="393"/>
                </a:lnTo>
                <a:lnTo>
                  <a:pt x="589" y="412"/>
                </a:lnTo>
                <a:lnTo>
                  <a:pt x="584" y="431"/>
                </a:lnTo>
                <a:lnTo>
                  <a:pt x="582" y="452"/>
                </a:lnTo>
                <a:lnTo>
                  <a:pt x="579" y="471"/>
                </a:lnTo>
                <a:lnTo>
                  <a:pt x="575" y="490"/>
                </a:lnTo>
                <a:lnTo>
                  <a:pt x="572" y="511"/>
                </a:lnTo>
                <a:lnTo>
                  <a:pt x="570" y="530"/>
                </a:lnTo>
                <a:lnTo>
                  <a:pt x="565" y="549"/>
                </a:lnTo>
                <a:lnTo>
                  <a:pt x="563" y="571"/>
                </a:lnTo>
                <a:lnTo>
                  <a:pt x="561" y="590"/>
                </a:lnTo>
                <a:lnTo>
                  <a:pt x="558" y="608"/>
                </a:lnTo>
                <a:lnTo>
                  <a:pt x="553" y="627"/>
                </a:lnTo>
                <a:lnTo>
                  <a:pt x="551" y="649"/>
                </a:lnTo>
                <a:lnTo>
                  <a:pt x="549" y="668"/>
                </a:lnTo>
                <a:lnTo>
                  <a:pt x="544" y="687"/>
                </a:lnTo>
                <a:lnTo>
                  <a:pt x="542" y="708"/>
                </a:lnTo>
                <a:lnTo>
                  <a:pt x="539" y="727"/>
                </a:lnTo>
                <a:lnTo>
                  <a:pt x="534" y="746"/>
                </a:lnTo>
                <a:lnTo>
                  <a:pt x="527" y="796"/>
                </a:lnTo>
                <a:lnTo>
                  <a:pt x="518" y="850"/>
                </a:lnTo>
                <a:lnTo>
                  <a:pt x="518" y="850"/>
                </a:lnTo>
                <a:close/>
              </a:path>
            </a:pathLst>
          </a:custGeom>
          <a:solidFill>
            <a:schemeClr val="bg1"/>
          </a:solidFill>
          <a:ln w="6350">
            <a:solidFill>
              <a:srgbClr val="00A0DC"/>
            </a:solidFill>
            <a:round/>
            <a:headEnd/>
            <a:tailEnd/>
          </a:ln>
        </p:spPr>
        <p:txBody>
          <a:bodyPr lIns="91416" tIns="0" rIns="63991" bIns="329098"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57" name="Graphic 453">
            <a:extLst>
              <a:ext uri="{FF2B5EF4-FFF2-40B4-BE49-F238E27FC236}">
                <a16:creationId xmlns:a16="http://schemas.microsoft.com/office/drawing/2014/main" id="{5A1A6213-02A2-224C-BD66-CF9534DFEA45}"/>
              </a:ext>
            </a:extLst>
          </p:cNvPr>
          <p:cNvGrpSpPr/>
          <p:nvPr/>
        </p:nvGrpSpPr>
        <p:grpSpPr bwMode="gray">
          <a:xfrm>
            <a:off x="4409255" y="1795461"/>
            <a:ext cx="186860" cy="118871"/>
            <a:chOff x="5089339" y="1506185"/>
            <a:chExt cx="193747" cy="123294"/>
          </a:xfrm>
          <a:solidFill>
            <a:srgbClr val="FFFFFF"/>
          </a:solidFill>
        </p:grpSpPr>
        <p:sp>
          <p:nvSpPr>
            <p:cNvPr id="211" name="Freeform: Shape 62">
              <a:extLst>
                <a:ext uri="{FF2B5EF4-FFF2-40B4-BE49-F238E27FC236}">
                  <a16:creationId xmlns:a16="http://schemas.microsoft.com/office/drawing/2014/main" id="{118F6140-D1BE-D74D-ADCF-0BBF1E9D8AFE}"/>
                </a:ext>
              </a:extLst>
            </p:cNvPr>
            <p:cNvSpPr/>
            <p:nvPr/>
          </p:nvSpPr>
          <p:spPr bwMode="gray">
            <a:xfrm>
              <a:off x="5089339" y="1506185"/>
              <a:ext cx="123294" cy="123294"/>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6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7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6" y="0"/>
                  </a:lnTo>
                  <a:lnTo>
                    <a:pt x="123294" y="0"/>
                  </a:lnTo>
                  <a:lnTo>
                    <a:pt x="98635" y="139146"/>
                  </a:lnTo>
                  <a:lnTo>
                    <a:pt x="79260" y="139146"/>
                  </a:lnTo>
                  <a:lnTo>
                    <a:pt x="61647" y="47556"/>
                  </a:lnTo>
                  <a:lnTo>
                    <a:pt x="61647" y="47556"/>
                  </a:lnTo>
                  <a:lnTo>
                    <a:pt x="45795" y="139146"/>
                  </a:lnTo>
                  <a:lnTo>
                    <a:pt x="26420" y="139146"/>
                  </a:lnTo>
                  <a:lnTo>
                    <a:pt x="0" y="0"/>
                  </a:lnTo>
                  <a:lnTo>
                    <a:pt x="22897" y="0"/>
                  </a:lnTo>
                  <a:lnTo>
                    <a:pt x="36988" y="89828"/>
                  </a:lnTo>
                  <a:lnTo>
                    <a:pt x="36988" y="89828"/>
                  </a:lnTo>
                  <a:lnTo>
                    <a:pt x="51079"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12" name="Freeform: Shape 63">
              <a:extLst>
                <a:ext uri="{FF2B5EF4-FFF2-40B4-BE49-F238E27FC236}">
                  <a16:creationId xmlns:a16="http://schemas.microsoft.com/office/drawing/2014/main" id="{8DCC9FD3-8947-C34A-96D0-1197F865479F}"/>
                </a:ext>
              </a:extLst>
            </p:cNvPr>
            <p:cNvSpPr/>
            <p:nvPr/>
          </p:nvSpPr>
          <p:spPr bwMode="gray">
            <a:xfrm>
              <a:off x="5209110" y="1506185"/>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6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29943 w 70453"/>
                <a:gd name="connsiteY9" fmla="*/ 88067 h 123293"/>
                <a:gd name="connsiteX10" fmla="*/ 49318 w 70453"/>
                <a:gd name="connsiteY10" fmla="*/ 88067 h 123293"/>
                <a:gd name="connsiteX11" fmla="*/ 40511 w 70453"/>
                <a:gd name="connsiteY11" fmla="*/ 28181 h 123293"/>
                <a:gd name="connsiteX12" fmla="*/ 40511 w 70453"/>
                <a:gd name="connsiteY12" fmla="*/ 28181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6" y="139146"/>
                  </a:lnTo>
                  <a:lnTo>
                    <a:pt x="56363" y="107442"/>
                  </a:lnTo>
                  <a:lnTo>
                    <a:pt x="29943" y="107442"/>
                  </a:lnTo>
                  <a:lnTo>
                    <a:pt x="22897" y="139146"/>
                  </a:lnTo>
                  <a:close/>
                  <a:moveTo>
                    <a:pt x="29943" y="88067"/>
                  </a:moveTo>
                  <a:lnTo>
                    <a:pt x="49318" y="88067"/>
                  </a:lnTo>
                  <a:lnTo>
                    <a:pt x="40511" y="28181"/>
                  </a:lnTo>
                  <a:lnTo>
                    <a:pt x="40511" y="28181"/>
                  </a:lnTo>
                  <a:lnTo>
                    <a:pt x="29943" y="8806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63" name="Graphic 453">
            <a:extLst>
              <a:ext uri="{FF2B5EF4-FFF2-40B4-BE49-F238E27FC236}">
                <a16:creationId xmlns:a16="http://schemas.microsoft.com/office/drawing/2014/main" id="{1DBCCE7D-EC62-034A-B607-94CFBA0D4703}"/>
              </a:ext>
            </a:extLst>
          </p:cNvPr>
          <p:cNvGrpSpPr/>
          <p:nvPr/>
        </p:nvGrpSpPr>
        <p:grpSpPr bwMode="gray">
          <a:xfrm>
            <a:off x="4517452" y="3408212"/>
            <a:ext cx="152886" cy="118871"/>
            <a:chOff x="5124566" y="2969858"/>
            <a:chExt cx="158521" cy="123294"/>
          </a:xfrm>
          <a:solidFill>
            <a:srgbClr val="00A0DC"/>
          </a:solidFill>
        </p:grpSpPr>
        <p:sp>
          <p:nvSpPr>
            <p:cNvPr id="203" name="Freeform: Shape 77">
              <a:extLst>
                <a:ext uri="{FF2B5EF4-FFF2-40B4-BE49-F238E27FC236}">
                  <a16:creationId xmlns:a16="http://schemas.microsoft.com/office/drawing/2014/main" id="{75627043-87B8-0A43-9C91-59C0DCCB8344}"/>
                </a:ext>
              </a:extLst>
            </p:cNvPr>
            <p:cNvSpPr/>
            <p:nvPr/>
          </p:nvSpPr>
          <p:spPr bwMode="gray">
            <a:xfrm>
              <a:off x="5124566" y="2969858"/>
              <a:ext cx="70454" cy="123294"/>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04" name="Freeform: Shape 78">
              <a:extLst>
                <a:ext uri="{FF2B5EF4-FFF2-40B4-BE49-F238E27FC236}">
                  <a16:creationId xmlns:a16="http://schemas.microsoft.com/office/drawing/2014/main" id="{E16A0602-565B-3643-BDDA-CC4653AF4603}"/>
                </a:ext>
              </a:extLst>
            </p:cNvPr>
            <p:cNvSpPr/>
            <p:nvPr/>
          </p:nvSpPr>
          <p:spPr bwMode="gray">
            <a:xfrm>
              <a:off x="5210872" y="2969858"/>
              <a:ext cx="70454" cy="123294"/>
            </a:xfrm>
            <a:custGeom>
              <a:avLst/>
              <a:gdLst>
                <a:gd name="connsiteX0" fmla="*/ 59885 w 70453"/>
                <a:gd name="connsiteY0" fmla="*/ 0 h 123293"/>
                <a:gd name="connsiteX1" fmla="*/ 82783 w 70453"/>
                <a:gd name="connsiteY1" fmla="*/ 0 h 123293"/>
                <a:gd name="connsiteX2" fmla="*/ 52840 w 70453"/>
                <a:gd name="connsiteY2" fmla="*/ 139146 h 123293"/>
                <a:gd name="connsiteX3" fmla="*/ 29943 w 70453"/>
                <a:gd name="connsiteY3" fmla="*/ 139146 h 123293"/>
                <a:gd name="connsiteX4" fmla="*/ 0 w 70453"/>
                <a:gd name="connsiteY4" fmla="*/ 0 h 123293"/>
                <a:gd name="connsiteX5" fmla="*/ 22897 w 70453"/>
                <a:gd name="connsiteY5" fmla="*/ 0 h 123293"/>
                <a:gd name="connsiteX6" fmla="*/ 40511 w 70453"/>
                <a:gd name="connsiteY6" fmla="*/ 96874 h 123293"/>
                <a:gd name="connsiteX7" fmla="*/ 40511 w 70453"/>
                <a:gd name="connsiteY7" fmla="*/ 96874 h 123293"/>
                <a:gd name="connsiteX8" fmla="*/ 59885 w 70453"/>
                <a:gd name="connsiteY8"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23293">
                  <a:moveTo>
                    <a:pt x="59885" y="0"/>
                  </a:moveTo>
                  <a:lnTo>
                    <a:pt x="82783" y="0"/>
                  </a:lnTo>
                  <a:lnTo>
                    <a:pt x="52840" y="139146"/>
                  </a:lnTo>
                  <a:lnTo>
                    <a:pt x="29943" y="139146"/>
                  </a:lnTo>
                  <a:lnTo>
                    <a:pt x="0" y="0"/>
                  </a:lnTo>
                  <a:lnTo>
                    <a:pt x="22897" y="0"/>
                  </a:lnTo>
                  <a:lnTo>
                    <a:pt x="40511" y="96874"/>
                  </a:lnTo>
                  <a:lnTo>
                    <a:pt x="40511" y="96874"/>
                  </a:lnTo>
                  <a:lnTo>
                    <a:pt x="59885"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6" name="Idaho">
            <a:extLst>
              <a:ext uri="{FF2B5EF4-FFF2-40B4-BE49-F238E27FC236}">
                <a16:creationId xmlns:a16="http://schemas.microsoft.com/office/drawing/2014/main" id="{D13ED61D-E2CE-6540-A807-D57DF1CD274C}"/>
              </a:ext>
            </a:extLst>
          </p:cNvPr>
          <p:cNvSpPr>
            <a:spLocks noChangeAspect="1"/>
          </p:cNvSpPr>
          <p:nvPr/>
        </p:nvSpPr>
        <p:spPr bwMode="gray">
          <a:xfrm>
            <a:off x="4642614" y="1641374"/>
            <a:ext cx="851888" cy="1474660"/>
          </a:xfrm>
          <a:custGeom>
            <a:avLst/>
            <a:gdLst/>
            <a:ahLst/>
            <a:cxnLst>
              <a:cxn ang="0">
                <a:pos x="326" y="322"/>
              </a:cxn>
              <a:cxn ang="0">
                <a:pos x="331" y="336"/>
              </a:cxn>
              <a:cxn ang="0">
                <a:pos x="352" y="339"/>
              </a:cxn>
              <a:cxn ang="0">
                <a:pos x="343" y="358"/>
              </a:cxn>
              <a:cxn ang="0">
                <a:pos x="331" y="395"/>
              </a:cxn>
              <a:cxn ang="0">
                <a:pos x="326" y="417"/>
              </a:cxn>
              <a:cxn ang="0">
                <a:pos x="319" y="438"/>
              </a:cxn>
              <a:cxn ang="0">
                <a:pos x="312" y="464"/>
              </a:cxn>
              <a:cxn ang="0">
                <a:pos x="324" y="485"/>
              </a:cxn>
              <a:cxn ang="0">
                <a:pos x="338" y="481"/>
              </a:cxn>
              <a:cxn ang="0">
                <a:pos x="359" y="464"/>
              </a:cxn>
              <a:cxn ang="0">
                <a:pos x="374" y="478"/>
              </a:cxn>
              <a:cxn ang="0">
                <a:pos x="376" y="492"/>
              </a:cxn>
              <a:cxn ang="0">
                <a:pos x="383" y="533"/>
              </a:cxn>
              <a:cxn ang="0">
                <a:pos x="392" y="556"/>
              </a:cxn>
              <a:cxn ang="0">
                <a:pos x="390" y="578"/>
              </a:cxn>
              <a:cxn ang="0">
                <a:pos x="411" y="590"/>
              </a:cxn>
              <a:cxn ang="0">
                <a:pos x="418" y="616"/>
              </a:cxn>
              <a:cxn ang="0">
                <a:pos x="428" y="642"/>
              </a:cxn>
              <a:cxn ang="0">
                <a:pos x="437" y="642"/>
              </a:cxn>
              <a:cxn ang="0">
                <a:pos x="475" y="644"/>
              </a:cxn>
              <a:cxn ang="0">
                <a:pos x="487" y="635"/>
              </a:cxn>
              <a:cxn ang="0">
                <a:pos x="530" y="642"/>
              </a:cxn>
              <a:cxn ang="0">
                <a:pos x="560" y="644"/>
              </a:cxn>
              <a:cxn ang="0">
                <a:pos x="565" y="625"/>
              </a:cxn>
              <a:cxn ang="0">
                <a:pos x="577" y="625"/>
              </a:cxn>
              <a:cxn ang="0">
                <a:pos x="591" y="653"/>
              </a:cxn>
              <a:cxn ang="0">
                <a:pos x="589" y="715"/>
              </a:cxn>
              <a:cxn ang="0">
                <a:pos x="577" y="795"/>
              </a:cxn>
              <a:cxn ang="0">
                <a:pos x="567" y="874"/>
              </a:cxn>
              <a:cxn ang="0">
                <a:pos x="556" y="952"/>
              </a:cxn>
              <a:cxn ang="0">
                <a:pos x="501" y="966"/>
              </a:cxn>
              <a:cxn ang="0">
                <a:pos x="433" y="954"/>
              </a:cxn>
              <a:cxn ang="0">
                <a:pos x="362" y="945"/>
              </a:cxn>
              <a:cxn ang="0">
                <a:pos x="293" y="933"/>
              </a:cxn>
              <a:cxn ang="0">
                <a:pos x="172" y="912"/>
              </a:cxn>
              <a:cxn ang="0">
                <a:pos x="35" y="883"/>
              </a:cxn>
              <a:cxn ang="0">
                <a:pos x="16" y="793"/>
              </a:cxn>
              <a:cxn ang="0">
                <a:pos x="40" y="679"/>
              </a:cxn>
              <a:cxn ang="0">
                <a:pos x="59" y="623"/>
              </a:cxn>
              <a:cxn ang="0">
                <a:pos x="66" y="604"/>
              </a:cxn>
              <a:cxn ang="0">
                <a:pos x="45" y="580"/>
              </a:cxn>
              <a:cxn ang="0">
                <a:pos x="90" y="516"/>
              </a:cxn>
              <a:cxn ang="0">
                <a:pos x="142" y="431"/>
              </a:cxn>
              <a:cxn ang="0">
                <a:pos x="116" y="384"/>
              </a:cxn>
              <a:cxn ang="0">
                <a:pos x="118" y="358"/>
              </a:cxn>
              <a:cxn ang="0">
                <a:pos x="116" y="322"/>
              </a:cxn>
              <a:cxn ang="0">
                <a:pos x="130" y="260"/>
              </a:cxn>
              <a:cxn ang="0">
                <a:pos x="146" y="180"/>
              </a:cxn>
              <a:cxn ang="0">
                <a:pos x="163" y="102"/>
              </a:cxn>
              <a:cxn ang="0">
                <a:pos x="182" y="21"/>
              </a:cxn>
              <a:cxn ang="0">
                <a:pos x="267" y="19"/>
              </a:cxn>
              <a:cxn ang="0">
                <a:pos x="241" y="142"/>
              </a:cxn>
              <a:cxn ang="0">
                <a:pos x="258" y="185"/>
              </a:cxn>
              <a:cxn ang="0">
                <a:pos x="258" y="211"/>
              </a:cxn>
              <a:cxn ang="0">
                <a:pos x="253" y="218"/>
              </a:cxn>
              <a:cxn ang="0">
                <a:pos x="279" y="246"/>
              </a:cxn>
              <a:cxn ang="0">
                <a:pos x="307" y="296"/>
              </a:cxn>
              <a:cxn ang="0">
                <a:pos x="317" y="322"/>
              </a:cxn>
            </a:cxnLst>
            <a:rect l="0" t="0" r="r" b="b"/>
            <a:pathLst>
              <a:path w="596" h="973">
                <a:moveTo>
                  <a:pt x="317" y="322"/>
                </a:moveTo>
                <a:lnTo>
                  <a:pt x="319" y="322"/>
                </a:lnTo>
                <a:lnTo>
                  <a:pt x="324" y="322"/>
                </a:lnTo>
                <a:lnTo>
                  <a:pt x="326" y="322"/>
                </a:lnTo>
                <a:lnTo>
                  <a:pt x="329" y="327"/>
                </a:lnTo>
                <a:lnTo>
                  <a:pt x="326" y="331"/>
                </a:lnTo>
                <a:lnTo>
                  <a:pt x="329" y="334"/>
                </a:lnTo>
                <a:lnTo>
                  <a:pt x="331" y="336"/>
                </a:lnTo>
                <a:lnTo>
                  <a:pt x="336" y="336"/>
                </a:lnTo>
                <a:lnTo>
                  <a:pt x="348" y="336"/>
                </a:lnTo>
                <a:lnTo>
                  <a:pt x="350" y="336"/>
                </a:lnTo>
                <a:lnTo>
                  <a:pt x="352" y="339"/>
                </a:lnTo>
                <a:lnTo>
                  <a:pt x="352" y="341"/>
                </a:lnTo>
                <a:lnTo>
                  <a:pt x="350" y="346"/>
                </a:lnTo>
                <a:lnTo>
                  <a:pt x="348" y="353"/>
                </a:lnTo>
                <a:lnTo>
                  <a:pt x="343" y="358"/>
                </a:lnTo>
                <a:lnTo>
                  <a:pt x="343" y="365"/>
                </a:lnTo>
                <a:lnTo>
                  <a:pt x="338" y="376"/>
                </a:lnTo>
                <a:lnTo>
                  <a:pt x="333" y="386"/>
                </a:lnTo>
                <a:lnTo>
                  <a:pt x="331" y="395"/>
                </a:lnTo>
                <a:lnTo>
                  <a:pt x="326" y="398"/>
                </a:lnTo>
                <a:lnTo>
                  <a:pt x="329" y="405"/>
                </a:lnTo>
                <a:lnTo>
                  <a:pt x="324" y="414"/>
                </a:lnTo>
                <a:lnTo>
                  <a:pt x="326" y="417"/>
                </a:lnTo>
                <a:lnTo>
                  <a:pt x="329" y="421"/>
                </a:lnTo>
                <a:lnTo>
                  <a:pt x="329" y="433"/>
                </a:lnTo>
                <a:lnTo>
                  <a:pt x="329" y="436"/>
                </a:lnTo>
                <a:lnTo>
                  <a:pt x="319" y="438"/>
                </a:lnTo>
                <a:lnTo>
                  <a:pt x="317" y="440"/>
                </a:lnTo>
                <a:lnTo>
                  <a:pt x="314" y="445"/>
                </a:lnTo>
                <a:lnTo>
                  <a:pt x="314" y="459"/>
                </a:lnTo>
                <a:lnTo>
                  <a:pt x="312" y="464"/>
                </a:lnTo>
                <a:lnTo>
                  <a:pt x="310" y="469"/>
                </a:lnTo>
                <a:lnTo>
                  <a:pt x="310" y="471"/>
                </a:lnTo>
                <a:lnTo>
                  <a:pt x="317" y="476"/>
                </a:lnTo>
                <a:lnTo>
                  <a:pt x="324" y="485"/>
                </a:lnTo>
                <a:lnTo>
                  <a:pt x="326" y="485"/>
                </a:lnTo>
                <a:lnTo>
                  <a:pt x="329" y="485"/>
                </a:lnTo>
                <a:lnTo>
                  <a:pt x="333" y="485"/>
                </a:lnTo>
                <a:lnTo>
                  <a:pt x="338" y="481"/>
                </a:lnTo>
                <a:lnTo>
                  <a:pt x="345" y="478"/>
                </a:lnTo>
                <a:lnTo>
                  <a:pt x="357" y="469"/>
                </a:lnTo>
                <a:lnTo>
                  <a:pt x="359" y="466"/>
                </a:lnTo>
                <a:lnTo>
                  <a:pt x="359" y="464"/>
                </a:lnTo>
                <a:lnTo>
                  <a:pt x="362" y="466"/>
                </a:lnTo>
                <a:lnTo>
                  <a:pt x="364" y="466"/>
                </a:lnTo>
                <a:lnTo>
                  <a:pt x="369" y="474"/>
                </a:lnTo>
                <a:lnTo>
                  <a:pt x="374" y="478"/>
                </a:lnTo>
                <a:lnTo>
                  <a:pt x="374" y="481"/>
                </a:lnTo>
                <a:lnTo>
                  <a:pt x="374" y="481"/>
                </a:lnTo>
                <a:lnTo>
                  <a:pt x="374" y="488"/>
                </a:lnTo>
                <a:lnTo>
                  <a:pt x="376" y="492"/>
                </a:lnTo>
                <a:lnTo>
                  <a:pt x="374" y="500"/>
                </a:lnTo>
                <a:lnTo>
                  <a:pt x="376" y="509"/>
                </a:lnTo>
                <a:lnTo>
                  <a:pt x="376" y="519"/>
                </a:lnTo>
                <a:lnTo>
                  <a:pt x="383" y="533"/>
                </a:lnTo>
                <a:lnTo>
                  <a:pt x="385" y="542"/>
                </a:lnTo>
                <a:lnTo>
                  <a:pt x="390" y="547"/>
                </a:lnTo>
                <a:lnTo>
                  <a:pt x="392" y="552"/>
                </a:lnTo>
                <a:lnTo>
                  <a:pt x="392" y="556"/>
                </a:lnTo>
                <a:lnTo>
                  <a:pt x="392" y="561"/>
                </a:lnTo>
                <a:lnTo>
                  <a:pt x="388" y="568"/>
                </a:lnTo>
                <a:lnTo>
                  <a:pt x="390" y="573"/>
                </a:lnTo>
                <a:lnTo>
                  <a:pt x="390" y="578"/>
                </a:lnTo>
                <a:lnTo>
                  <a:pt x="397" y="587"/>
                </a:lnTo>
                <a:lnTo>
                  <a:pt x="400" y="587"/>
                </a:lnTo>
                <a:lnTo>
                  <a:pt x="407" y="587"/>
                </a:lnTo>
                <a:lnTo>
                  <a:pt x="411" y="590"/>
                </a:lnTo>
                <a:lnTo>
                  <a:pt x="414" y="594"/>
                </a:lnTo>
                <a:lnTo>
                  <a:pt x="418" y="601"/>
                </a:lnTo>
                <a:lnTo>
                  <a:pt x="418" y="608"/>
                </a:lnTo>
                <a:lnTo>
                  <a:pt x="418" y="616"/>
                </a:lnTo>
                <a:lnTo>
                  <a:pt x="421" y="625"/>
                </a:lnTo>
                <a:lnTo>
                  <a:pt x="421" y="632"/>
                </a:lnTo>
                <a:lnTo>
                  <a:pt x="423" y="637"/>
                </a:lnTo>
                <a:lnTo>
                  <a:pt x="428" y="642"/>
                </a:lnTo>
                <a:lnTo>
                  <a:pt x="433" y="646"/>
                </a:lnTo>
                <a:lnTo>
                  <a:pt x="435" y="646"/>
                </a:lnTo>
                <a:lnTo>
                  <a:pt x="437" y="644"/>
                </a:lnTo>
                <a:lnTo>
                  <a:pt x="437" y="642"/>
                </a:lnTo>
                <a:lnTo>
                  <a:pt x="440" y="637"/>
                </a:lnTo>
                <a:lnTo>
                  <a:pt x="447" y="635"/>
                </a:lnTo>
                <a:lnTo>
                  <a:pt x="454" y="635"/>
                </a:lnTo>
                <a:lnTo>
                  <a:pt x="475" y="644"/>
                </a:lnTo>
                <a:lnTo>
                  <a:pt x="478" y="644"/>
                </a:lnTo>
                <a:lnTo>
                  <a:pt x="478" y="642"/>
                </a:lnTo>
                <a:lnTo>
                  <a:pt x="482" y="635"/>
                </a:lnTo>
                <a:lnTo>
                  <a:pt x="487" y="635"/>
                </a:lnTo>
                <a:lnTo>
                  <a:pt x="492" y="635"/>
                </a:lnTo>
                <a:lnTo>
                  <a:pt x="506" y="637"/>
                </a:lnTo>
                <a:lnTo>
                  <a:pt x="523" y="639"/>
                </a:lnTo>
                <a:lnTo>
                  <a:pt x="530" y="642"/>
                </a:lnTo>
                <a:lnTo>
                  <a:pt x="544" y="642"/>
                </a:lnTo>
                <a:lnTo>
                  <a:pt x="556" y="644"/>
                </a:lnTo>
                <a:lnTo>
                  <a:pt x="558" y="644"/>
                </a:lnTo>
                <a:lnTo>
                  <a:pt x="560" y="644"/>
                </a:lnTo>
                <a:lnTo>
                  <a:pt x="558" y="639"/>
                </a:lnTo>
                <a:lnTo>
                  <a:pt x="558" y="635"/>
                </a:lnTo>
                <a:lnTo>
                  <a:pt x="563" y="630"/>
                </a:lnTo>
                <a:lnTo>
                  <a:pt x="565" y="625"/>
                </a:lnTo>
                <a:lnTo>
                  <a:pt x="567" y="623"/>
                </a:lnTo>
                <a:lnTo>
                  <a:pt x="572" y="620"/>
                </a:lnTo>
                <a:lnTo>
                  <a:pt x="575" y="623"/>
                </a:lnTo>
                <a:lnTo>
                  <a:pt x="577" y="625"/>
                </a:lnTo>
                <a:lnTo>
                  <a:pt x="579" y="630"/>
                </a:lnTo>
                <a:lnTo>
                  <a:pt x="584" y="644"/>
                </a:lnTo>
                <a:lnTo>
                  <a:pt x="586" y="649"/>
                </a:lnTo>
                <a:lnTo>
                  <a:pt x="591" y="653"/>
                </a:lnTo>
                <a:lnTo>
                  <a:pt x="596" y="656"/>
                </a:lnTo>
                <a:lnTo>
                  <a:pt x="594" y="677"/>
                </a:lnTo>
                <a:lnTo>
                  <a:pt x="591" y="696"/>
                </a:lnTo>
                <a:lnTo>
                  <a:pt x="589" y="715"/>
                </a:lnTo>
                <a:lnTo>
                  <a:pt x="586" y="736"/>
                </a:lnTo>
                <a:lnTo>
                  <a:pt x="582" y="755"/>
                </a:lnTo>
                <a:lnTo>
                  <a:pt x="579" y="774"/>
                </a:lnTo>
                <a:lnTo>
                  <a:pt x="577" y="795"/>
                </a:lnTo>
                <a:lnTo>
                  <a:pt x="575" y="814"/>
                </a:lnTo>
                <a:lnTo>
                  <a:pt x="572" y="833"/>
                </a:lnTo>
                <a:lnTo>
                  <a:pt x="570" y="855"/>
                </a:lnTo>
                <a:lnTo>
                  <a:pt x="567" y="874"/>
                </a:lnTo>
                <a:lnTo>
                  <a:pt x="565" y="893"/>
                </a:lnTo>
                <a:lnTo>
                  <a:pt x="563" y="914"/>
                </a:lnTo>
                <a:lnTo>
                  <a:pt x="558" y="933"/>
                </a:lnTo>
                <a:lnTo>
                  <a:pt x="556" y="952"/>
                </a:lnTo>
                <a:lnTo>
                  <a:pt x="553" y="973"/>
                </a:lnTo>
                <a:lnTo>
                  <a:pt x="537" y="971"/>
                </a:lnTo>
                <a:lnTo>
                  <a:pt x="518" y="968"/>
                </a:lnTo>
                <a:lnTo>
                  <a:pt x="501" y="966"/>
                </a:lnTo>
                <a:lnTo>
                  <a:pt x="485" y="964"/>
                </a:lnTo>
                <a:lnTo>
                  <a:pt x="466" y="959"/>
                </a:lnTo>
                <a:lnTo>
                  <a:pt x="449" y="956"/>
                </a:lnTo>
                <a:lnTo>
                  <a:pt x="433" y="954"/>
                </a:lnTo>
                <a:lnTo>
                  <a:pt x="414" y="952"/>
                </a:lnTo>
                <a:lnTo>
                  <a:pt x="397" y="949"/>
                </a:lnTo>
                <a:lnTo>
                  <a:pt x="378" y="947"/>
                </a:lnTo>
                <a:lnTo>
                  <a:pt x="362" y="945"/>
                </a:lnTo>
                <a:lnTo>
                  <a:pt x="345" y="940"/>
                </a:lnTo>
                <a:lnTo>
                  <a:pt x="326" y="938"/>
                </a:lnTo>
                <a:lnTo>
                  <a:pt x="310" y="935"/>
                </a:lnTo>
                <a:lnTo>
                  <a:pt x="293" y="933"/>
                </a:lnTo>
                <a:lnTo>
                  <a:pt x="274" y="928"/>
                </a:lnTo>
                <a:lnTo>
                  <a:pt x="241" y="923"/>
                </a:lnTo>
                <a:lnTo>
                  <a:pt x="206" y="916"/>
                </a:lnTo>
                <a:lnTo>
                  <a:pt x="172" y="912"/>
                </a:lnTo>
                <a:lnTo>
                  <a:pt x="137" y="904"/>
                </a:lnTo>
                <a:lnTo>
                  <a:pt x="104" y="897"/>
                </a:lnTo>
                <a:lnTo>
                  <a:pt x="68" y="890"/>
                </a:lnTo>
                <a:lnTo>
                  <a:pt x="35" y="883"/>
                </a:lnTo>
                <a:lnTo>
                  <a:pt x="0" y="876"/>
                </a:lnTo>
                <a:lnTo>
                  <a:pt x="7" y="848"/>
                </a:lnTo>
                <a:lnTo>
                  <a:pt x="12" y="819"/>
                </a:lnTo>
                <a:lnTo>
                  <a:pt x="16" y="793"/>
                </a:lnTo>
                <a:lnTo>
                  <a:pt x="23" y="765"/>
                </a:lnTo>
                <a:lnTo>
                  <a:pt x="28" y="736"/>
                </a:lnTo>
                <a:lnTo>
                  <a:pt x="35" y="708"/>
                </a:lnTo>
                <a:lnTo>
                  <a:pt x="40" y="679"/>
                </a:lnTo>
                <a:lnTo>
                  <a:pt x="47" y="649"/>
                </a:lnTo>
                <a:lnTo>
                  <a:pt x="47" y="649"/>
                </a:lnTo>
                <a:lnTo>
                  <a:pt x="57" y="632"/>
                </a:lnTo>
                <a:lnTo>
                  <a:pt x="59" y="623"/>
                </a:lnTo>
                <a:lnTo>
                  <a:pt x="59" y="618"/>
                </a:lnTo>
                <a:lnTo>
                  <a:pt x="61" y="611"/>
                </a:lnTo>
                <a:lnTo>
                  <a:pt x="66" y="608"/>
                </a:lnTo>
                <a:lnTo>
                  <a:pt x="66" y="604"/>
                </a:lnTo>
                <a:lnTo>
                  <a:pt x="64" y="597"/>
                </a:lnTo>
                <a:lnTo>
                  <a:pt x="59" y="592"/>
                </a:lnTo>
                <a:lnTo>
                  <a:pt x="50" y="587"/>
                </a:lnTo>
                <a:lnTo>
                  <a:pt x="45" y="580"/>
                </a:lnTo>
                <a:lnTo>
                  <a:pt x="47" y="568"/>
                </a:lnTo>
                <a:lnTo>
                  <a:pt x="59" y="552"/>
                </a:lnTo>
                <a:lnTo>
                  <a:pt x="78" y="530"/>
                </a:lnTo>
                <a:lnTo>
                  <a:pt x="90" y="516"/>
                </a:lnTo>
                <a:lnTo>
                  <a:pt x="94" y="507"/>
                </a:lnTo>
                <a:lnTo>
                  <a:pt x="106" y="485"/>
                </a:lnTo>
                <a:lnTo>
                  <a:pt x="132" y="452"/>
                </a:lnTo>
                <a:lnTo>
                  <a:pt x="142" y="431"/>
                </a:lnTo>
                <a:lnTo>
                  <a:pt x="139" y="419"/>
                </a:lnTo>
                <a:lnTo>
                  <a:pt x="135" y="407"/>
                </a:lnTo>
                <a:lnTo>
                  <a:pt x="123" y="395"/>
                </a:lnTo>
                <a:lnTo>
                  <a:pt x="116" y="384"/>
                </a:lnTo>
                <a:lnTo>
                  <a:pt x="116" y="376"/>
                </a:lnTo>
                <a:lnTo>
                  <a:pt x="113" y="369"/>
                </a:lnTo>
                <a:lnTo>
                  <a:pt x="113" y="360"/>
                </a:lnTo>
                <a:lnTo>
                  <a:pt x="118" y="358"/>
                </a:lnTo>
                <a:lnTo>
                  <a:pt x="118" y="348"/>
                </a:lnTo>
                <a:lnTo>
                  <a:pt x="116" y="334"/>
                </a:lnTo>
                <a:lnTo>
                  <a:pt x="113" y="324"/>
                </a:lnTo>
                <a:lnTo>
                  <a:pt x="116" y="322"/>
                </a:lnTo>
                <a:lnTo>
                  <a:pt x="116" y="322"/>
                </a:lnTo>
                <a:lnTo>
                  <a:pt x="120" y="301"/>
                </a:lnTo>
                <a:lnTo>
                  <a:pt x="125" y="282"/>
                </a:lnTo>
                <a:lnTo>
                  <a:pt x="130" y="260"/>
                </a:lnTo>
                <a:lnTo>
                  <a:pt x="132" y="242"/>
                </a:lnTo>
                <a:lnTo>
                  <a:pt x="137" y="220"/>
                </a:lnTo>
                <a:lnTo>
                  <a:pt x="142" y="201"/>
                </a:lnTo>
                <a:lnTo>
                  <a:pt x="146" y="180"/>
                </a:lnTo>
                <a:lnTo>
                  <a:pt x="151" y="161"/>
                </a:lnTo>
                <a:lnTo>
                  <a:pt x="156" y="140"/>
                </a:lnTo>
                <a:lnTo>
                  <a:pt x="158" y="121"/>
                </a:lnTo>
                <a:lnTo>
                  <a:pt x="163" y="102"/>
                </a:lnTo>
                <a:lnTo>
                  <a:pt x="168" y="81"/>
                </a:lnTo>
                <a:lnTo>
                  <a:pt x="172" y="62"/>
                </a:lnTo>
                <a:lnTo>
                  <a:pt x="177" y="40"/>
                </a:lnTo>
                <a:lnTo>
                  <a:pt x="182" y="21"/>
                </a:lnTo>
                <a:lnTo>
                  <a:pt x="187" y="0"/>
                </a:lnTo>
                <a:lnTo>
                  <a:pt x="213" y="7"/>
                </a:lnTo>
                <a:lnTo>
                  <a:pt x="246" y="14"/>
                </a:lnTo>
                <a:lnTo>
                  <a:pt x="267" y="19"/>
                </a:lnTo>
                <a:lnTo>
                  <a:pt x="260" y="50"/>
                </a:lnTo>
                <a:lnTo>
                  <a:pt x="253" y="81"/>
                </a:lnTo>
                <a:lnTo>
                  <a:pt x="246" y="111"/>
                </a:lnTo>
                <a:lnTo>
                  <a:pt x="241" y="142"/>
                </a:lnTo>
                <a:lnTo>
                  <a:pt x="246" y="156"/>
                </a:lnTo>
                <a:lnTo>
                  <a:pt x="251" y="166"/>
                </a:lnTo>
                <a:lnTo>
                  <a:pt x="253" y="175"/>
                </a:lnTo>
                <a:lnTo>
                  <a:pt x="258" y="185"/>
                </a:lnTo>
                <a:lnTo>
                  <a:pt x="260" y="187"/>
                </a:lnTo>
                <a:lnTo>
                  <a:pt x="260" y="197"/>
                </a:lnTo>
                <a:lnTo>
                  <a:pt x="258" y="204"/>
                </a:lnTo>
                <a:lnTo>
                  <a:pt x="258" y="211"/>
                </a:lnTo>
                <a:lnTo>
                  <a:pt x="258" y="215"/>
                </a:lnTo>
                <a:lnTo>
                  <a:pt x="255" y="215"/>
                </a:lnTo>
                <a:lnTo>
                  <a:pt x="253" y="215"/>
                </a:lnTo>
                <a:lnTo>
                  <a:pt x="253" y="218"/>
                </a:lnTo>
                <a:lnTo>
                  <a:pt x="255" y="218"/>
                </a:lnTo>
                <a:lnTo>
                  <a:pt x="262" y="227"/>
                </a:lnTo>
                <a:lnTo>
                  <a:pt x="269" y="237"/>
                </a:lnTo>
                <a:lnTo>
                  <a:pt x="279" y="246"/>
                </a:lnTo>
                <a:lnTo>
                  <a:pt x="284" y="251"/>
                </a:lnTo>
                <a:lnTo>
                  <a:pt x="293" y="272"/>
                </a:lnTo>
                <a:lnTo>
                  <a:pt x="300" y="287"/>
                </a:lnTo>
                <a:lnTo>
                  <a:pt x="307" y="296"/>
                </a:lnTo>
                <a:lnTo>
                  <a:pt x="310" y="305"/>
                </a:lnTo>
                <a:lnTo>
                  <a:pt x="317" y="317"/>
                </a:lnTo>
                <a:lnTo>
                  <a:pt x="317" y="322"/>
                </a:lnTo>
                <a:lnTo>
                  <a:pt x="317" y="322"/>
                </a:lnTo>
                <a:close/>
              </a:path>
            </a:pathLst>
          </a:custGeom>
          <a:solidFill>
            <a:srgbClr val="5FC0EB"/>
          </a:solidFill>
          <a:ln w="6350">
            <a:solidFill>
              <a:srgbClr val="00A0DC"/>
            </a:solidFill>
            <a:round/>
            <a:headEnd/>
            <a:tailEnd/>
          </a:ln>
        </p:spPr>
        <p:txBody>
          <a:bodyPr lIns="91416" tIns="84102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91" name="Graphic 453">
            <a:extLst>
              <a:ext uri="{FF2B5EF4-FFF2-40B4-BE49-F238E27FC236}">
                <a16:creationId xmlns:a16="http://schemas.microsoft.com/office/drawing/2014/main" id="{B4DAD0BA-51BA-794F-A517-75ECE6DFC70E}"/>
              </a:ext>
            </a:extLst>
          </p:cNvPr>
          <p:cNvGrpSpPr/>
          <p:nvPr/>
        </p:nvGrpSpPr>
        <p:grpSpPr bwMode="gray">
          <a:xfrm>
            <a:off x="4962783" y="2628569"/>
            <a:ext cx="118911" cy="135852"/>
            <a:chOff x="5587798" y="2309355"/>
            <a:chExt cx="123294" cy="140907"/>
          </a:xfrm>
          <a:solidFill>
            <a:schemeClr val="bg1"/>
          </a:solidFill>
        </p:grpSpPr>
        <p:sp>
          <p:nvSpPr>
            <p:cNvPr id="171" name="Freeform: Shape 146">
              <a:extLst>
                <a:ext uri="{FF2B5EF4-FFF2-40B4-BE49-F238E27FC236}">
                  <a16:creationId xmlns:a16="http://schemas.microsoft.com/office/drawing/2014/main" id="{AF6FC3EB-2ED5-1D4F-A33A-4D5307EC4D03}"/>
                </a:ext>
              </a:extLst>
            </p:cNvPr>
            <p:cNvSpPr/>
            <p:nvPr/>
          </p:nvSpPr>
          <p:spPr bwMode="gray">
            <a:xfrm>
              <a:off x="5587798" y="2311117"/>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72" name="Freeform: Shape 147">
              <a:extLst>
                <a:ext uri="{FF2B5EF4-FFF2-40B4-BE49-F238E27FC236}">
                  <a16:creationId xmlns:a16="http://schemas.microsoft.com/office/drawing/2014/main" id="{E35A76EB-9193-B246-B36E-4DAEEB2B7DCD}"/>
                </a:ext>
              </a:extLst>
            </p:cNvPr>
            <p:cNvSpPr/>
            <p:nvPr/>
          </p:nvSpPr>
          <p:spPr bwMode="gray">
            <a:xfrm>
              <a:off x="5638877" y="2309355"/>
              <a:ext cx="70454" cy="140907"/>
            </a:xfrm>
            <a:custGeom>
              <a:avLst/>
              <a:gdLst>
                <a:gd name="connsiteX0" fmla="*/ 0 w 70453"/>
                <a:gd name="connsiteY0" fmla="*/ 0 h 140907"/>
                <a:gd name="connsiteX1" fmla="*/ 35227 w 70453"/>
                <a:gd name="connsiteY1" fmla="*/ 0 h 140907"/>
                <a:gd name="connsiteX2" fmla="*/ 73976 w 70453"/>
                <a:gd name="connsiteY2" fmla="*/ 42272 h 140907"/>
                <a:gd name="connsiteX3" fmla="*/ 73976 w 70453"/>
                <a:gd name="connsiteY3" fmla="*/ 98635 h 140907"/>
                <a:gd name="connsiteX4" fmla="*/ 35227 w 70453"/>
                <a:gd name="connsiteY4" fmla="*/ 140907 h 140907"/>
                <a:gd name="connsiteX5" fmla="*/ 0 w 70453"/>
                <a:gd name="connsiteY5" fmla="*/ 140907 h 140907"/>
                <a:gd name="connsiteX6" fmla="*/ 0 w 70453"/>
                <a:gd name="connsiteY6" fmla="*/ 0 h 140907"/>
                <a:gd name="connsiteX7" fmla="*/ 24659 w 70453"/>
                <a:gd name="connsiteY7" fmla="*/ 121532 h 140907"/>
                <a:gd name="connsiteX8" fmla="*/ 33465 w 70453"/>
                <a:gd name="connsiteY8" fmla="*/ 121532 h 140907"/>
                <a:gd name="connsiteX9" fmla="*/ 51079 w 70453"/>
                <a:gd name="connsiteY9" fmla="*/ 102158 h 140907"/>
                <a:gd name="connsiteX10" fmla="*/ 51079 w 70453"/>
                <a:gd name="connsiteY10" fmla="*/ 40511 h 140907"/>
                <a:gd name="connsiteX11" fmla="*/ 33465 w 70453"/>
                <a:gd name="connsiteY11" fmla="*/ 21136 h 140907"/>
                <a:gd name="connsiteX12" fmla="*/ 24659 w 70453"/>
                <a:gd name="connsiteY12" fmla="*/ 21136 h 140907"/>
                <a:gd name="connsiteX13" fmla="*/ 24659 w 70453"/>
                <a:gd name="connsiteY13" fmla="*/ 121532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0"/>
                  </a:moveTo>
                  <a:lnTo>
                    <a:pt x="35227" y="0"/>
                  </a:lnTo>
                  <a:cubicBezTo>
                    <a:pt x="59886" y="0"/>
                    <a:pt x="73976" y="14091"/>
                    <a:pt x="73976" y="42272"/>
                  </a:cubicBezTo>
                  <a:lnTo>
                    <a:pt x="73976" y="98635"/>
                  </a:lnTo>
                  <a:cubicBezTo>
                    <a:pt x="73976" y="126816"/>
                    <a:pt x="61647" y="140907"/>
                    <a:pt x="35227" y="140907"/>
                  </a:cubicBezTo>
                  <a:lnTo>
                    <a:pt x="0" y="140907"/>
                  </a:lnTo>
                  <a:lnTo>
                    <a:pt x="0" y="0"/>
                  </a:lnTo>
                  <a:close/>
                  <a:moveTo>
                    <a:pt x="24659" y="121532"/>
                  </a:moveTo>
                  <a:lnTo>
                    <a:pt x="33465" y="121532"/>
                  </a:lnTo>
                  <a:cubicBezTo>
                    <a:pt x="45795" y="121532"/>
                    <a:pt x="51079" y="116248"/>
                    <a:pt x="51079" y="102158"/>
                  </a:cubicBezTo>
                  <a:lnTo>
                    <a:pt x="51079" y="40511"/>
                  </a:lnTo>
                  <a:cubicBezTo>
                    <a:pt x="51079" y="26420"/>
                    <a:pt x="45795" y="21136"/>
                    <a:pt x="33465" y="21136"/>
                  </a:cubicBezTo>
                  <a:lnTo>
                    <a:pt x="24659" y="21136"/>
                  </a:lnTo>
                  <a:lnTo>
                    <a:pt x="24659" y="121532"/>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10" name="Wisconsin">
            <a:extLst>
              <a:ext uri="{FF2B5EF4-FFF2-40B4-BE49-F238E27FC236}">
                <a16:creationId xmlns:a16="http://schemas.microsoft.com/office/drawing/2014/main" id="{F9324509-02FB-B741-887D-F94D2F02ACE3}"/>
              </a:ext>
            </a:extLst>
          </p:cNvPr>
          <p:cNvSpPr>
            <a:spLocks noChangeAspect="1" noEditPoints="1"/>
          </p:cNvSpPr>
          <p:nvPr/>
        </p:nvSpPr>
        <p:spPr bwMode="gray">
          <a:xfrm>
            <a:off x="7822894" y="2168794"/>
            <a:ext cx="767556" cy="879037"/>
          </a:xfrm>
          <a:custGeom>
            <a:avLst/>
            <a:gdLst/>
            <a:ahLst/>
            <a:cxnLst>
              <a:cxn ang="0">
                <a:pos x="171" y="43"/>
              </a:cxn>
              <a:cxn ang="0">
                <a:pos x="185" y="28"/>
              </a:cxn>
              <a:cxn ang="0">
                <a:pos x="190" y="17"/>
              </a:cxn>
              <a:cxn ang="0">
                <a:pos x="185" y="21"/>
              </a:cxn>
              <a:cxn ang="0">
                <a:pos x="194" y="0"/>
              </a:cxn>
              <a:cxn ang="0">
                <a:pos x="173" y="21"/>
              </a:cxn>
              <a:cxn ang="0">
                <a:pos x="168" y="19"/>
              </a:cxn>
              <a:cxn ang="0">
                <a:pos x="504" y="507"/>
              </a:cxn>
              <a:cxn ang="0">
                <a:pos x="490" y="483"/>
              </a:cxn>
              <a:cxn ang="0">
                <a:pos x="488" y="466"/>
              </a:cxn>
              <a:cxn ang="0">
                <a:pos x="490" y="426"/>
              </a:cxn>
              <a:cxn ang="0">
                <a:pos x="495" y="386"/>
              </a:cxn>
              <a:cxn ang="0">
                <a:pos x="492" y="348"/>
              </a:cxn>
              <a:cxn ang="0">
                <a:pos x="497" y="303"/>
              </a:cxn>
              <a:cxn ang="0">
                <a:pos x="507" y="253"/>
              </a:cxn>
              <a:cxn ang="0">
                <a:pos x="485" y="246"/>
              </a:cxn>
              <a:cxn ang="0">
                <a:pos x="469" y="275"/>
              </a:cxn>
              <a:cxn ang="0">
                <a:pos x="450" y="287"/>
              </a:cxn>
              <a:cxn ang="0">
                <a:pos x="459" y="242"/>
              </a:cxn>
              <a:cxn ang="0">
                <a:pos x="476" y="213"/>
              </a:cxn>
              <a:cxn ang="0">
                <a:pos x="466" y="185"/>
              </a:cxn>
              <a:cxn ang="0">
                <a:pos x="452" y="185"/>
              </a:cxn>
              <a:cxn ang="0">
                <a:pos x="450" y="166"/>
              </a:cxn>
              <a:cxn ang="0">
                <a:pos x="445" y="140"/>
              </a:cxn>
              <a:cxn ang="0">
                <a:pos x="412" y="116"/>
              </a:cxn>
              <a:cxn ang="0">
                <a:pos x="351" y="114"/>
              </a:cxn>
              <a:cxn ang="0">
                <a:pos x="313" y="99"/>
              </a:cxn>
              <a:cxn ang="0">
                <a:pos x="258" y="92"/>
              </a:cxn>
              <a:cxn ang="0">
                <a:pos x="223" y="69"/>
              </a:cxn>
              <a:cxn ang="0">
                <a:pos x="206" y="62"/>
              </a:cxn>
              <a:cxn ang="0">
                <a:pos x="176" y="52"/>
              </a:cxn>
              <a:cxn ang="0">
                <a:pos x="161" y="64"/>
              </a:cxn>
              <a:cxn ang="0">
                <a:pos x="166" y="38"/>
              </a:cxn>
              <a:cxn ang="0">
                <a:pos x="159" y="19"/>
              </a:cxn>
              <a:cxn ang="0">
                <a:pos x="131" y="31"/>
              </a:cxn>
              <a:cxn ang="0">
                <a:pos x="67" y="62"/>
              </a:cxn>
              <a:cxn ang="0">
                <a:pos x="50" y="62"/>
              </a:cxn>
              <a:cxn ang="0">
                <a:pos x="48" y="142"/>
              </a:cxn>
              <a:cxn ang="0">
                <a:pos x="12" y="173"/>
              </a:cxn>
              <a:cxn ang="0">
                <a:pos x="15" y="215"/>
              </a:cxn>
              <a:cxn ang="0">
                <a:pos x="17" y="253"/>
              </a:cxn>
              <a:cxn ang="0">
                <a:pos x="19" y="305"/>
              </a:cxn>
              <a:cxn ang="0">
                <a:pos x="45" y="334"/>
              </a:cxn>
              <a:cxn ang="0">
                <a:pos x="81" y="348"/>
              </a:cxn>
              <a:cxn ang="0">
                <a:pos x="145" y="393"/>
              </a:cxn>
              <a:cxn ang="0">
                <a:pos x="178" y="469"/>
              </a:cxn>
              <a:cxn ang="0">
                <a:pos x="190" y="497"/>
              </a:cxn>
              <a:cxn ang="0">
                <a:pos x="213" y="556"/>
              </a:cxn>
              <a:cxn ang="0">
                <a:pos x="287" y="575"/>
              </a:cxn>
              <a:cxn ang="0">
                <a:pos x="495" y="549"/>
              </a:cxn>
              <a:cxn ang="0">
                <a:pos x="523" y="182"/>
              </a:cxn>
              <a:cxn ang="0">
                <a:pos x="507" y="206"/>
              </a:cxn>
              <a:cxn ang="0">
                <a:pos x="500" y="237"/>
              </a:cxn>
              <a:cxn ang="0">
                <a:pos x="518" y="232"/>
              </a:cxn>
              <a:cxn ang="0">
                <a:pos x="521" y="213"/>
              </a:cxn>
              <a:cxn ang="0">
                <a:pos x="523" y="201"/>
              </a:cxn>
              <a:cxn ang="0">
                <a:pos x="523" y="189"/>
              </a:cxn>
              <a:cxn ang="0">
                <a:pos x="537" y="168"/>
              </a:cxn>
              <a:cxn ang="0">
                <a:pos x="528" y="173"/>
              </a:cxn>
            </a:cxnLst>
            <a:rect l="0" t="0" r="r" b="b"/>
            <a:pathLst>
              <a:path w="537" h="580">
                <a:moveTo>
                  <a:pt x="183" y="28"/>
                </a:moveTo>
                <a:lnTo>
                  <a:pt x="173" y="36"/>
                </a:lnTo>
                <a:lnTo>
                  <a:pt x="171" y="38"/>
                </a:lnTo>
                <a:lnTo>
                  <a:pt x="171" y="40"/>
                </a:lnTo>
                <a:lnTo>
                  <a:pt x="171" y="43"/>
                </a:lnTo>
                <a:lnTo>
                  <a:pt x="176" y="40"/>
                </a:lnTo>
                <a:lnTo>
                  <a:pt x="178" y="38"/>
                </a:lnTo>
                <a:lnTo>
                  <a:pt x="178" y="36"/>
                </a:lnTo>
                <a:lnTo>
                  <a:pt x="180" y="33"/>
                </a:lnTo>
                <a:lnTo>
                  <a:pt x="185" y="28"/>
                </a:lnTo>
                <a:lnTo>
                  <a:pt x="185" y="26"/>
                </a:lnTo>
                <a:lnTo>
                  <a:pt x="183" y="28"/>
                </a:lnTo>
                <a:close/>
                <a:moveTo>
                  <a:pt x="185" y="21"/>
                </a:moveTo>
                <a:lnTo>
                  <a:pt x="190" y="21"/>
                </a:lnTo>
                <a:lnTo>
                  <a:pt x="190" y="17"/>
                </a:lnTo>
                <a:lnTo>
                  <a:pt x="187" y="14"/>
                </a:lnTo>
                <a:lnTo>
                  <a:pt x="185" y="17"/>
                </a:lnTo>
                <a:lnTo>
                  <a:pt x="180" y="19"/>
                </a:lnTo>
                <a:lnTo>
                  <a:pt x="180" y="21"/>
                </a:lnTo>
                <a:lnTo>
                  <a:pt x="185" y="21"/>
                </a:lnTo>
                <a:close/>
                <a:moveTo>
                  <a:pt x="197" y="5"/>
                </a:moveTo>
                <a:lnTo>
                  <a:pt x="199" y="2"/>
                </a:lnTo>
                <a:lnTo>
                  <a:pt x="199" y="0"/>
                </a:lnTo>
                <a:lnTo>
                  <a:pt x="197" y="0"/>
                </a:lnTo>
                <a:lnTo>
                  <a:pt x="194" y="0"/>
                </a:lnTo>
                <a:lnTo>
                  <a:pt x="194" y="2"/>
                </a:lnTo>
                <a:lnTo>
                  <a:pt x="194" y="7"/>
                </a:lnTo>
                <a:lnTo>
                  <a:pt x="194" y="7"/>
                </a:lnTo>
                <a:lnTo>
                  <a:pt x="197" y="5"/>
                </a:lnTo>
                <a:close/>
                <a:moveTo>
                  <a:pt x="173" y="21"/>
                </a:moveTo>
                <a:lnTo>
                  <a:pt x="176" y="21"/>
                </a:lnTo>
                <a:lnTo>
                  <a:pt x="173" y="19"/>
                </a:lnTo>
                <a:lnTo>
                  <a:pt x="171" y="17"/>
                </a:lnTo>
                <a:lnTo>
                  <a:pt x="171" y="17"/>
                </a:lnTo>
                <a:lnTo>
                  <a:pt x="168" y="19"/>
                </a:lnTo>
                <a:lnTo>
                  <a:pt x="171" y="21"/>
                </a:lnTo>
                <a:lnTo>
                  <a:pt x="173" y="21"/>
                </a:lnTo>
                <a:close/>
                <a:moveTo>
                  <a:pt x="504" y="523"/>
                </a:moveTo>
                <a:lnTo>
                  <a:pt x="507" y="514"/>
                </a:lnTo>
                <a:lnTo>
                  <a:pt x="504" y="507"/>
                </a:lnTo>
                <a:lnTo>
                  <a:pt x="500" y="502"/>
                </a:lnTo>
                <a:lnTo>
                  <a:pt x="497" y="497"/>
                </a:lnTo>
                <a:lnTo>
                  <a:pt x="497" y="490"/>
                </a:lnTo>
                <a:lnTo>
                  <a:pt x="495" y="485"/>
                </a:lnTo>
                <a:lnTo>
                  <a:pt x="490" y="483"/>
                </a:lnTo>
                <a:lnTo>
                  <a:pt x="490" y="478"/>
                </a:lnTo>
                <a:lnTo>
                  <a:pt x="490" y="474"/>
                </a:lnTo>
                <a:lnTo>
                  <a:pt x="490" y="471"/>
                </a:lnTo>
                <a:lnTo>
                  <a:pt x="488" y="469"/>
                </a:lnTo>
                <a:lnTo>
                  <a:pt x="488" y="466"/>
                </a:lnTo>
                <a:lnTo>
                  <a:pt x="488" y="464"/>
                </a:lnTo>
                <a:lnTo>
                  <a:pt x="485" y="452"/>
                </a:lnTo>
                <a:lnTo>
                  <a:pt x="485" y="447"/>
                </a:lnTo>
                <a:lnTo>
                  <a:pt x="485" y="440"/>
                </a:lnTo>
                <a:lnTo>
                  <a:pt x="490" y="426"/>
                </a:lnTo>
                <a:lnTo>
                  <a:pt x="490" y="421"/>
                </a:lnTo>
                <a:lnTo>
                  <a:pt x="490" y="414"/>
                </a:lnTo>
                <a:lnTo>
                  <a:pt x="490" y="407"/>
                </a:lnTo>
                <a:lnTo>
                  <a:pt x="495" y="391"/>
                </a:lnTo>
                <a:lnTo>
                  <a:pt x="495" y="386"/>
                </a:lnTo>
                <a:lnTo>
                  <a:pt x="492" y="379"/>
                </a:lnTo>
                <a:lnTo>
                  <a:pt x="490" y="374"/>
                </a:lnTo>
                <a:lnTo>
                  <a:pt x="490" y="367"/>
                </a:lnTo>
                <a:lnTo>
                  <a:pt x="490" y="358"/>
                </a:lnTo>
                <a:lnTo>
                  <a:pt x="492" y="348"/>
                </a:lnTo>
                <a:lnTo>
                  <a:pt x="497" y="339"/>
                </a:lnTo>
                <a:lnTo>
                  <a:pt x="502" y="331"/>
                </a:lnTo>
                <a:lnTo>
                  <a:pt x="502" y="324"/>
                </a:lnTo>
                <a:lnTo>
                  <a:pt x="500" y="315"/>
                </a:lnTo>
                <a:lnTo>
                  <a:pt x="497" y="303"/>
                </a:lnTo>
                <a:lnTo>
                  <a:pt x="500" y="289"/>
                </a:lnTo>
                <a:lnTo>
                  <a:pt x="502" y="275"/>
                </a:lnTo>
                <a:lnTo>
                  <a:pt x="504" y="268"/>
                </a:lnTo>
                <a:lnTo>
                  <a:pt x="507" y="260"/>
                </a:lnTo>
                <a:lnTo>
                  <a:pt x="507" y="253"/>
                </a:lnTo>
                <a:lnTo>
                  <a:pt x="507" y="249"/>
                </a:lnTo>
                <a:lnTo>
                  <a:pt x="502" y="246"/>
                </a:lnTo>
                <a:lnTo>
                  <a:pt x="497" y="242"/>
                </a:lnTo>
                <a:lnTo>
                  <a:pt x="492" y="242"/>
                </a:lnTo>
                <a:lnTo>
                  <a:pt x="485" y="246"/>
                </a:lnTo>
                <a:lnTo>
                  <a:pt x="485" y="246"/>
                </a:lnTo>
                <a:lnTo>
                  <a:pt x="483" y="246"/>
                </a:lnTo>
                <a:lnTo>
                  <a:pt x="476" y="256"/>
                </a:lnTo>
                <a:lnTo>
                  <a:pt x="474" y="268"/>
                </a:lnTo>
                <a:lnTo>
                  <a:pt x="469" y="275"/>
                </a:lnTo>
                <a:lnTo>
                  <a:pt x="464" y="279"/>
                </a:lnTo>
                <a:lnTo>
                  <a:pt x="462" y="284"/>
                </a:lnTo>
                <a:lnTo>
                  <a:pt x="459" y="289"/>
                </a:lnTo>
                <a:lnTo>
                  <a:pt x="455" y="289"/>
                </a:lnTo>
                <a:lnTo>
                  <a:pt x="450" y="287"/>
                </a:lnTo>
                <a:lnTo>
                  <a:pt x="450" y="282"/>
                </a:lnTo>
                <a:lnTo>
                  <a:pt x="450" y="272"/>
                </a:lnTo>
                <a:lnTo>
                  <a:pt x="452" y="263"/>
                </a:lnTo>
                <a:lnTo>
                  <a:pt x="459" y="246"/>
                </a:lnTo>
                <a:lnTo>
                  <a:pt x="459" y="242"/>
                </a:lnTo>
                <a:lnTo>
                  <a:pt x="459" y="239"/>
                </a:lnTo>
                <a:lnTo>
                  <a:pt x="471" y="230"/>
                </a:lnTo>
                <a:lnTo>
                  <a:pt x="476" y="225"/>
                </a:lnTo>
                <a:lnTo>
                  <a:pt x="478" y="218"/>
                </a:lnTo>
                <a:lnTo>
                  <a:pt x="476" y="213"/>
                </a:lnTo>
                <a:lnTo>
                  <a:pt x="474" y="213"/>
                </a:lnTo>
                <a:lnTo>
                  <a:pt x="469" y="208"/>
                </a:lnTo>
                <a:lnTo>
                  <a:pt x="464" y="204"/>
                </a:lnTo>
                <a:lnTo>
                  <a:pt x="464" y="199"/>
                </a:lnTo>
                <a:lnTo>
                  <a:pt x="466" y="185"/>
                </a:lnTo>
                <a:lnTo>
                  <a:pt x="466" y="182"/>
                </a:lnTo>
                <a:lnTo>
                  <a:pt x="466" y="182"/>
                </a:lnTo>
                <a:lnTo>
                  <a:pt x="464" y="180"/>
                </a:lnTo>
                <a:lnTo>
                  <a:pt x="457" y="185"/>
                </a:lnTo>
                <a:lnTo>
                  <a:pt x="452" y="185"/>
                </a:lnTo>
                <a:lnTo>
                  <a:pt x="450" y="185"/>
                </a:lnTo>
                <a:lnTo>
                  <a:pt x="448" y="182"/>
                </a:lnTo>
                <a:lnTo>
                  <a:pt x="448" y="180"/>
                </a:lnTo>
                <a:lnTo>
                  <a:pt x="448" y="175"/>
                </a:lnTo>
                <a:lnTo>
                  <a:pt x="450" y="166"/>
                </a:lnTo>
                <a:lnTo>
                  <a:pt x="450" y="159"/>
                </a:lnTo>
                <a:lnTo>
                  <a:pt x="450" y="154"/>
                </a:lnTo>
                <a:lnTo>
                  <a:pt x="448" y="147"/>
                </a:lnTo>
                <a:lnTo>
                  <a:pt x="448" y="144"/>
                </a:lnTo>
                <a:lnTo>
                  <a:pt x="445" y="140"/>
                </a:lnTo>
                <a:lnTo>
                  <a:pt x="436" y="135"/>
                </a:lnTo>
                <a:lnTo>
                  <a:pt x="419" y="133"/>
                </a:lnTo>
                <a:lnTo>
                  <a:pt x="419" y="123"/>
                </a:lnTo>
                <a:lnTo>
                  <a:pt x="417" y="121"/>
                </a:lnTo>
                <a:lnTo>
                  <a:pt x="412" y="116"/>
                </a:lnTo>
                <a:lnTo>
                  <a:pt x="395" y="111"/>
                </a:lnTo>
                <a:lnTo>
                  <a:pt x="381" y="111"/>
                </a:lnTo>
                <a:lnTo>
                  <a:pt x="369" y="114"/>
                </a:lnTo>
                <a:lnTo>
                  <a:pt x="360" y="111"/>
                </a:lnTo>
                <a:lnTo>
                  <a:pt x="351" y="114"/>
                </a:lnTo>
                <a:lnTo>
                  <a:pt x="346" y="109"/>
                </a:lnTo>
                <a:lnTo>
                  <a:pt x="339" y="107"/>
                </a:lnTo>
                <a:lnTo>
                  <a:pt x="332" y="104"/>
                </a:lnTo>
                <a:lnTo>
                  <a:pt x="325" y="102"/>
                </a:lnTo>
                <a:lnTo>
                  <a:pt x="313" y="99"/>
                </a:lnTo>
                <a:lnTo>
                  <a:pt x="303" y="99"/>
                </a:lnTo>
                <a:lnTo>
                  <a:pt x="291" y="97"/>
                </a:lnTo>
                <a:lnTo>
                  <a:pt x="280" y="95"/>
                </a:lnTo>
                <a:lnTo>
                  <a:pt x="268" y="95"/>
                </a:lnTo>
                <a:lnTo>
                  <a:pt x="258" y="92"/>
                </a:lnTo>
                <a:lnTo>
                  <a:pt x="246" y="90"/>
                </a:lnTo>
                <a:lnTo>
                  <a:pt x="235" y="90"/>
                </a:lnTo>
                <a:lnTo>
                  <a:pt x="232" y="83"/>
                </a:lnTo>
                <a:lnTo>
                  <a:pt x="228" y="78"/>
                </a:lnTo>
                <a:lnTo>
                  <a:pt x="223" y="69"/>
                </a:lnTo>
                <a:lnTo>
                  <a:pt x="218" y="66"/>
                </a:lnTo>
                <a:lnTo>
                  <a:pt x="213" y="66"/>
                </a:lnTo>
                <a:lnTo>
                  <a:pt x="211" y="64"/>
                </a:lnTo>
                <a:lnTo>
                  <a:pt x="209" y="66"/>
                </a:lnTo>
                <a:lnTo>
                  <a:pt x="206" y="62"/>
                </a:lnTo>
                <a:lnTo>
                  <a:pt x="206" y="59"/>
                </a:lnTo>
                <a:lnTo>
                  <a:pt x="202" y="62"/>
                </a:lnTo>
                <a:lnTo>
                  <a:pt x="194" y="62"/>
                </a:lnTo>
                <a:lnTo>
                  <a:pt x="187" y="57"/>
                </a:lnTo>
                <a:lnTo>
                  <a:pt x="176" y="52"/>
                </a:lnTo>
                <a:lnTo>
                  <a:pt x="176" y="52"/>
                </a:lnTo>
                <a:lnTo>
                  <a:pt x="176" y="55"/>
                </a:lnTo>
                <a:lnTo>
                  <a:pt x="176" y="55"/>
                </a:lnTo>
                <a:lnTo>
                  <a:pt x="173" y="57"/>
                </a:lnTo>
                <a:lnTo>
                  <a:pt x="161" y="64"/>
                </a:lnTo>
                <a:lnTo>
                  <a:pt x="159" y="62"/>
                </a:lnTo>
                <a:lnTo>
                  <a:pt x="164" y="55"/>
                </a:lnTo>
                <a:lnTo>
                  <a:pt x="164" y="50"/>
                </a:lnTo>
                <a:lnTo>
                  <a:pt x="164" y="43"/>
                </a:lnTo>
                <a:lnTo>
                  <a:pt x="166" y="38"/>
                </a:lnTo>
                <a:lnTo>
                  <a:pt x="168" y="28"/>
                </a:lnTo>
                <a:lnTo>
                  <a:pt x="171" y="24"/>
                </a:lnTo>
                <a:lnTo>
                  <a:pt x="168" y="21"/>
                </a:lnTo>
                <a:lnTo>
                  <a:pt x="164" y="17"/>
                </a:lnTo>
                <a:lnTo>
                  <a:pt x="159" y="19"/>
                </a:lnTo>
                <a:lnTo>
                  <a:pt x="154" y="19"/>
                </a:lnTo>
                <a:lnTo>
                  <a:pt x="140" y="33"/>
                </a:lnTo>
                <a:lnTo>
                  <a:pt x="138" y="31"/>
                </a:lnTo>
                <a:lnTo>
                  <a:pt x="133" y="31"/>
                </a:lnTo>
                <a:lnTo>
                  <a:pt x="131" y="31"/>
                </a:lnTo>
                <a:lnTo>
                  <a:pt x="121" y="43"/>
                </a:lnTo>
                <a:lnTo>
                  <a:pt x="109" y="50"/>
                </a:lnTo>
                <a:lnTo>
                  <a:pt x="81" y="59"/>
                </a:lnTo>
                <a:lnTo>
                  <a:pt x="74" y="62"/>
                </a:lnTo>
                <a:lnTo>
                  <a:pt x="67" y="62"/>
                </a:lnTo>
                <a:lnTo>
                  <a:pt x="60" y="57"/>
                </a:lnTo>
                <a:lnTo>
                  <a:pt x="57" y="55"/>
                </a:lnTo>
                <a:lnTo>
                  <a:pt x="57" y="55"/>
                </a:lnTo>
                <a:lnTo>
                  <a:pt x="55" y="55"/>
                </a:lnTo>
                <a:lnTo>
                  <a:pt x="50" y="62"/>
                </a:lnTo>
                <a:lnTo>
                  <a:pt x="48" y="66"/>
                </a:lnTo>
                <a:lnTo>
                  <a:pt x="41" y="69"/>
                </a:lnTo>
                <a:lnTo>
                  <a:pt x="45" y="107"/>
                </a:lnTo>
                <a:lnTo>
                  <a:pt x="48" y="123"/>
                </a:lnTo>
                <a:lnTo>
                  <a:pt x="48" y="142"/>
                </a:lnTo>
                <a:lnTo>
                  <a:pt x="45" y="144"/>
                </a:lnTo>
                <a:lnTo>
                  <a:pt x="43" y="149"/>
                </a:lnTo>
                <a:lnTo>
                  <a:pt x="38" y="152"/>
                </a:lnTo>
                <a:lnTo>
                  <a:pt x="15" y="168"/>
                </a:lnTo>
                <a:lnTo>
                  <a:pt x="12" y="173"/>
                </a:lnTo>
                <a:lnTo>
                  <a:pt x="8" y="182"/>
                </a:lnTo>
                <a:lnTo>
                  <a:pt x="0" y="194"/>
                </a:lnTo>
                <a:lnTo>
                  <a:pt x="0" y="201"/>
                </a:lnTo>
                <a:lnTo>
                  <a:pt x="0" y="208"/>
                </a:lnTo>
                <a:lnTo>
                  <a:pt x="15" y="215"/>
                </a:lnTo>
                <a:lnTo>
                  <a:pt x="19" y="220"/>
                </a:lnTo>
                <a:lnTo>
                  <a:pt x="22" y="227"/>
                </a:lnTo>
                <a:lnTo>
                  <a:pt x="22" y="234"/>
                </a:lnTo>
                <a:lnTo>
                  <a:pt x="17" y="249"/>
                </a:lnTo>
                <a:lnTo>
                  <a:pt x="17" y="253"/>
                </a:lnTo>
                <a:lnTo>
                  <a:pt x="19" y="270"/>
                </a:lnTo>
                <a:lnTo>
                  <a:pt x="17" y="275"/>
                </a:lnTo>
                <a:lnTo>
                  <a:pt x="19" y="289"/>
                </a:lnTo>
                <a:lnTo>
                  <a:pt x="19" y="291"/>
                </a:lnTo>
                <a:lnTo>
                  <a:pt x="19" y="305"/>
                </a:lnTo>
                <a:lnTo>
                  <a:pt x="19" y="310"/>
                </a:lnTo>
                <a:lnTo>
                  <a:pt x="22" y="317"/>
                </a:lnTo>
                <a:lnTo>
                  <a:pt x="22" y="320"/>
                </a:lnTo>
                <a:lnTo>
                  <a:pt x="34" y="329"/>
                </a:lnTo>
                <a:lnTo>
                  <a:pt x="45" y="334"/>
                </a:lnTo>
                <a:lnTo>
                  <a:pt x="53" y="334"/>
                </a:lnTo>
                <a:lnTo>
                  <a:pt x="60" y="339"/>
                </a:lnTo>
                <a:lnTo>
                  <a:pt x="67" y="343"/>
                </a:lnTo>
                <a:lnTo>
                  <a:pt x="74" y="348"/>
                </a:lnTo>
                <a:lnTo>
                  <a:pt x="81" y="348"/>
                </a:lnTo>
                <a:lnTo>
                  <a:pt x="90" y="355"/>
                </a:lnTo>
                <a:lnTo>
                  <a:pt x="105" y="367"/>
                </a:lnTo>
                <a:lnTo>
                  <a:pt x="112" y="379"/>
                </a:lnTo>
                <a:lnTo>
                  <a:pt x="123" y="386"/>
                </a:lnTo>
                <a:lnTo>
                  <a:pt x="145" y="393"/>
                </a:lnTo>
                <a:lnTo>
                  <a:pt x="157" y="400"/>
                </a:lnTo>
                <a:lnTo>
                  <a:pt x="164" y="405"/>
                </a:lnTo>
                <a:lnTo>
                  <a:pt x="168" y="424"/>
                </a:lnTo>
                <a:lnTo>
                  <a:pt x="176" y="459"/>
                </a:lnTo>
                <a:lnTo>
                  <a:pt x="178" y="469"/>
                </a:lnTo>
                <a:lnTo>
                  <a:pt x="180" y="474"/>
                </a:lnTo>
                <a:lnTo>
                  <a:pt x="183" y="478"/>
                </a:lnTo>
                <a:lnTo>
                  <a:pt x="190" y="481"/>
                </a:lnTo>
                <a:lnTo>
                  <a:pt x="192" y="488"/>
                </a:lnTo>
                <a:lnTo>
                  <a:pt x="190" y="497"/>
                </a:lnTo>
                <a:lnTo>
                  <a:pt x="190" y="509"/>
                </a:lnTo>
                <a:lnTo>
                  <a:pt x="192" y="526"/>
                </a:lnTo>
                <a:lnTo>
                  <a:pt x="197" y="537"/>
                </a:lnTo>
                <a:lnTo>
                  <a:pt x="202" y="549"/>
                </a:lnTo>
                <a:lnTo>
                  <a:pt x="213" y="556"/>
                </a:lnTo>
                <a:lnTo>
                  <a:pt x="230" y="561"/>
                </a:lnTo>
                <a:lnTo>
                  <a:pt x="239" y="568"/>
                </a:lnTo>
                <a:lnTo>
                  <a:pt x="244" y="578"/>
                </a:lnTo>
                <a:lnTo>
                  <a:pt x="244" y="580"/>
                </a:lnTo>
                <a:lnTo>
                  <a:pt x="287" y="575"/>
                </a:lnTo>
                <a:lnTo>
                  <a:pt x="329" y="571"/>
                </a:lnTo>
                <a:lnTo>
                  <a:pt x="369" y="566"/>
                </a:lnTo>
                <a:lnTo>
                  <a:pt x="412" y="559"/>
                </a:lnTo>
                <a:lnTo>
                  <a:pt x="455" y="554"/>
                </a:lnTo>
                <a:lnTo>
                  <a:pt x="495" y="549"/>
                </a:lnTo>
                <a:lnTo>
                  <a:pt x="507" y="547"/>
                </a:lnTo>
                <a:lnTo>
                  <a:pt x="507" y="540"/>
                </a:lnTo>
                <a:lnTo>
                  <a:pt x="504" y="523"/>
                </a:lnTo>
                <a:close/>
                <a:moveTo>
                  <a:pt x="526" y="182"/>
                </a:moveTo>
                <a:lnTo>
                  <a:pt x="523" y="182"/>
                </a:lnTo>
                <a:lnTo>
                  <a:pt x="518" y="185"/>
                </a:lnTo>
                <a:lnTo>
                  <a:pt x="518" y="192"/>
                </a:lnTo>
                <a:lnTo>
                  <a:pt x="514" y="197"/>
                </a:lnTo>
                <a:lnTo>
                  <a:pt x="509" y="201"/>
                </a:lnTo>
                <a:lnTo>
                  <a:pt x="507" y="206"/>
                </a:lnTo>
                <a:lnTo>
                  <a:pt x="507" y="213"/>
                </a:lnTo>
                <a:lnTo>
                  <a:pt x="504" y="220"/>
                </a:lnTo>
                <a:lnTo>
                  <a:pt x="500" y="230"/>
                </a:lnTo>
                <a:lnTo>
                  <a:pt x="497" y="234"/>
                </a:lnTo>
                <a:lnTo>
                  <a:pt x="500" y="237"/>
                </a:lnTo>
                <a:lnTo>
                  <a:pt x="502" y="242"/>
                </a:lnTo>
                <a:lnTo>
                  <a:pt x="504" y="244"/>
                </a:lnTo>
                <a:lnTo>
                  <a:pt x="509" y="246"/>
                </a:lnTo>
                <a:lnTo>
                  <a:pt x="511" y="244"/>
                </a:lnTo>
                <a:lnTo>
                  <a:pt x="518" y="232"/>
                </a:lnTo>
                <a:lnTo>
                  <a:pt x="518" y="230"/>
                </a:lnTo>
                <a:lnTo>
                  <a:pt x="516" y="227"/>
                </a:lnTo>
                <a:lnTo>
                  <a:pt x="516" y="225"/>
                </a:lnTo>
                <a:lnTo>
                  <a:pt x="518" y="215"/>
                </a:lnTo>
                <a:lnTo>
                  <a:pt x="521" y="213"/>
                </a:lnTo>
                <a:lnTo>
                  <a:pt x="523" y="213"/>
                </a:lnTo>
                <a:lnTo>
                  <a:pt x="523" y="211"/>
                </a:lnTo>
                <a:lnTo>
                  <a:pt x="526" y="206"/>
                </a:lnTo>
                <a:lnTo>
                  <a:pt x="526" y="204"/>
                </a:lnTo>
                <a:lnTo>
                  <a:pt x="523" y="201"/>
                </a:lnTo>
                <a:lnTo>
                  <a:pt x="523" y="201"/>
                </a:lnTo>
                <a:lnTo>
                  <a:pt x="526" y="201"/>
                </a:lnTo>
                <a:lnTo>
                  <a:pt x="526" y="199"/>
                </a:lnTo>
                <a:lnTo>
                  <a:pt x="523" y="192"/>
                </a:lnTo>
                <a:lnTo>
                  <a:pt x="523" y="189"/>
                </a:lnTo>
                <a:lnTo>
                  <a:pt x="528" y="189"/>
                </a:lnTo>
                <a:lnTo>
                  <a:pt x="528" y="189"/>
                </a:lnTo>
                <a:lnTo>
                  <a:pt x="528" y="185"/>
                </a:lnTo>
                <a:lnTo>
                  <a:pt x="526" y="182"/>
                </a:lnTo>
                <a:close/>
                <a:moveTo>
                  <a:pt x="537" y="168"/>
                </a:moveTo>
                <a:lnTo>
                  <a:pt x="537" y="166"/>
                </a:lnTo>
                <a:lnTo>
                  <a:pt x="535" y="166"/>
                </a:lnTo>
                <a:lnTo>
                  <a:pt x="530" y="166"/>
                </a:lnTo>
                <a:lnTo>
                  <a:pt x="530" y="166"/>
                </a:lnTo>
                <a:lnTo>
                  <a:pt x="528" y="173"/>
                </a:lnTo>
                <a:lnTo>
                  <a:pt x="530" y="175"/>
                </a:lnTo>
                <a:lnTo>
                  <a:pt x="535" y="175"/>
                </a:lnTo>
                <a:lnTo>
                  <a:pt x="537" y="173"/>
                </a:lnTo>
                <a:lnTo>
                  <a:pt x="537" y="168"/>
                </a:lnTo>
                <a:close/>
              </a:path>
            </a:pathLst>
          </a:custGeom>
          <a:solidFill>
            <a:srgbClr val="5FC0EB"/>
          </a:solidFill>
          <a:ln w="6350">
            <a:solidFill>
              <a:srgbClr val="00A0DC"/>
            </a:solidFill>
            <a:round/>
            <a:headEnd/>
            <a:tailEnd/>
          </a:ln>
        </p:spPr>
        <p:txBody>
          <a:bodyPr lIns="91416" bIns="6399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5" name="Illinois">
            <a:extLst>
              <a:ext uri="{FF2B5EF4-FFF2-40B4-BE49-F238E27FC236}">
                <a16:creationId xmlns:a16="http://schemas.microsoft.com/office/drawing/2014/main" id="{BF2F59A5-CD57-334B-8B5E-492CA49A2F02}"/>
              </a:ext>
            </a:extLst>
          </p:cNvPr>
          <p:cNvSpPr>
            <a:spLocks noChangeAspect="1"/>
          </p:cNvSpPr>
          <p:nvPr/>
        </p:nvSpPr>
        <p:spPr bwMode="gray">
          <a:xfrm>
            <a:off x="8100188" y="2997820"/>
            <a:ext cx="586031" cy="1080607"/>
          </a:xfrm>
          <a:custGeom>
            <a:avLst/>
            <a:gdLst/>
            <a:ahLst/>
            <a:cxnLst>
              <a:cxn ang="0">
                <a:pos x="393" y="426"/>
              </a:cxn>
              <a:cxn ang="0">
                <a:pos x="393" y="409"/>
              </a:cxn>
              <a:cxn ang="0">
                <a:pos x="398" y="391"/>
              </a:cxn>
              <a:cxn ang="0">
                <a:pos x="386" y="315"/>
              </a:cxn>
              <a:cxn ang="0">
                <a:pos x="372" y="201"/>
              </a:cxn>
              <a:cxn ang="0">
                <a:pos x="355" y="92"/>
              </a:cxn>
              <a:cxn ang="0">
                <a:pos x="339" y="59"/>
              </a:cxn>
              <a:cxn ang="0">
                <a:pos x="324" y="43"/>
              </a:cxn>
              <a:cxn ang="0">
                <a:pos x="313" y="0"/>
              </a:cxn>
              <a:cxn ang="0">
                <a:pos x="218" y="12"/>
              </a:cxn>
              <a:cxn ang="0">
                <a:pos x="93" y="28"/>
              </a:cxn>
              <a:cxn ang="0">
                <a:pos x="67" y="47"/>
              </a:cxn>
              <a:cxn ang="0">
                <a:pos x="83" y="66"/>
              </a:cxn>
              <a:cxn ang="0">
                <a:pos x="105" y="85"/>
              </a:cxn>
              <a:cxn ang="0">
                <a:pos x="100" y="116"/>
              </a:cxn>
              <a:cxn ang="0">
                <a:pos x="90" y="142"/>
              </a:cxn>
              <a:cxn ang="0">
                <a:pos x="55" y="168"/>
              </a:cxn>
              <a:cxn ang="0">
                <a:pos x="26" y="194"/>
              </a:cxn>
              <a:cxn ang="0">
                <a:pos x="41" y="218"/>
              </a:cxn>
              <a:cxn ang="0">
                <a:pos x="31" y="260"/>
              </a:cxn>
              <a:cxn ang="0">
                <a:pos x="8" y="291"/>
              </a:cxn>
              <a:cxn ang="0">
                <a:pos x="3" y="310"/>
              </a:cxn>
              <a:cxn ang="0">
                <a:pos x="8" y="367"/>
              </a:cxn>
              <a:cxn ang="0">
                <a:pos x="36" y="407"/>
              </a:cxn>
              <a:cxn ang="0">
                <a:pos x="97" y="478"/>
              </a:cxn>
              <a:cxn ang="0">
                <a:pos x="128" y="483"/>
              </a:cxn>
              <a:cxn ang="0">
                <a:pos x="152" y="490"/>
              </a:cxn>
              <a:cxn ang="0">
                <a:pos x="152" y="499"/>
              </a:cxn>
              <a:cxn ang="0">
                <a:pos x="138" y="568"/>
              </a:cxn>
              <a:cxn ang="0">
                <a:pos x="171" y="597"/>
              </a:cxn>
              <a:cxn ang="0">
                <a:pos x="218" y="625"/>
              </a:cxn>
              <a:cxn ang="0">
                <a:pos x="235" y="653"/>
              </a:cxn>
              <a:cxn ang="0">
                <a:pos x="237" y="679"/>
              </a:cxn>
              <a:cxn ang="0">
                <a:pos x="256" y="710"/>
              </a:cxn>
              <a:cxn ang="0">
                <a:pos x="263" y="710"/>
              </a:cxn>
              <a:cxn ang="0">
                <a:pos x="261" y="705"/>
              </a:cxn>
              <a:cxn ang="0">
                <a:pos x="268" y="705"/>
              </a:cxn>
              <a:cxn ang="0">
                <a:pos x="277" y="698"/>
              </a:cxn>
              <a:cxn ang="0">
                <a:pos x="329" y="691"/>
              </a:cxn>
              <a:cxn ang="0">
                <a:pos x="343" y="679"/>
              </a:cxn>
              <a:cxn ang="0">
                <a:pos x="336" y="658"/>
              </a:cxn>
              <a:cxn ang="0">
                <a:pos x="372" y="630"/>
              </a:cxn>
              <a:cxn ang="0">
                <a:pos x="372" y="599"/>
              </a:cxn>
              <a:cxn ang="0">
                <a:pos x="369" y="585"/>
              </a:cxn>
              <a:cxn ang="0">
                <a:pos x="372" y="568"/>
              </a:cxn>
              <a:cxn ang="0">
                <a:pos x="374" y="559"/>
              </a:cxn>
              <a:cxn ang="0">
                <a:pos x="377" y="552"/>
              </a:cxn>
              <a:cxn ang="0">
                <a:pos x="374" y="537"/>
              </a:cxn>
              <a:cxn ang="0">
                <a:pos x="384" y="530"/>
              </a:cxn>
              <a:cxn ang="0">
                <a:pos x="393" y="507"/>
              </a:cxn>
              <a:cxn ang="0">
                <a:pos x="405" y="478"/>
              </a:cxn>
              <a:cxn ang="0">
                <a:pos x="405" y="447"/>
              </a:cxn>
            </a:cxnLst>
            <a:rect l="0" t="0" r="r" b="b"/>
            <a:pathLst>
              <a:path w="410" h="713">
                <a:moveTo>
                  <a:pt x="405" y="447"/>
                </a:moveTo>
                <a:lnTo>
                  <a:pt x="400" y="436"/>
                </a:lnTo>
                <a:lnTo>
                  <a:pt x="393" y="426"/>
                </a:lnTo>
                <a:lnTo>
                  <a:pt x="391" y="417"/>
                </a:lnTo>
                <a:lnTo>
                  <a:pt x="393" y="414"/>
                </a:lnTo>
                <a:lnTo>
                  <a:pt x="393" y="409"/>
                </a:lnTo>
                <a:lnTo>
                  <a:pt x="391" y="402"/>
                </a:lnTo>
                <a:lnTo>
                  <a:pt x="393" y="395"/>
                </a:lnTo>
                <a:lnTo>
                  <a:pt x="398" y="391"/>
                </a:lnTo>
                <a:lnTo>
                  <a:pt x="398" y="388"/>
                </a:lnTo>
                <a:lnTo>
                  <a:pt x="393" y="353"/>
                </a:lnTo>
                <a:lnTo>
                  <a:pt x="386" y="315"/>
                </a:lnTo>
                <a:lnTo>
                  <a:pt x="381" y="277"/>
                </a:lnTo>
                <a:lnTo>
                  <a:pt x="377" y="239"/>
                </a:lnTo>
                <a:lnTo>
                  <a:pt x="372" y="201"/>
                </a:lnTo>
                <a:lnTo>
                  <a:pt x="365" y="163"/>
                </a:lnTo>
                <a:lnTo>
                  <a:pt x="360" y="125"/>
                </a:lnTo>
                <a:lnTo>
                  <a:pt x="355" y="92"/>
                </a:lnTo>
                <a:lnTo>
                  <a:pt x="350" y="88"/>
                </a:lnTo>
                <a:lnTo>
                  <a:pt x="346" y="78"/>
                </a:lnTo>
                <a:lnTo>
                  <a:pt x="339" y="59"/>
                </a:lnTo>
                <a:lnTo>
                  <a:pt x="332" y="50"/>
                </a:lnTo>
                <a:lnTo>
                  <a:pt x="329" y="47"/>
                </a:lnTo>
                <a:lnTo>
                  <a:pt x="324" y="43"/>
                </a:lnTo>
                <a:lnTo>
                  <a:pt x="320" y="35"/>
                </a:lnTo>
                <a:lnTo>
                  <a:pt x="317" y="19"/>
                </a:lnTo>
                <a:lnTo>
                  <a:pt x="313" y="0"/>
                </a:lnTo>
                <a:lnTo>
                  <a:pt x="301" y="2"/>
                </a:lnTo>
                <a:lnTo>
                  <a:pt x="261" y="7"/>
                </a:lnTo>
                <a:lnTo>
                  <a:pt x="218" y="12"/>
                </a:lnTo>
                <a:lnTo>
                  <a:pt x="175" y="19"/>
                </a:lnTo>
                <a:lnTo>
                  <a:pt x="135" y="24"/>
                </a:lnTo>
                <a:lnTo>
                  <a:pt x="93" y="28"/>
                </a:lnTo>
                <a:lnTo>
                  <a:pt x="50" y="33"/>
                </a:lnTo>
                <a:lnTo>
                  <a:pt x="57" y="40"/>
                </a:lnTo>
                <a:lnTo>
                  <a:pt x="67" y="47"/>
                </a:lnTo>
                <a:lnTo>
                  <a:pt x="74" y="54"/>
                </a:lnTo>
                <a:lnTo>
                  <a:pt x="76" y="61"/>
                </a:lnTo>
                <a:lnTo>
                  <a:pt x="83" y="66"/>
                </a:lnTo>
                <a:lnTo>
                  <a:pt x="95" y="73"/>
                </a:lnTo>
                <a:lnTo>
                  <a:pt x="102" y="80"/>
                </a:lnTo>
                <a:lnTo>
                  <a:pt x="105" y="85"/>
                </a:lnTo>
                <a:lnTo>
                  <a:pt x="105" y="95"/>
                </a:lnTo>
                <a:lnTo>
                  <a:pt x="105" y="106"/>
                </a:lnTo>
                <a:lnTo>
                  <a:pt x="100" y="116"/>
                </a:lnTo>
                <a:lnTo>
                  <a:pt x="95" y="123"/>
                </a:lnTo>
                <a:lnTo>
                  <a:pt x="93" y="130"/>
                </a:lnTo>
                <a:lnTo>
                  <a:pt x="90" y="142"/>
                </a:lnTo>
                <a:lnTo>
                  <a:pt x="83" y="151"/>
                </a:lnTo>
                <a:lnTo>
                  <a:pt x="71" y="161"/>
                </a:lnTo>
                <a:lnTo>
                  <a:pt x="55" y="168"/>
                </a:lnTo>
                <a:lnTo>
                  <a:pt x="38" y="173"/>
                </a:lnTo>
                <a:lnTo>
                  <a:pt x="29" y="182"/>
                </a:lnTo>
                <a:lnTo>
                  <a:pt x="26" y="194"/>
                </a:lnTo>
                <a:lnTo>
                  <a:pt x="29" y="204"/>
                </a:lnTo>
                <a:lnTo>
                  <a:pt x="36" y="208"/>
                </a:lnTo>
                <a:lnTo>
                  <a:pt x="41" y="218"/>
                </a:lnTo>
                <a:lnTo>
                  <a:pt x="43" y="225"/>
                </a:lnTo>
                <a:lnTo>
                  <a:pt x="38" y="239"/>
                </a:lnTo>
                <a:lnTo>
                  <a:pt x="31" y="260"/>
                </a:lnTo>
                <a:lnTo>
                  <a:pt x="22" y="275"/>
                </a:lnTo>
                <a:lnTo>
                  <a:pt x="10" y="282"/>
                </a:lnTo>
                <a:lnTo>
                  <a:pt x="8" y="291"/>
                </a:lnTo>
                <a:lnTo>
                  <a:pt x="10" y="303"/>
                </a:lnTo>
                <a:lnTo>
                  <a:pt x="8" y="308"/>
                </a:lnTo>
                <a:lnTo>
                  <a:pt x="3" y="310"/>
                </a:lnTo>
                <a:lnTo>
                  <a:pt x="0" y="331"/>
                </a:lnTo>
                <a:lnTo>
                  <a:pt x="0" y="348"/>
                </a:lnTo>
                <a:lnTo>
                  <a:pt x="8" y="367"/>
                </a:lnTo>
                <a:lnTo>
                  <a:pt x="12" y="381"/>
                </a:lnTo>
                <a:lnTo>
                  <a:pt x="17" y="391"/>
                </a:lnTo>
                <a:lnTo>
                  <a:pt x="36" y="407"/>
                </a:lnTo>
                <a:lnTo>
                  <a:pt x="67" y="431"/>
                </a:lnTo>
                <a:lnTo>
                  <a:pt x="88" y="454"/>
                </a:lnTo>
                <a:lnTo>
                  <a:pt x="97" y="478"/>
                </a:lnTo>
                <a:lnTo>
                  <a:pt x="107" y="488"/>
                </a:lnTo>
                <a:lnTo>
                  <a:pt x="116" y="483"/>
                </a:lnTo>
                <a:lnTo>
                  <a:pt x="128" y="483"/>
                </a:lnTo>
                <a:lnTo>
                  <a:pt x="142" y="485"/>
                </a:lnTo>
                <a:lnTo>
                  <a:pt x="149" y="490"/>
                </a:lnTo>
                <a:lnTo>
                  <a:pt x="152" y="490"/>
                </a:lnTo>
                <a:lnTo>
                  <a:pt x="152" y="492"/>
                </a:lnTo>
                <a:lnTo>
                  <a:pt x="152" y="495"/>
                </a:lnTo>
                <a:lnTo>
                  <a:pt x="152" y="499"/>
                </a:lnTo>
                <a:lnTo>
                  <a:pt x="140" y="542"/>
                </a:lnTo>
                <a:lnTo>
                  <a:pt x="135" y="561"/>
                </a:lnTo>
                <a:lnTo>
                  <a:pt x="138" y="568"/>
                </a:lnTo>
                <a:lnTo>
                  <a:pt x="145" y="578"/>
                </a:lnTo>
                <a:lnTo>
                  <a:pt x="159" y="589"/>
                </a:lnTo>
                <a:lnTo>
                  <a:pt x="171" y="597"/>
                </a:lnTo>
                <a:lnTo>
                  <a:pt x="180" y="601"/>
                </a:lnTo>
                <a:lnTo>
                  <a:pt x="197" y="608"/>
                </a:lnTo>
                <a:lnTo>
                  <a:pt x="218" y="625"/>
                </a:lnTo>
                <a:lnTo>
                  <a:pt x="230" y="634"/>
                </a:lnTo>
                <a:lnTo>
                  <a:pt x="230" y="644"/>
                </a:lnTo>
                <a:lnTo>
                  <a:pt x="235" y="653"/>
                </a:lnTo>
                <a:lnTo>
                  <a:pt x="239" y="660"/>
                </a:lnTo>
                <a:lnTo>
                  <a:pt x="239" y="670"/>
                </a:lnTo>
                <a:lnTo>
                  <a:pt x="237" y="679"/>
                </a:lnTo>
                <a:lnTo>
                  <a:pt x="239" y="689"/>
                </a:lnTo>
                <a:lnTo>
                  <a:pt x="249" y="703"/>
                </a:lnTo>
                <a:lnTo>
                  <a:pt x="256" y="710"/>
                </a:lnTo>
                <a:lnTo>
                  <a:pt x="261" y="713"/>
                </a:lnTo>
                <a:lnTo>
                  <a:pt x="263" y="713"/>
                </a:lnTo>
                <a:lnTo>
                  <a:pt x="263" y="710"/>
                </a:lnTo>
                <a:lnTo>
                  <a:pt x="261" y="710"/>
                </a:lnTo>
                <a:lnTo>
                  <a:pt x="261" y="708"/>
                </a:lnTo>
                <a:lnTo>
                  <a:pt x="261" y="705"/>
                </a:lnTo>
                <a:lnTo>
                  <a:pt x="263" y="703"/>
                </a:lnTo>
                <a:lnTo>
                  <a:pt x="263" y="703"/>
                </a:lnTo>
                <a:lnTo>
                  <a:pt x="268" y="705"/>
                </a:lnTo>
                <a:lnTo>
                  <a:pt x="277" y="713"/>
                </a:lnTo>
                <a:lnTo>
                  <a:pt x="275" y="708"/>
                </a:lnTo>
                <a:lnTo>
                  <a:pt x="277" y="698"/>
                </a:lnTo>
                <a:lnTo>
                  <a:pt x="284" y="689"/>
                </a:lnTo>
                <a:lnTo>
                  <a:pt x="301" y="684"/>
                </a:lnTo>
                <a:lnTo>
                  <a:pt x="329" y="691"/>
                </a:lnTo>
                <a:lnTo>
                  <a:pt x="343" y="691"/>
                </a:lnTo>
                <a:lnTo>
                  <a:pt x="346" y="686"/>
                </a:lnTo>
                <a:lnTo>
                  <a:pt x="343" y="679"/>
                </a:lnTo>
                <a:lnTo>
                  <a:pt x="339" y="670"/>
                </a:lnTo>
                <a:lnTo>
                  <a:pt x="336" y="663"/>
                </a:lnTo>
                <a:lnTo>
                  <a:pt x="336" y="658"/>
                </a:lnTo>
                <a:lnTo>
                  <a:pt x="346" y="651"/>
                </a:lnTo>
                <a:lnTo>
                  <a:pt x="365" y="642"/>
                </a:lnTo>
                <a:lnTo>
                  <a:pt x="372" y="630"/>
                </a:lnTo>
                <a:lnTo>
                  <a:pt x="367" y="620"/>
                </a:lnTo>
                <a:lnTo>
                  <a:pt x="367" y="611"/>
                </a:lnTo>
                <a:lnTo>
                  <a:pt x="372" y="599"/>
                </a:lnTo>
                <a:lnTo>
                  <a:pt x="374" y="597"/>
                </a:lnTo>
                <a:lnTo>
                  <a:pt x="369" y="587"/>
                </a:lnTo>
                <a:lnTo>
                  <a:pt x="369" y="585"/>
                </a:lnTo>
                <a:lnTo>
                  <a:pt x="372" y="585"/>
                </a:lnTo>
                <a:lnTo>
                  <a:pt x="372" y="578"/>
                </a:lnTo>
                <a:lnTo>
                  <a:pt x="372" y="568"/>
                </a:lnTo>
                <a:lnTo>
                  <a:pt x="372" y="563"/>
                </a:lnTo>
                <a:lnTo>
                  <a:pt x="374" y="561"/>
                </a:lnTo>
                <a:lnTo>
                  <a:pt x="374" y="559"/>
                </a:lnTo>
                <a:lnTo>
                  <a:pt x="374" y="559"/>
                </a:lnTo>
                <a:lnTo>
                  <a:pt x="374" y="556"/>
                </a:lnTo>
                <a:lnTo>
                  <a:pt x="377" y="552"/>
                </a:lnTo>
                <a:lnTo>
                  <a:pt x="377" y="547"/>
                </a:lnTo>
                <a:lnTo>
                  <a:pt x="374" y="542"/>
                </a:lnTo>
                <a:lnTo>
                  <a:pt x="374" y="537"/>
                </a:lnTo>
                <a:lnTo>
                  <a:pt x="374" y="535"/>
                </a:lnTo>
                <a:lnTo>
                  <a:pt x="379" y="530"/>
                </a:lnTo>
                <a:lnTo>
                  <a:pt x="384" y="530"/>
                </a:lnTo>
                <a:lnTo>
                  <a:pt x="386" y="525"/>
                </a:lnTo>
                <a:lnTo>
                  <a:pt x="391" y="514"/>
                </a:lnTo>
                <a:lnTo>
                  <a:pt x="393" y="507"/>
                </a:lnTo>
                <a:lnTo>
                  <a:pt x="398" y="504"/>
                </a:lnTo>
                <a:lnTo>
                  <a:pt x="403" y="497"/>
                </a:lnTo>
                <a:lnTo>
                  <a:pt x="405" y="478"/>
                </a:lnTo>
                <a:lnTo>
                  <a:pt x="410" y="469"/>
                </a:lnTo>
                <a:lnTo>
                  <a:pt x="410" y="462"/>
                </a:lnTo>
                <a:lnTo>
                  <a:pt x="405" y="447"/>
                </a:lnTo>
                <a:close/>
              </a:path>
            </a:pathLst>
          </a:custGeom>
          <a:solidFill>
            <a:srgbClr val="5FC0EB"/>
          </a:solidFill>
          <a:ln w="6350">
            <a:solidFill>
              <a:srgbClr val="00A0DC"/>
            </a:solidFill>
            <a:round/>
            <a:headEnd/>
            <a:tailEnd/>
          </a:ln>
        </p:spPr>
        <p:txBody>
          <a:bodyPr lIns="137124" bIns="182832"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56" name="Graphic 453">
            <a:extLst>
              <a:ext uri="{FF2B5EF4-FFF2-40B4-BE49-F238E27FC236}">
                <a16:creationId xmlns:a16="http://schemas.microsoft.com/office/drawing/2014/main" id="{CF822C3E-00BF-A24A-AC3F-89B6249EDA70}"/>
              </a:ext>
            </a:extLst>
          </p:cNvPr>
          <p:cNvGrpSpPr/>
          <p:nvPr/>
        </p:nvGrpSpPr>
        <p:grpSpPr bwMode="gray">
          <a:xfrm>
            <a:off x="8125782" y="2570915"/>
            <a:ext cx="152886" cy="118871"/>
            <a:chOff x="8645483" y="2349866"/>
            <a:chExt cx="158521" cy="123294"/>
          </a:xfrm>
          <a:solidFill>
            <a:schemeClr val="bg1"/>
          </a:solidFill>
        </p:grpSpPr>
        <p:sp>
          <p:nvSpPr>
            <p:cNvPr id="213" name="Freeform: Shape 59">
              <a:extLst>
                <a:ext uri="{FF2B5EF4-FFF2-40B4-BE49-F238E27FC236}">
                  <a16:creationId xmlns:a16="http://schemas.microsoft.com/office/drawing/2014/main" id="{0A4EEFD9-9AF5-ED48-B61C-845794E6F711}"/>
                </a:ext>
              </a:extLst>
            </p:cNvPr>
            <p:cNvSpPr/>
            <p:nvPr/>
          </p:nvSpPr>
          <p:spPr bwMode="gray">
            <a:xfrm>
              <a:off x="8645483" y="2349866"/>
              <a:ext cx="123294" cy="123294"/>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7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8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7" y="0"/>
                  </a:lnTo>
                  <a:lnTo>
                    <a:pt x="123294" y="0"/>
                  </a:lnTo>
                  <a:lnTo>
                    <a:pt x="98635" y="139146"/>
                  </a:lnTo>
                  <a:lnTo>
                    <a:pt x="79260" y="139146"/>
                  </a:lnTo>
                  <a:lnTo>
                    <a:pt x="61647" y="47556"/>
                  </a:lnTo>
                  <a:lnTo>
                    <a:pt x="61647" y="47556"/>
                  </a:lnTo>
                  <a:lnTo>
                    <a:pt x="45795" y="139146"/>
                  </a:lnTo>
                  <a:lnTo>
                    <a:pt x="26420" y="139146"/>
                  </a:lnTo>
                  <a:lnTo>
                    <a:pt x="0" y="0"/>
                  </a:lnTo>
                  <a:lnTo>
                    <a:pt x="22898" y="0"/>
                  </a:lnTo>
                  <a:lnTo>
                    <a:pt x="36988" y="89828"/>
                  </a:lnTo>
                  <a:lnTo>
                    <a:pt x="36988" y="89828"/>
                  </a:lnTo>
                  <a:lnTo>
                    <a:pt x="51079"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14" name="Freeform: Shape 60">
              <a:extLst>
                <a:ext uri="{FF2B5EF4-FFF2-40B4-BE49-F238E27FC236}">
                  <a16:creationId xmlns:a16="http://schemas.microsoft.com/office/drawing/2014/main" id="{6AEA692A-30C0-A24A-B081-35456BC0CFF1}"/>
                </a:ext>
              </a:extLst>
            </p:cNvPr>
            <p:cNvSpPr/>
            <p:nvPr/>
          </p:nvSpPr>
          <p:spPr bwMode="gray">
            <a:xfrm>
              <a:off x="8788152" y="2349866"/>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79" name="Graphic 453">
            <a:extLst>
              <a:ext uri="{FF2B5EF4-FFF2-40B4-BE49-F238E27FC236}">
                <a16:creationId xmlns:a16="http://schemas.microsoft.com/office/drawing/2014/main" id="{E373EBDD-8540-C145-8965-129BFB7F97CB}"/>
              </a:ext>
            </a:extLst>
          </p:cNvPr>
          <p:cNvGrpSpPr/>
          <p:nvPr/>
        </p:nvGrpSpPr>
        <p:grpSpPr bwMode="gray">
          <a:xfrm>
            <a:off x="8356964" y="3392953"/>
            <a:ext cx="101923" cy="135852"/>
            <a:chOff x="8804004" y="3112526"/>
            <a:chExt cx="105680" cy="140907"/>
          </a:xfrm>
          <a:solidFill>
            <a:schemeClr val="bg1"/>
          </a:solidFill>
        </p:grpSpPr>
        <p:sp>
          <p:nvSpPr>
            <p:cNvPr id="191" name="Freeform: Shape 113">
              <a:extLst>
                <a:ext uri="{FF2B5EF4-FFF2-40B4-BE49-F238E27FC236}">
                  <a16:creationId xmlns:a16="http://schemas.microsoft.com/office/drawing/2014/main" id="{4DE31D47-09E6-4548-BA2D-3F73A736881B}"/>
                </a:ext>
              </a:extLst>
            </p:cNvPr>
            <p:cNvSpPr/>
            <p:nvPr/>
          </p:nvSpPr>
          <p:spPr bwMode="gray">
            <a:xfrm>
              <a:off x="8804004" y="3112526"/>
              <a:ext cx="17613" cy="140907"/>
            </a:xfrm>
            <a:custGeom>
              <a:avLst/>
              <a:gdLst>
                <a:gd name="connsiteX0" fmla="*/ 0 w 17613"/>
                <a:gd name="connsiteY0" fmla="*/ 140907 h 140907"/>
                <a:gd name="connsiteX1" fmla="*/ 0 w 17613"/>
                <a:gd name="connsiteY1" fmla="*/ 0 h 140907"/>
                <a:gd name="connsiteX2" fmla="*/ 24659 w 17613"/>
                <a:gd name="connsiteY2" fmla="*/ 0 h 140907"/>
                <a:gd name="connsiteX3" fmla="*/ 24659 w 17613"/>
                <a:gd name="connsiteY3" fmla="*/ 139146 h 140907"/>
                <a:gd name="connsiteX4" fmla="*/ 0 w 17613"/>
                <a:gd name="connsiteY4" fmla="*/ 139146 h 14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40907">
                  <a:moveTo>
                    <a:pt x="0" y="140907"/>
                  </a:moveTo>
                  <a:lnTo>
                    <a:pt x="0" y="0"/>
                  </a:lnTo>
                  <a:lnTo>
                    <a:pt x="24659" y="0"/>
                  </a:lnTo>
                  <a:lnTo>
                    <a:pt x="24659"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92" name="Freeform: Shape 114">
              <a:extLst>
                <a:ext uri="{FF2B5EF4-FFF2-40B4-BE49-F238E27FC236}">
                  <a16:creationId xmlns:a16="http://schemas.microsoft.com/office/drawing/2014/main" id="{C77AA8EF-4D14-8E42-B73D-89ED8EBD8212}"/>
                </a:ext>
              </a:extLst>
            </p:cNvPr>
            <p:cNvSpPr/>
            <p:nvPr/>
          </p:nvSpPr>
          <p:spPr bwMode="gray">
            <a:xfrm>
              <a:off x="8853321" y="3112526"/>
              <a:ext cx="52840" cy="140907"/>
            </a:xfrm>
            <a:custGeom>
              <a:avLst/>
              <a:gdLst>
                <a:gd name="connsiteX0" fmla="*/ 0 w 52840"/>
                <a:gd name="connsiteY0" fmla="*/ 140907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40907"/>
                  </a:moveTo>
                  <a:lnTo>
                    <a:pt x="0" y="0"/>
                  </a:lnTo>
                  <a:lnTo>
                    <a:pt x="24659" y="0"/>
                  </a:lnTo>
                  <a:lnTo>
                    <a:pt x="24659" y="119771"/>
                  </a:lnTo>
                  <a:lnTo>
                    <a:pt x="61647" y="119771"/>
                  </a:lnTo>
                  <a:lnTo>
                    <a:pt x="61647"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223" name="Text Placeholder 2">
            <a:extLst>
              <a:ext uri="{FF2B5EF4-FFF2-40B4-BE49-F238E27FC236}">
                <a16:creationId xmlns:a16="http://schemas.microsoft.com/office/drawing/2014/main" id="{871AA50C-89DC-4B8A-A3EF-E524733977B0}"/>
              </a:ext>
            </a:extLst>
          </p:cNvPr>
          <p:cNvSpPr>
            <a:spLocks noGrp="1"/>
          </p:cNvSpPr>
          <p:nvPr>
            <p:ph type="body" sz="quarter" idx="26"/>
          </p:nvPr>
        </p:nvSpPr>
        <p:spPr>
          <a:xfrm>
            <a:off x="458787" y="6338352"/>
            <a:ext cx="11274552" cy="153888"/>
          </a:xfrm>
        </p:spPr>
        <p:txBody>
          <a:bodyPr/>
          <a:lstStyle/>
          <a:p>
            <a:r>
              <a:rPr lang="en-US" dirty="0"/>
              <a:t>Source: Tax Foundation, 2022.</a:t>
            </a:r>
          </a:p>
        </p:txBody>
      </p:sp>
    </p:spTree>
    <p:extLst>
      <p:ext uri="{BB962C8B-B14F-4D97-AF65-F5344CB8AC3E}">
        <p14:creationId xmlns:p14="http://schemas.microsoft.com/office/powerpoint/2010/main" val="355459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latin typeface="Clarendon LT Std" panose="02040704040505020204" pitchFamily="18" charset="0"/>
              </a:rPr>
              <a:t>Presented By</a:t>
            </a:r>
          </a:p>
        </p:txBody>
      </p:sp>
      <p:pic>
        <p:nvPicPr>
          <p:cNvPr id="7" name="Picture Placeholder 6" descr="A person wearing glasses and a tie&#10;&#10;Description automatically generated with medium confidence">
            <a:extLst>
              <a:ext uri="{FF2B5EF4-FFF2-40B4-BE49-F238E27FC236}">
                <a16:creationId xmlns:a16="http://schemas.microsoft.com/office/drawing/2014/main" id="{E5BFACCF-7F56-43FD-9A05-553CA3991C0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 t="2781" r="11137" b="25448"/>
          <a:stretch/>
        </p:blipFill>
        <p:spPr>
          <a:xfrm>
            <a:off x="2680407" y="1718491"/>
            <a:ext cx="2623160" cy="3178021"/>
          </a:xfrm>
        </p:spPr>
      </p:pic>
      <p:sp>
        <p:nvSpPr>
          <p:cNvPr id="4" name="Text Placeholder 3">
            <a:extLst>
              <a:ext uri="{FF2B5EF4-FFF2-40B4-BE49-F238E27FC236}">
                <a16:creationId xmlns:a16="http://schemas.microsoft.com/office/drawing/2014/main" id="{6162AB6F-2BD7-4D87-B714-8EF08311C7C0}"/>
              </a:ext>
            </a:extLst>
          </p:cNvPr>
          <p:cNvSpPr>
            <a:spLocks noGrp="1"/>
          </p:cNvSpPr>
          <p:nvPr>
            <p:ph type="body" sz="quarter" idx="11"/>
          </p:nvPr>
        </p:nvSpPr>
        <p:spPr>
          <a:xfrm>
            <a:off x="5700643" y="2384039"/>
            <a:ext cx="5607444" cy="591382"/>
          </a:xfrm>
        </p:spPr>
        <p:txBody>
          <a:bodyPr/>
          <a:lstStyle/>
          <a:p>
            <a:r>
              <a:rPr lang="en-US" dirty="0">
                <a:latin typeface="+mn-lt"/>
              </a:rPr>
              <a:t>Thomas E. Mitchell, CFP</a:t>
            </a:r>
            <a:r>
              <a:rPr lang="en-US" sz="1600" dirty="0">
                <a:solidFill>
                  <a:srgbClr val="333333"/>
                </a:solidFill>
                <a:latin typeface="+mn-lt"/>
                <a:ea typeface="Calibri" panose="020F0502020204030204" pitchFamily="34" charset="0"/>
              </a:rPr>
              <a:t>®</a:t>
            </a:r>
            <a:endParaRPr lang="en-US" dirty="0">
              <a:latin typeface="+mn-lt"/>
            </a:endParaRPr>
          </a:p>
        </p:txBody>
      </p:sp>
      <p:sp>
        <p:nvSpPr>
          <p:cNvPr id="5" name="Text Placeholder 4">
            <a:extLst>
              <a:ext uri="{FF2B5EF4-FFF2-40B4-BE49-F238E27FC236}">
                <a16:creationId xmlns:a16="http://schemas.microsoft.com/office/drawing/2014/main" id="{293AC0C4-9E18-4F15-9252-0F03C5FDAAC8}"/>
              </a:ext>
            </a:extLst>
          </p:cNvPr>
          <p:cNvSpPr>
            <a:spLocks noGrp="1"/>
          </p:cNvSpPr>
          <p:nvPr>
            <p:ph type="body" sz="quarter" idx="12"/>
          </p:nvPr>
        </p:nvSpPr>
        <p:spPr>
          <a:xfrm>
            <a:off x="5700643" y="2963989"/>
            <a:ext cx="5607444" cy="1322126"/>
          </a:xfrm>
        </p:spPr>
        <p:txBody>
          <a:bodyPr>
            <a:normAutofit/>
          </a:bodyPr>
          <a:lstStyle/>
          <a:p>
            <a:pPr marL="0" indent="0">
              <a:buNone/>
            </a:pPr>
            <a:r>
              <a:rPr lang="en-US" sz="2200" i="1" dirty="0">
                <a:latin typeface="+mn-lt"/>
              </a:rPr>
              <a:t>Senior Vice President</a:t>
            </a:r>
          </a:p>
          <a:p>
            <a:pPr marL="0" indent="0">
              <a:buNone/>
            </a:pPr>
            <a:r>
              <a:rPr lang="en-US" sz="2200" dirty="0">
                <a:latin typeface="+mn-lt"/>
              </a:rPr>
              <a:t>OneAZ Wealth Management</a:t>
            </a:r>
          </a:p>
          <a:p>
            <a:pPr marL="0" indent="0">
              <a:buNone/>
            </a:pPr>
            <a:r>
              <a:rPr lang="en-US" sz="2200" dirty="0">
                <a:latin typeface="+mn-lt"/>
              </a:rPr>
              <a:t>TMitchell@OneAZcu.com</a:t>
            </a:r>
          </a:p>
        </p:txBody>
      </p:sp>
      <p:pic>
        <p:nvPicPr>
          <p:cNvPr id="3" name="Picture 2" descr="Icon&#10;&#10;Description automatically generated">
            <a:extLst>
              <a:ext uri="{FF2B5EF4-FFF2-40B4-BE49-F238E27FC236}">
                <a16:creationId xmlns:a16="http://schemas.microsoft.com/office/drawing/2014/main" id="{DB2AE26F-5EEB-29CF-8D9B-3E2B75F482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2563" y="4286115"/>
            <a:ext cx="423324" cy="423324"/>
          </a:xfrm>
          <a:prstGeom prst="rect">
            <a:avLst/>
          </a:prstGeom>
        </p:spPr>
      </p:pic>
      <p:sp>
        <p:nvSpPr>
          <p:cNvPr id="6" name="Rectangle 5">
            <a:extLst>
              <a:ext uri="{FF2B5EF4-FFF2-40B4-BE49-F238E27FC236}">
                <a16:creationId xmlns:a16="http://schemas.microsoft.com/office/drawing/2014/main" id="{145C0A2C-CA36-A594-9B82-E082A2962B90}"/>
              </a:ext>
            </a:extLst>
          </p:cNvPr>
          <p:cNvSpPr/>
          <p:nvPr/>
        </p:nvSpPr>
        <p:spPr>
          <a:xfrm>
            <a:off x="8775700" y="5664200"/>
            <a:ext cx="3111500" cy="93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3579D5A-18D7-D01A-3D7E-20006F1053D5}"/>
              </a:ext>
            </a:extLst>
          </p:cNvPr>
          <p:cNvPicPr>
            <a:picLocks noChangeAspect="1"/>
          </p:cNvPicPr>
          <p:nvPr/>
        </p:nvPicPr>
        <p:blipFill>
          <a:blip r:embed="rId5"/>
          <a:srcRect/>
          <a:stretch/>
        </p:blipFill>
        <p:spPr>
          <a:xfrm>
            <a:off x="9598622" y="5766891"/>
            <a:ext cx="2443479" cy="939800"/>
          </a:xfrm>
          <a:prstGeom prst="rect">
            <a:avLst/>
          </a:prstGeom>
        </p:spPr>
      </p:pic>
    </p:spTree>
    <p:extLst>
      <p:ext uri="{BB962C8B-B14F-4D97-AF65-F5344CB8AC3E}">
        <p14:creationId xmlns:p14="http://schemas.microsoft.com/office/powerpoint/2010/main" val="294419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issouri">
            <a:extLst>
              <a:ext uri="{FF2B5EF4-FFF2-40B4-BE49-F238E27FC236}">
                <a16:creationId xmlns:a16="http://schemas.microsoft.com/office/drawing/2014/main" id="{706A559E-877D-3B40-86CC-1726CBAC35BF}"/>
              </a:ext>
            </a:extLst>
          </p:cNvPr>
          <p:cNvSpPr>
            <a:spLocks noChangeAspect="1"/>
          </p:cNvSpPr>
          <p:nvPr/>
        </p:nvSpPr>
        <p:spPr bwMode="gray">
          <a:xfrm>
            <a:off x="7505579" y="3428244"/>
            <a:ext cx="997679" cy="865396"/>
          </a:xfrm>
          <a:custGeom>
            <a:avLst/>
            <a:gdLst/>
            <a:ahLst/>
            <a:cxnLst>
              <a:cxn ang="0">
                <a:pos x="433" y="107"/>
              </a:cxn>
              <a:cxn ang="0">
                <a:pos x="504" y="170"/>
              </a:cxn>
              <a:cxn ang="0">
                <a:pos x="532" y="199"/>
              </a:cxn>
              <a:cxn ang="0">
                <a:pos x="565" y="206"/>
              </a:cxn>
              <a:cxn ang="0">
                <a:pos x="568" y="211"/>
              </a:cxn>
              <a:cxn ang="0">
                <a:pos x="551" y="277"/>
              </a:cxn>
              <a:cxn ang="0">
                <a:pos x="575" y="305"/>
              </a:cxn>
              <a:cxn ang="0">
                <a:pos x="613" y="324"/>
              </a:cxn>
              <a:cxn ang="0">
                <a:pos x="646" y="360"/>
              </a:cxn>
              <a:cxn ang="0">
                <a:pos x="655" y="386"/>
              </a:cxn>
              <a:cxn ang="0">
                <a:pos x="665" y="419"/>
              </a:cxn>
              <a:cxn ang="0">
                <a:pos x="679" y="429"/>
              </a:cxn>
              <a:cxn ang="0">
                <a:pos x="677" y="424"/>
              </a:cxn>
              <a:cxn ang="0">
                <a:pos x="679" y="419"/>
              </a:cxn>
              <a:cxn ang="0">
                <a:pos x="698" y="438"/>
              </a:cxn>
              <a:cxn ang="0">
                <a:pos x="693" y="476"/>
              </a:cxn>
              <a:cxn ang="0">
                <a:pos x="681" y="478"/>
              </a:cxn>
              <a:cxn ang="0">
                <a:pos x="670" y="495"/>
              </a:cxn>
              <a:cxn ang="0">
                <a:pos x="667" y="495"/>
              </a:cxn>
              <a:cxn ang="0">
                <a:pos x="662" y="490"/>
              </a:cxn>
              <a:cxn ang="0">
                <a:pos x="658" y="492"/>
              </a:cxn>
              <a:cxn ang="0">
                <a:pos x="662" y="507"/>
              </a:cxn>
              <a:cxn ang="0">
                <a:pos x="655" y="521"/>
              </a:cxn>
              <a:cxn ang="0">
                <a:pos x="658" y="528"/>
              </a:cxn>
              <a:cxn ang="0">
                <a:pos x="651" y="533"/>
              </a:cxn>
              <a:cxn ang="0">
                <a:pos x="651" y="559"/>
              </a:cxn>
              <a:cxn ang="0">
                <a:pos x="615" y="566"/>
              </a:cxn>
              <a:cxn ang="0">
                <a:pos x="589" y="556"/>
              </a:cxn>
              <a:cxn ang="0">
                <a:pos x="603" y="540"/>
              </a:cxn>
              <a:cxn ang="0">
                <a:pos x="608" y="518"/>
              </a:cxn>
              <a:cxn ang="0">
                <a:pos x="570" y="507"/>
              </a:cxn>
              <a:cxn ang="0">
                <a:pos x="485" y="516"/>
              </a:cxn>
              <a:cxn ang="0">
                <a:pos x="400" y="526"/>
              </a:cxn>
              <a:cxn ang="0">
                <a:pos x="315" y="533"/>
              </a:cxn>
              <a:cxn ang="0">
                <a:pos x="230" y="540"/>
              </a:cxn>
              <a:cxn ang="0">
                <a:pos x="142" y="545"/>
              </a:cxn>
              <a:cxn ang="0">
                <a:pos x="140" y="497"/>
              </a:cxn>
              <a:cxn ang="0">
                <a:pos x="137" y="450"/>
              </a:cxn>
              <a:cxn ang="0">
                <a:pos x="135" y="400"/>
              </a:cxn>
              <a:cxn ang="0">
                <a:pos x="130" y="350"/>
              </a:cxn>
              <a:cxn ang="0">
                <a:pos x="128" y="301"/>
              </a:cxn>
              <a:cxn ang="0">
                <a:pos x="126" y="251"/>
              </a:cxn>
              <a:cxn ang="0">
                <a:pos x="123" y="213"/>
              </a:cxn>
              <a:cxn ang="0">
                <a:pos x="95" y="187"/>
              </a:cxn>
              <a:cxn ang="0">
                <a:pos x="73" y="156"/>
              </a:cxn>
              <a:cxn ang="0">
                <a:pos x="90" y="135"/>
              </a:cxn>
              <a:cxn ang="0">
                <a:pos x="81" y="118"/>
              </a:cxn>
              <a:cxn ang="0">
                <a:pos x="45" y="107"/>
              </a:cxn>
              <a:cxn ang="0">
                <a:pos x="33" y="81"/>
              </a:cxn>
              <a:cxn ang="0">
                <a:pos x="12" y="62"/>
              </a:cxn>
              <a:cxn ang="0">
                <a:pos x="0" y="31"/>
              </a:cxn>
              <a:cxn ang="0">
                <a:pos x="73" y="26"/>
              </a:cxn>
              <a:cxn ang="0">
                <a:pos x="147" y="21"/>
              </a:cxn>
              <a:cxn ang="0">
                <a:pos x="220" y="17"/>
              </a:cxn>
              <a:cxn ang="0">
                <a:pos x="291" y="9"/>
              </a:cxn>
              <a:cxn ang="0">
                <a:pos x="364" y="2"/>
              </a:cxn>
              <a:cxn ang="0">
                <a:pos x="400" y="9"/>
              </a:cxn>
              <a:cxn ang="0">
                <a:pos x="412" y="21"/>
              </a:cxn>
              <a:cxn ang="0">
                <a:pos x="416" y="64"/>
              </a:cxn>
            </a:cxnLst>
            <a:rect l="0" t="0" r="r" b="b"/>
            <a:pathLst>
              <a:path w="698" h="571">
                <a:moveTo>
                  <a:pt x="424" y="83"/>
                </a:moveTo>
                <a:lnTo>
                  <a:pt x="428" y="97"/>
                </a:lnTo>
                <a:lnTo>
                  <a:pt x="433" y="107"/>
                </a:lnTo>
                <a:lnTo>
                  <a:pt x="452" y="123"/>
                </a:lnTo>
                <a:lnTo>
                  <a:pt x="483" y="147"/>
                </a:lnTo>
                <a:lnTo>
                  <a:pt x="504" y="170"/>
                </a:lnTo>
                <a:lnTo>
                  <a:pt x="513" y="194"/>
                </a:lnTo>
                <a:lnTo>
                  <a:pt x="523" y="204"/>
                </a:lnTo>
                <a:lnTo>
                  <a:pt x="532" y="199"/>
                </a:lnTo>
                <a:lnTo>
                  <a:pt x="544" y="199"/>
                </a:lnTo>
                <a:lnTo>
                  <a:pt x="558" y="201"/>
                </a:lnTo>
                <a:lnTo>
                  <a:pt x="565" y="206"/>
                </a:lnTo>
                <a:lnTo>
                  <a:pt x="568" y="206"/>
                </a:lnTo>
                <a:lnTo>
                  <a:pt x="568" y="208"/>
                </a:lnTo>
                <a:lnTo>
                  <a:pt x="568" y="211"/>
                </a:lnTo>
                <a:lnTo>
                  <a:pt x="568" y="215"/>
                </a:lnTo>
                <a:lnTo>
                  <a:pt x="556" y="258"/>
                </a:lnTo>
                <a:lnTo>
                  <a:pt x="551" y="277"/>
                </a:lnTo>
                <a:lnTo>
                  <a:pt x="554" y="284"/>
                </a:lnTo>
                <a:lnTo>
                  <a:pt x="561" y="294"/>
                </a:lnTo>
                <a:lnTo>
                  <a:pt x="575" y="305"/>
                </a:lnTo>
                <a:lnTo>
                  <a:pt x="587" y="313"/>
                </a:lnTo>
                <a:lnTo>
                  <a:pt x="596" y="317"/>
                </a:lnTo>
                <a:lnTo>
                  <a:pt x="613" y="324"/>
                </a:lnTo>
                <a:lnTo>
                  <a:pt x="634" y="341"/>
                </a:lnTo>
                <a:lnTo>
                  <a:pt x="646" y="350"/>
                </a:lnTo>
                <a:lnTo>
                  <a:pt x="646" y="360"/>
                </a:lnTo>
                <a:lnTo>
                  <a:pt x="651" y="369"/>
                </a:lnTo>
                <a:lnTo>
                  <a:pt x="655" y="376"/>
                </a:lnTo>
                <a:lnTo>
                  <a:pt x="655" y="386"/>
                </a:lnTo>
                <a:lnTo>
                  <a:pt x="653" y="395"/>
                </a:lnTo>
                <a:lnTo>
                  <a:pt x="655" y="405"/>
                </a:lnTo>
                <a:lnTo>
                  <a:pt x="665" y="419"/>
                </a:lnTo>
                <a:lnTo>
                  <a:pt x="672" y="426"/>
                </a:lnTo>
                <a:lnTo>
                  <a:pt x="677" y="429"/>
                </a:lnTo>
                <a:lnTo>
                  <a:pt x="679" y="429"/>
                </a:lnTo>
                <a:lnTo>
                  <a:pt x="679" y="426"/>
                </a:lnTo>
                <a:lnTo>
                  <a:pt x="677" y="426"/>
                </a:lnTo>
                <a:lnTo>
                  <a:pt x="677" y="424"/>
                </a:lnTo>
                <a:lnTo>
                  <a:pt x="677" y="421"/>
                </a:lnTo>
                <a:lnTo>
                  <a:pt x="679" y="419"/>
                </a:lnTo>
                <a:lnTo>
                  <a:pt x="679" y="419"/>
                </a:lnTo>
                <a:lnTo>
                  <a:pt x="684" y="421"/>
                </a:lnTo>
                <a:lnTo>
                  <a:pt x="693" y="429"/>
                </a:lnTo>
                <a:lnTo>
                  <a:pt x="698" y="438"/>
                </a:lnTo>
                <a:lnTo>
                  <a:pt x="698" y="452"/>
                </a:lnTo>
                <a:lnTo>
                  <a:pt x="696" y="464"/>
                </a:lnTo>
                <a:lnTo>
                  <a:pt x="693" y="476"/>
                </a:lnTo>
                <a:lnTo>
                  <a:pt x="688" y="481"/>
                </a:lnTo>
                <a:lnTo>
                  <a:pt x="686" y="481"/>
                </a:lnTo>
                <a:lnTo>
                  <a:pt x="681" y="478"/>
                </a:lnTo>
                <a:lnTo>
                  <a:pt x="679" y="481"/>
                </a:lnTo>
                <a:lnTo>
                  <a:pt x="674" y="483"/>
                </a:lnTo>
                <a:lnTo>
                  <a:pt x="670" y="495"/>
                </a:lnTo>
                <a:lnTo>
                  <a:pt x="670" y="495"/>
                </a:lnTo>
                <a:lnTo>
                  <a:pt x="667" y="497"/>
                </a:lnTo>
                <a:lnTo>
                  <a:pt x="667" y="495"/>
                </a:lnTo>
                <a:lnTo>
                  <a:pt x="667" y="495"/>
                </a:lnTo>
                <a:lnTo>
                  <a:pt x="665" y="492"/>
                </a:lnTo>
                <a:lnTo>
                  <a:pt x="662" y="490"/>
                </a:lnTo>
                <a:lnTo>
                  <a:pt x="660" y="490"/>
                </a:lnTo>
                <a:lnTo>
                  <a:pt x="660" y="490"/>
                </a:lnTo>
                <a:lnTo>
                  <a:pt x="658" y="492"/>
                </a:lnTo>
                <a:lnTo>
                  <a:pt x="658" y="495"/>
                </a:lnTo>
                <a:lnTo>
                  <a:pt x="660" y="497"/>
                </a:lnTo>
                <a:lnTo>
                  <a:pt x="662" y="507"/>
                </a:lnTo>
                <a:lnTo>
                  <a:pt x="660" y="514"/>
                </a:lnTo>
                <a:lnTo>
                  <a:pt x="655" y="516"/>
                </a:lnTo>
                <a:lnTo>
                  <a:pt x="655" y="521"/>
                </a:lnTo>
                <a:lnTo>
                  <a:pt x="660" y="523"/>
                </a:lnTo>
                <a:lnTo>
                  <a:pt x="660" y="526"/>
                </a:lnTo>
                <a:lnTo>
                  <a:pt x="658" y="528"/>
                </a:lnTo>
                <a:lnTo>
                  <a:pt x="655" y="528"/>
                </a:lnTo>
                <a:lnTo>
                  <a:pt x="653" y="530"/>
                </a:lnTo>
                <a:lnTo>
                  <a:pt x="651" y="533"/>
                </a:lnTo>
                <a:lnTo>
                  <a:pt x="655" y="540"/>
                </a:lnTo>
                <a:lnTo>
                  <a:pt x="655" y="547"/>
                </a:lnTo>
                <a:lnTo>
                  <a:pt x="651" y="559"/>
                </a:lnTo>
                <a:lnTo>
                  <a:pt x="651" y="561"/>
                </a:lnTo>
                <a:lnTo>
                  <a:pt x="632" y="563"/>
                </a:lnTo>
                <a:lnTo>
                  <a:pt x="615" y="566"/>
                </a:lnTo>
                <a:lnTo>
                  <a:pt x="599" y="568"/>
                </a:lnTo>
                <a:lnTo>
                  <a:pt x="582" y="571"/>
                </a:lnTo>
                <a:lnTo>
                  <a:pt x="589" y="556"/>
                </a:lnTo>
                <a:lnTo>
                  <a:pt x="594" y="552"/>
                </a:lnTo>
                <a:lnTo>
                  <a:pt x="596" y="545"/>
                </a:lnTo>
                <a:lnTo>
                  <a:pt x="603" y="540"/>
                </a:lnTo>
                <a:lnTo>
                  <a:pt x="608" y="528"/>
                </a:lnTo>
                <a:lnTo>
                  <a:pt x="610" y="523"/>
                </a:lnTo>
                <a:lnTo>
                  <a:pt x="608" y="518"/>
                </a:lnTo>
                <a:lnTo>
                  <a:pt x="603" y="514"/>
                </a:lnTo>
                <a:lnTo>
                  <a:pt x="599" y="504"/>
                </a:lnTo>
                <a:lnTo>
                  <a:pt x="570" y="507"/>
                </a:lnTo>
                <a:lnTo>
                  <a:pt x="542" y="511"/>
                </a:lnTo>
                <a:lnTo>
                  <a:pt x="513" y="514"/>
                </a:lnTo>
                <a:lnTo>
                  <a:pt x="485" y="516"/>
                </a:lnTo>
                <a:lnTo>
                  <a:pt x="457" y="518"/>
                </a:lnTo>
                <a:lnTo>
                  <a:pt x="428" y="523"/>
                </a:lnTo>
                <a:lnTo>
                  <a:pt x="400" y="526"/>
                </a:lnTo>
                <a:lnTo>
                  <a:pt x="372" y="528"/>
                </a:lnTo>
                <a:lnTo>
                  <a:pt x="343" y="530"/>
                </a:lnTo>
                <a:lnTo>
                  <a:pt x="315" y="533"/>
                </a:lnTo>
                <a:lnTo>
                  <a:pt x="286" y="535"/>
                </a:lnTo>
                <a:lnTo>
                  <a:pt x="258" y="537"/>
                </a:lnTo>
                <a:lnTo>
                  <a:pt x="230" y="540"/>
                </a:lnTo>
                <a:lnTo>
                  <a:pt x="199" y="542"/>
                </a:lnTo>
                <a:lnTo>
                  <a:pt x="170" y="545"/>
                </a:lnTo>
                <a:lnTo>
                  <a:pt x="142" y="545"/>
                </a:lnTo>
                <a:lnTo>
                  <a:pt x="142" y="530"/>
                </a:lnTo>
                <a:lnTo>
                  <a:pt x="142" y="514"/>
                </a:lnTo>
                <a:lnTo>
                  <a:pt x="140" y="497"/>
                </a:lnTo>
                <a:lnTo>
                  <a:pt x="140" y="483"/>
                </a:lnTo>
                <a:lnTo>
                  <a:pt x="137" y="466"/>
                </a:lnTo>
                <a:lnTo>
                  <a:pt x="137" y="450"/>
                </a:lnTo>
                <a:lnTo>
                  <a:pt x="137" y="433"/>
                </a:lnTo>
                <a:lnTo>
                  <a:pt x="135" y="417"/>
                </a:lnTo>
                <a:lnTo>
                  <a:pt x="135" y="400"/>
                </a:lnTo>
                <a:lnTo>
                  <a:pt x="133" y="384"/>
                </a:lnTo>
                <a:lnTo>
                  <a:pt x="133" y="367"/>
                </a:lnTo>
                <a:lnTo>
                  <a:pt x="130" y="350"/>
                </a:lnTo>
                <a:lnTo>
                  <a:pt x="130" y="334"/>
                </a:lnTo>
                <a:lnTo>
                  <a:pt x="128" y="317"/>
                </a:lnTo>
                <a:lnTo>
                  <a:pt x="128" y="301"/>
                </a:lnTo>
                <a:lnTo>
                  <a:pt x="128" y="284"/>
                </a:lnTo>
                <a:lnTo>
                  <a:pt x="126" y="268"/>
                </a:lnTo>
                <a:lnTo>
                  <a:pt x="126" y="251"/>
                </a:lnTo>
                <a:lnTo>
                  <a:pt x="123" y="234"/>
                </a:lnTo>
                <a:lnTo>
                  <a:pt x="123" y="218"/>
                </a:lnTo>
                <a:lnTo>
                  <a:pt x="123" y="213"/>
                </a:lnTo>
                <a:lnTo>
                  <a:pt x="107" y="204"/>
                </a:lnTo>
                <a:lnTo>
                  <a:pt x="100" y="197"/>
                </a:lnTo>
                <a:lnTo>
                  <a:pt x="95" y="187"/>
                </a:lnTo>
                <a:lnTo>
                  <a:pt x="88" y="175"/>
                </a:lnTo>
                <a:lnTo>
                  <a:pt x="76" y="166"/>
                </a:lnTo>
                <a:lnTo>
                  <a:pt x="73" y="156"/>
                </a:lnTo>
                <a:lnTo>
                  <a:pt x="81" y="142"/>
                </a:lnTo>
                <a:lnTo>
                  <a:pt x="85" y="137"/>
                </a:lnTo>
                <a:lnTo>
                  <a:pt x="90" y="135"/>
                </a:lnTo>
                <a:lnTo>
                  <a:pt x="90" y="130"/>
                </a:lnTo>
                <a:lnTo>
                  <a:pt x="88" y="121"/>
                </a:lnTo>
                <a:lnTo>
                  <a:pt x="81" y="118"/>
                </a:lnTo>
                <a:lnTo>
                  <a:pt x="73" y="121"/>
                </a:lnTo>
                <a:lnTo>
                  <a:pt x="69" y="121"/>
                </a:lnTo>
                <a:lnTo>
                  <a:pt x="45" y="107"/>
                </a:lnTo>
                <a:lnTo>
                  <a:pt x="43" y="104"/>
                </a:lnTo>
                <a:lnTo>
                  <a:pt x="36" y="95"/>
                </a:lnTo>
                <a:lnTo>
                  <a:pt x="33" y="81"/>
                </a:lnTo>
                <a:lnTo>
                  <a:pt x="26" y="73"/>
                </a:lnTo>
                <a:lnTo>
                  <a:pt x="19" y="69"/>
                </a:lnTo>
                <a:lnTo>
                  <a:pt x="12" y="62"/>
                </a:lnTo>
                <a:lnTo>
                  <a:pt x="10" y="47"/>
                </a:lnTo>
                <a:lnTo>
                  <a:pt x="3" y="36"/>
                </a:lnTo>
                <a:lnTo>
                  <a:pt x="0" y="31"/>
                </a:lnTo>
                <a:lnTo>
                  <a:pt x="24" y="31"/>
                </a:lnTo>
                <a:lnTo>
                  <a:pt x="50" y="28"/>
                </a:lnTo>
                <a:lnTo>
                  <a:pt x="73" y="26"/>
                </a:lnTo>
                <a:lnTo>
                  <a:pt x="97" y="26"/>
                </a:lnTo>
                <a:lnTo>
                  <a:pt x="123" y="24"/>
                </a:lnTo>
                <a:lnTo>
                  <a:pt x="147" y="21"/>
                </a:lnTo>
                <a:lnTo>
                  <a:pt x="170" y="19"/>
                </a:lnTo>
                <a:lnTo>
                  <a:pt x="194" y="17"/>
                </a:lnTo>
                <a:lnTo>
                  <a:pt x="220" y="17"/>
                </a:lnTo>
                <a:lnTo>
                  <a:pt x="244" y="14"/>
                </a:lnTo>
                <a:lnTo>
                  <a:pt x="267" y="12"/>
                </a:lnTo>
                <a:lnTo>
                  <a:pt x="291" y="9"/>
                </a:lnTo>
                <a:lnTo>
                  <a:pt x="317" y="7"/>
                </a:lnTo>
                <a:lnTo>
                  <a:pt x="341" y="5"/>
                </a:lnTo>
                <a:lnTo>
                  <a:pt x="364" y="2"/>
                </a:lnTo>
                <a:lnTo>
                  <a:pt x="388" y="0"/>
                </a:lnTo>
                <a:lnTo>
                  <a:pt x="395" y="7"/>
                </a:lnTo>
                <a:lnTo>
                  <a:pt x="400" y="9"/>
                </a:lnTo>
                <a:lnTo>
                  <a:pt x="402" y="12"/>
                </a:lnTo>
                <a:lnTo>
                  <a:pt x="409" y="17"/>
                </a:lnTo>
                <a:lnTo>
                  <a:pt x="412" y="21"/>
                </a:lnTo>
                <a:lnTo>
                  <a:pt x="419" y="26"/>
                </a:lnTo>
                <a:lnTo>
                  <a:pt x="416" y="47"/>
                </a:lnTo>
                <a:lnTo>
                  <a:pt x="416" y="64"/>
                </a:lnTo>
                <a:lnTo>
                  <a:pt x="424" y="83"/>
                </a:lnTo>
                <a:close/>
              </a:path>
            </a:pathLst>
          </a:custGeom>
          <a:solidFill>
            <a:srgbClr val="00A0DC"/>
          </a:solidFill>
          <a:ln w="6350">
            <a:solidFill>
              <a:srgbClr val="00A0DC"/>
            </a:solidFill>
            <a:round/>
            <a:headEnd/>
            <a:tailEnd/>
          </a:ln>
        </p:spPr>
        <p:txBody>
          <a:bodyPr lIns="82275" rIns="137124" bIns="73133"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0" name="Rhode Island">
            <a:extLst>
              <a:ext uri="{FF2B5EF4-FFF2-40B4-BE49-F238E27FC236}">
                <a16:creationId xmlns:a16="http://schemas.microsoft.com/office/drawing/2014/main" id="{C8ABA157-A298-D040-8406-6498BC2BAE3E}"/>
              </a:ext>
            </a:extLst>
          </p:cNvPr>
          <p:cNvSpPr>
            <a:spLocks noChangeAspect="1" noEditPoints="1"/>
          </p:cNvSpPr>
          <p:nvPr/>
        </p:nvSpPr>
        <p:spPr bwMode="gray">
          <a:xfrm>
            <a:off x="10640125" y="2506772"/>
            <a:ext cx="101484" cy="150042"/>
          </a:xfrm>
          <a:custGeom>
            <a:avLst/>
            <a:gdLst/>
            <a:ahLst/>
            <a:cxnLst>
              <a:cxn ang="0">
                <a:pos x="49" y="37"/>
              </a:cxn>
              <a:cxn ang="0">
                <a:pos x="45" y="28"/>
              </a:cxn>
              <a:cxn ang="0">
                <a:pos x="47" y="28"/>
              </a:cxn>
              <a:cxn ang="0">
                <a:pos x="52" y="30"/>
              </a:cxn>
              <a:cxn ang="0">
                <a:pos x="54" y="33"/>
              </a:cxn>
              <a:cxn ang="0">
                <a:pos x="59" y="37"/>
              </a:cxn>
              <a:cxn ang="0">
                <a:pos x="61" y="33"/>
              </a:cxn>
              <a:cxn ang="0">
                <a:pos x="56" y="28"/>
              </a:cxn>
              <a:cxn ang="0">
                <a:pos x="52" y="28"/>
              </a:cxn>
              <a:cxn ang="0">
                <a:pos x="49" y="26"/>
              </a:cxn>
              <a:cxn ang="0">
                <a:pos x="47" y="21"/>
              </a:cxn>
              <a:cxn ang="0">
                <a:pos x="45" y="14"/>
              </a:cxn>
              <a:cxn ang="0">
                <a:pos x="40" y="14"/>
              </a:cxn>
              <a:cxn ang="0">
                <a:pos x="38" y="7"/>
              </a:cxn>
              <a:cxn ang="0">
                <a:pos x="35" y="0"/>
              </a:cxn>
              <a:cxn ang="0">
                <a:pos x="28" y="2"/>
              </a:cxn>
              <a:cxn ang="0">
                <a:pos x="23" y="4"/>
              </a:cxn>
              <a:cxn ang="0">
                <a:pos x="14" y="9"/>
              </a:cxn>
              <a:cxn ang="0">
                <a:pos x="7" y="11"/>
              </a:cxn>
              <a:cxn ang="0">
                <a:pos x="0" y="14"/>
              </a:cxn>
              <a:cxn ang="0">
                <a:pos x="2" y="21"/>
              </a:cxn>
              <a:cxn ang="0">
                <a:pos x="4" y="30"/>
              </a:cxn>
              <a:cxn ang="0">
                <a:pos x="7" y="37"/>
              </a:cxn>
              <a:cxn ang="0">
                <a:pos x="9" y="45"/>
              </a:cxn>
              <a:cxn ang="0">
                <a:pos x="14" y="56"/>
              </a:cxn>
              <a:cxn ang="0">
                <a:pos x="16" y="66"/>
              </a:cxn>
              <a:cxn ang="0">
                <a:pos x="21" y="73"/>
              </a:cxn>
              <a:cxn ang="0">
                <a:pos x="21" y="80"/>
              </a:cxn>
              <a:cxn ang="0">
                <a:pos x="23" y="87"/>
              </a:cxn>
              <a:cxn ang="0">
                <a:pos x="23" y="90"/>
              </a:cxn>
              <a:cxn ang="0">
                <a:pos x="23" y="99"/>
              </a:cxn>
              <a:cxn ang="0">
                <a:pos x="30" y="97"/>
              </a:cxn>
              <a:cxn ang="0">
                <a:pos x="49" y="82"/>
              </a:cxn>
              <a:cxn ang="0">
                <a:pos x="54" y="71"/>
              </a:cxn>
              <a:cxn ang="0">
                <a:pos x="47" y="49"/>
              </a:cxn>
              <a:cxn ang="0">
                <a:pos x="49" y="37"/>
              </a:cxn>
              <a:cxn ang="0">
                <a:pos x="64" y="40"/>
              </a:cxn>
              <a:cxn ang="0">
                <a:pos x="61" y="42"/>
              </a:cxn>
              <a:cxn ang="0">
                <a:pos x="61" y="45"/>
              </a:cxn>
              <a:cxn ang="0">
                <a:pos x="61" y="54"/>
              </a:cxn>
              <a:cxn ang="0">
                <a:pos x="64" y="61"/>
              </a:cxn>
              <a:cxn ang="0">
                <a:pos x="61" y="66"/>
              </a:cxn>
              <a:cxn ang="0">
                <a:pos x="66" y="64"/>
              </a:cxn>
              <a:cxn ang="0">
                <a:pos x="71" y="59"/>
              </a:cxn>
              <a:cxn ang="0">
                <a:pos x="64" y="40"/>
              </a:cxn>
              <a:cxn ang="0">
                <a:pos x="56" y="54"/>
              </a:cxn>
              <a:cxn ang="0">
                <a:pos x="54" y="54"/>
              </a:cxn>
              <a:cxn ang="0">
                <a:pos x="54" y="61"/>
              </a:cxn>
              <a:cxn ang="0">
                <a:pos x="59" y="68"/>
              </a:cxn>
              <a:cxn ang="0">
                <a:pos x="59" y="64"/>
              </a:cxn>
              <a:cxn ang="0">
                <a:pos x="59" y="56"/>
              </a:cxn>
              <a:cxn ang="0">
                <a:pos x="56" y="54"/>
              </a:cxn>
            </a:cxnLst>
            <a:rect l="0" t="0" r="r" b="b"/>
            <a:pathLst>
              <a:path w="71" h="99">
                <a:moveTo>
                  <a:pt x="49" y="37"/>
                </a:moveTo>
                <a:lnTo>
                  <a:pt x="45" y="28"/>
                </a:lnTo>
                <a:lnTo>
                  <a:pt x="47" y="28"/>
                </a:lnTo>
                <a:lnTo>
                  <a:pt x="52" y="30"/>
                </a:lnTo>
                <a:lnTo>
                  <a:pt x="54" y="33"/>
                </a:lnTo>
                <a:lnTo>
                  <a:pt x="59" y="37"/>
                </a:lnTo>
                <a:lnTo>
                  <a:pt x="61" y="33"/>
                </a:lnTo>
                <a:lnTo>
                  <a:pt x="56" y="28"/>
                </a:lnTo>
                <a:lnTo>
                  <a:pt x="52" y="28"/>
                </a:lnTo>
                <a:lnTo>
                  <a:pt x="49" y="26"/>
                </a:lnTo>
                <a:lnTo>
                  <a:pt x="47" y="21"/>
                </a:lnTo>
                <a:lnTo>
                  <a:pt x="45" y="14"/>
                </a:lnTo>
                <a:lnTo>
                  <a:pt x="40" y="14"/>
                </a:lnTo>
                <a:lnTo>
                  <a:pt x="38" y="7"/>
                </a:lnTo>
                <a:lnTo>
                  <a:pt x="35" y="0"/>
                </a:lnTo>
                <a:lnTo>
                  <a:pt x="28" y="2"/>
                </a:lnTo>
                <a:lnTo>
                  <a:pt x="23" y="4"/>
                </a:lnTo>
                <a:lnTo>
                  <a:pt x="14" y="9"/>
                </a:lnTo>
                <a:lnTo>
                  <a:pt x="7" y="11"/>
                </a:lnTo>
                <a:lnTo>
                  <a:pt x="0" y="14"/>
                </a:lnTo>
                <a:lnTo>
                  <a:pt x="2" y="21"/>
                </a:lnTo>
                <a:lnTo>
                  <a:pt x="4" y="30"/>
                </a:lnTo>
                <a:lnTo>
                  <a:pt x="7" y="37"/>
                </a:lnTo>
                <a:lnTo>
                  <a:pt x="9" y="45"/>
                </a:lnTo>
                <a:lnTo>
                  <a:pt x="14" y="56"/>
                </a:lnTo>
                <a:lnTo>
                  <a:pt x="16" y="66"/>
                </a:lnTo>
                <a:lnTo>
                  <a:pt x="21" y="73"/>
                </a:lnTo>
                <a:lnTo>
                  <a:pt x="21" y="80"/>
                </a:lnTo>
                <a:lnTo>
                  <a:pt x="23" y="87"/>
                </a:lnTo>
                <a:lnTo>
                  <a:pt x="23" y="90"/>
                </a:lnTo>
                <a:lnTo>
                  <a:pt x="23" y="99"/>
                </a:lnTo>
                <a:lnTo>
                  <a:pt x="30" y="97"/>
                </a:lnTo>
                <a:lnTo>
                  <a:pt x="49" y="82"/>
                </a:lnTo>
                <a:lnTo>
                  <a:pt x="54" y="71"/>
                </a:lnTo>
                <a:lnTo>
                  <a:pt x="47" y="49"/>
                </a:lnTo>
                <a:lnTo>
                  <a:pt x="49" y="37"/>
                </a:lnTo>
                <a:close/>
                <a:moveTo>
                  <a:pt x="64" y="40"/>
                </a:moveTo>
                <a:lnTo>
                  <a:pt x="61" y="42"/>
                </a:lnTo>
                <a:lnTo>
                  <a:pt x="61" y="45"/>
                </a:lnTo>
                <a:lnTo>
                  <a:pt x="61" y="54"/>
                </a:lnTo>
                <a:lnTo>
                  <a:pt x="64" y="61"/>
                </a:lnTo>
                <a:lnTo>
                  <a:pt x="61" y="66"/>
                </a:lnTo>
                <a:lnTo>
                  <a:pt x="66" y="64"/>
                </a:lnTo>
                <a:lnTo>
                  <a:pt x="71" y="59"/>
                </a:lnTo>
                <a:lnTo>
                  <a:pt x="64" y="40"/>
                </a:lnTo>
                <a:close/>
                <a:moveTo>
                  <a:pt x="56" y="54"/>
                </a:moveTo>
                <a:lnTo>
                  <a:pt x="54" y="54"/>
                </a:lnTo>
                <a:lnTo>
                  <a:pt x="54" y="61"/>
                </a:lnTo>
                <a:lnTo>
                  <a:pt x="59" y="68"/>
                </a:lnTo>
                <a:lnTo>
                  <a:pt x="59" y="64"/>
                </a:lnTo>
                <a:lnTo>
                  <a:pt x="59" y="56"/>
                </a:lnTo>
                <a:lnTo>
                  <a:pt x="56" y="54"/>
                </a:lnTo>
                <a:close/>
              </a:path>
            </a:pathLst>
          </a:custGeom>
          <a:solidFill>
            <a:srgbClr val="00A0DC"/>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8" name="Connecticut">
            <a:extLst>
              <a:ext uri="{FF2B5EF4-FFF2-40B4-BE49-F238E27FC236}">
                <a16:creationId xmlns:a16="http://schemas.microsoft.com/office/drawing/2014/main" id="{9CE6BDFE-C0DD-0C4C-A521-031C0D080FBF}"/>
              </a:ext>
            </a:extLst>
          </p:cNvPr>
          <p:cNvSpPr>
            <a:spLocks noChangeAspect="1"/>
          </p:cNvSpPr>
          <p:nvPr/>
        </p:nvSpPr>
        <p:spPr bwMode="gray">
          <a:xfrm>
            <a:off x="10427152" y="2527989"/>
            <a:ext cx="245846" cy="275835"/>
          </a:xfrm>
          <a:custGeom>
            <a:avLst/>
            <a:gdLst/>
            <a:ahLst/>
            <a:cxnLst>
              <a:cxn ang="0">
                <a:pos x="59" y="28"/>
              </a:cxn>
              <a:cxn ang="0">
                <a:pos x="59" y="33"/>
              </a:cxn>
              <a:cxn ang="0">
                <a:pos x="64" y="31"/>
              </a:cxn>
              <a:cxn ang="0">
                <a:pos x="64" y="28"/>
              </a:cxn>
              <a:cxn ang="0">
                <a:pos x="73" y="23"/>
              </a:cxn>
              <a:cxn ang="0">
                <a:pos x="85" y="21"/>
              </a:cxn>
              <a:cxn ang="0">
                <a:pos x="94" y="16"/>
              </a:cxn>
              <a:cxn ang="0">
                <a:pos x="106" y="14"/>
              </a:cxn>
              <a:cxn ang="0">
                <a:pos x="116" y="9"/>
              </a:cxn>
              <a:cxn ang="0">
                <a:pos x="127" y="7"/>
              </a:cxn>
              <a:cxn ang="0">
                <a:pos x="137" y="2"/>
              </a:cxn>
              <a:cxn ang="0">
                <a:pos x="149" y="0"/>
              </a:cxn>
              <a:cxn ang="0">
                <a:pos x="149" y="0"/>
              </a:cxn>
              <a:cxn ang="0">
                <a:pos x="151" y="7"/>
              </a:cxn>
              <a:cxn ang="0">
                <a:pos x="153" y="16"/>
              </a:cxn>
              <a:cxn ang="0">
                <a:pos x="156" y="23"/>
              </a:cxn>
              <a:cxn ang="0">
                <a:pos x="158" y="31"/>
              </a:cxn>
              <a:cxn ang="0">
                <a:pos x="163" y="42"/>
              </a:cxn>
              <a:cxn ang="0">
                <a:pos x="165" y="52"/>
              </a:cxn>
              <a:cxn ang="0">
                <a:pos x="170" y="59"/>
              </a:cxn>
              <a:cxn ang="0">
                <a:pos x="170" y="66"/>
              </a:cxn>
              <a:cxn ang="0">
                <a:pos x="172" y="73"/>
              </a:cxn>
              <a:cxn ang="0">
                <a:pos x="172" y="76"/>
              </a:cxn>
              <a:cxn ang="0">
                <a:pos x="172" y="85"/>
              </a:cxn>
              <a:cxn ang="0">
                <a:pos x="165" y="85"/>
              </a:cxn>
              <a:cxn ang="0">
                <a:pos x="153" y="92"/>
              </a:cxn>
              <a:cxn ang="0">
                <a:pos x="137" y="104"/>
              </a:cxn>
              <a:cxn ang="0">
                <a:pos x="127" y="104"/>
              </a:cxn>
              <a:cxn ang="0">
                <a:pos x="118" y="111"/>
              </a:cxn>
              <a:cxn ang="0">
                <a:pos x="87" y="125"/>
              </a:cxn>
              <a:cxn ang="0">
                <a:pos x="78" y="125"/>
              </a:cxn>
              <a:cxn ang="0">
                <a:pos x="73" y="137"/>
              </a:cxn>
              <a:cxn ang="0">
                <a:pos x="61" y="147"/>
              </a:cxn>
              <a:cxn ang="0">
                <a:pos x="30" y="177"/>
              </a:cxn>
              <a:cxn ang="0">
                <a:pos x="28" y="182"/>
              </a:cxn>
              <a:cxn ang="0">
                <a:pos x="21" y="175"/>
              </a:cxn>
              <a:cxn ang="0">
                <a:pos x="14" y="170"/>
              </a:cxn>
              <a:cxn ang="0">
                <a:pos x="21" y="163"/>
              </a:cxn>
              <a:cxn ang="0">
                <a:pos x="26" y="158"/>
              </a:cxn>
              <a:cxn ang="0">
                <a:pos x="28" y="154"/>
              </a:cxn>
              <a:cxn ang="0">
                <a:pos x="30" y="149"/>
              </a:cxn>
              <a:cxn ang="0">
                <a:pos x="28" y="147"/>
              </a:cxn>
              <a:cxn ang="0">
                <a:pos x="23" y="142"/>
              </a:cxn>
              <a:cxn ang="0">
                <a:pos x="21" y="130"/>
              </a:cxn>
              <a:cxn ang="0">
                <a:pos x="16" y="118"/>
              </a:cxn>
              <a:cxn ang="0">
                <a:pos x="14" y="106"/>
              </a:cxn>
              <a:cxn ang="0">
                <a:pos x="12" y="94"/>
              </a:cxn>
              <a:cxn ang="0">
                <a:pos x="7" y="83"/>
              </a:cxn>
              <a:cxn ang="0">
                <a:pos x="4" y="71"/>
              </a:cxn>
              <a:cxn ang="0">
                <a:pos x="2" y="59"/>
              </a:cxn>
              <a:cxn ang="0">
                <a:pos x="0" y="47"/>
              </a:cxn>
              <a:cxn ang="0">
                <a:pos x="7" y="45"/>
              </a:cxn>
              <a:cxn ang="0">
                <a:pos x="14" y="42"/>
              </a:cxn>
              <a:cxn ang="0">
                <a:pos x="21" y="40"/>
              </a:cxn>
              <a:cxn ang="0">
                <a:pos x="28" y="38"/>
              </a:cxn>
              <a:cxn ang="0">
                <a:pos x="35" y="35"/>
              </a:cxn>
              <a:cxn ang="0">
                <a:pos x="45" y="33"/>
              </a:cxn>
              <a:cxn ang="0">
                <a:pos x="52" y="31"/>
              </a:cxn>
              <a:cxn ang="0">
                <a:pos x="59" y="28"/>
              </a:cxn>
            </a:cxnLst>
            <a:rect l="0" t="0" r="r" b="b"/>
            <a:pathLst>
              <a:path w="172" h="182">
                <a:moveTo>
                  <a:pt x="59" y="28"/>
                </a:moveTo>
                <a:lnTo>
                  <a:pt x="59" y="33"/>
                </a:lnTo>
                <a:lnTo>
                  <a:pt x="64" y="31"/>
                </a:lnTo>
                <a:lnTo>
                  <a:pt x="64" y="28"/>
                </a:lnTo>
                <a:lnTo>
                  <a:pt x="73" y="23"/>
                </a:lnTo>
                <a:lnTo>
                  <a:pt x="85" y="21"/>
                </a:lnTo>
                <a:lnTo>
                  <a:pt x="94" y="16"/>
                </a:lnTo>
                <a:lnTo>
                  <a:pt x="106" y="14"/>
                </a:lnTo>
                <a:lnTo>
                  <a:pt x="116" y="9"/>
                </a:lnTo>
                <a:lnTo>
                  <a:pt x="127" y="7"/>
                </a:lnTo>
                <a:lnTo>
                  <a:pt x="137" y="2"/>
                </a:lnTo>
                <a:lnTo>
                  <a:pt x="149" y="0"/>
                </a:lnTo>
                <a:lnTo>
                  <a:pt x="149" y="0"/>
                </a:lnTo>
                <a:lnTo>
                  <a:pt x="151" y="7"/>
                </a:lnTo>
                <a:lnTo>
                  <a:pt x="153" y="16"/>
                </a:lnTo>
                <a:lnTo>
                  <a:pt x="156" y="23"/>
                </a:lnTo>
                <a:lnTo>
                  <a:pt x="158" y="31"/>
                </a:lnTo>
                <a:lnTo>
                  <a:pt x="163" y="42"/>
                </a:lnTo>
                <a:lnTo>
                  <a:pt x="165" y="52"/>
                </a:lnTo>
                <a:lnTo>
                  <a:pt x="170" y="59"/>
                </a:lnTo>
                <a:lnTo>
                  <a:pt x="170" y="66"/>
                </a:lnTo>
                <a:lnTo>
                  <a:pt x="172" y="73"/>
                </a:lnTo>
                <a:lnTo>
                  <a:pt x="172" y="76"/>
                </a:lnTo>
                <a:lnTo>
                  <a:pt x="172" y="85"/>
                </a:lnTo>
                <a:lnTo>
                  <a:pt x="165" y="85"/>
                </a:lnTo>
                <a:lnTo>
                  <a:pt x="153" y="92"/>
                </a:lnTo>
                <a:lnTo>
                  <a:pt x="137" y="104"/>
                </a:lnTo>
                <a:lnTo>
                  <a:pt x="127" y="104"/>
                </a:lnTo>
                <a:lnTo>
                  <a:pt x="118" y="111"/>
                </a:lnTo>
                <a:lnTo>
                  <a:pt x="87" y="125"/>
                </a:lnTo>
                <a:lnTo>
                  <a:pt x="78" y="125"/>
                </a:lnTo>
                <a:lnTo>
                  <a:pt x="73" y="137"/>
                </a:lnTo>
                <a:lnTo>
                  <a:pt x="61" y="147"/>
                </a:lnTo>
                <a:lnTo>
                  <a:pt x="30" y="177"/>
                </a:lnTo>
                <a:lnTo>
                  <a:pt x="28" y="182"/>
                </a:lnTo>
                <a:lnTo>
                  <a:pt x="21" y="175"/>
                </a:lnTo>
                <a:lnTo>
                  <a:pt x="14" y="170"/>
                </a:lnTo>
                <a:lnTo>
                  <a:pt x="21" y="163"/>
                </a:lnTo>
                <a:lnTo>
                  <a:pt x="26" y="158"/>
                </a:lnTo>
                <a:lnTo>
                  <a:pt x="28" y="154"/>
                </a:lnTo>
                <a:lnTo>
                  <a:pt x="30" y="149"/>
                </a:lnTo>
                <a:lnTo>
                  <a:pt x="28" y="147"/>
                </a:lnTo>
                <a:lnTo>
                  <a:pt x="23" y="142"/>
                </a:lnTo>
                <a:lnTo>
                  <a:pt x="21" y="130"/>
                </a:lnTo>
                <a:lnTo>
                  <a:pt x="16" y="118"/>
                </a:lnTo>
                <a:lnTo>
                  <a:pt x="14" y="106"/>
                </a:lnTo>
                <a:lnTo>
                  <a:pt x="12" y="94"/>
                </a:lnTo>
                <a:lnTo>
                  <a:pt x="7" y="83"/>
                </a:lnTo>
                <a:lnTo>
                  <a:pt x="4" y="71"/>
                </a:lnTo>
                <a:lnTo>
                  <a:pt x="2" y="59"/>
                </a:lnTo>
                <a:lnTo>
                  <a:pt x="0" y="47"/>
                </a:lnTo>
                <a:lnTo>
                  <a:pt x="7" y="45"/>
                </a:lnTo>
                <a:lnTo>
                  <a:pt x="14" y="42"/>
                </a:lnTo>
                <a:lnTo>
                  <a:pt x="21" y="40"/>
                </a:lnTo>
                <a:lnTo>
                  <a:pt x="28" y="38"/>
                </a:lnTo>
                <a:lnTo>
                  <a:pt x="35" y="35"/>
                </a:lnTo>
                <a:lnTo>
                  <a:pt x="45" y="33"/>
                </a:lnTo>
                <a:lnTo>
                  <a:pt x="52" y="31"/>
                </a:lnTo>
                <a:lnTo>
                  <a:pt x="59" y="28"/>
                </a:lnTo>
                <a:close/>
              </a:path>
            </a:pathLst>
          </a:custGeom>
          <a:solidFill>
            <a:srgbClr val="00A0DC"/>
          </a:solidFill>
          <a:ln w="6350">
            <a:solidFill>
              <a:schemeClr val="bg1"/>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5" name="Utah">
            <a:extLst>
              <a:ext uri="{FF2B5EF4-FFF2-40B4-BE49-F238E27FC236}">
                <a16:creationId xmlns:a16="http://schemas.microsoft.com/office/drawing/2014/main" id="{62D03D2A-7CCD-1840-BE30-DCCF37339D1F}"/>
              </a:ext>
            </a:extLst>
          </p:cNvPr>
          <p:cNvSpPr>
            <a:spLocks noChangeAspect="1"/>
          </p:cNvSpPr>
          <p:nvPr/>
        </p:nvSpPr>
        <p:spPr bwMode="gray">
          <a:xfrm>
            <a:off x="4888457" y="3047834"/>
            <a:ext cx="794713" cy="1062422"/>
          </a:xfrm>
          <a:custGeom>
            <a:avLst/>
            <a:gdLst/>
            <a:ahLst/>
            <a:cxnLst>
              <a:cxn ang="0">
                <a:pos x="154" y="10"/>
              </a:cxn>
              <a:cxn ang="0">
                <a:pos x="190" y="17"/>
              </a:cxn>
              <a:cxn ang="0">
                <a:pos x="225" y="21"/>
              </a:cxn>
              <a:cxn ang="0">
                <a:pos x="261" y="26"/>
              </a:cxn>
              <a:cxn ang="0">
                <a:pos x="294" y="31"/>
              </a:cxn>
              <a:cxn ang="0">
                <a:pos x="329" y="38"/>
              </a:cxn>
              <a:cxn ang="0">
                <a:pos x="365" y="43"/>
              </a:cxn>
              <a:cxn ang="0">
                <a:pos x="379" y="59"/>
              </a:cxn>
              <a:cxn ang="0">
                <a:pos x="377" y="92"/>
              </a:cxn>
              <a:cxn ang="0">
                <a:pos x="372" y="123"/>
              </a:cxn>
              <a:cxn ang="0">
                <a:pos x="367" y="154"/>
              </a:cxn>
              <a:cxn ang="0">
                <a:pos x="388" y="173"/>
              </a:cxn>
              <a:cxn ang="0">
                <a:pos x="436" y="180"/>
              </a:cxn>
              <a:cxn ang="0">
                <a:pos x="485" y="187"/>
              </a:cxn>
              <a:cxn ang="0">
                <a:pos x="533" y="192"/>
              </a:cxn>
              <a:cxn ang="0">
                <a:pos x="552" y="225"/>
              </a:cxn>
              <a:cxn ang="0">
                <a:pos x="547" y="289"/>
              </a:cxn>
              <a:cxn ang="0">
                <a:pos x="540" y="353"/>
              </a:cxn>
              <a:cxn ang="0">
                <a:pos x="533" y="417"/>
              </a:cxn>
              <a:cxn ang="0">
                <a:pos x="526" y="478"/>
              </a:cxn>
              <a:cxn ang="0">
                <a:pos x="521" y="542"/>
              </a:cxn>
              <a:cxn ang="0">
                <a:pos x="514" y="606"/>
              </a:cxn>
              <a:cxn ang="0">
                <a:pos x="507" y="670"/>
              </a:cxn>
              <a:cxn ang="0">
                <a:pos x="471" y="698"/>
              </a:cxn>
              <a:cxn ang="0">
                <a:pos x="410" y="689"/>
              </a:cxn>
              <a:cxn ang="0">
                <a:pos x="346" y="682"/>
              </a:cxn>
              <a:cxn ang="0">
                <a:pos x="284" y="675"/>
              </a:cxn>
              <a:cxn ang="0">
                <a:pos x="220" y="665"/>
              </a:cxn>
              <a:cxn ang="0">
                <a:pos x="159" y="656"/>
              </a:cxn>
              <a:cxn ang="0">
                <a:pos x="95" y="646"/>
              </a:cxn>
              <a:cxn ang="0">
                <a:pos x="34" y="637"/>
              </a:cxn>
              <a:cxn ang="0">
                <a:pos x="5" y="611"/>
              </a:cxn>
              <a:cxn ang="0">
                <a:pos x="10" y="571"/>
              </a:cxn>
              <a:cxn ang="0">
                <a:pos x="17" y="533"/>
              </a:cxn>
              <a:cxn ang="0">
                <a:pos x="24" y="492"/>
              </a:cxn>
              <a:cxn ang="0">
                <a:pos x="29" y="455"/>
              </a:cxn>
              <a:cxn ang="0">
                <a:pos x="36" y="414"/>
              </a:cxn>
              <a:cxn ang="0">
                <a:pos x="41" y="374"/>
              </a:cxn>
              <a:cxn ang="0">
                <a:pos x="48" y="336"/>
              </a:cxn>
              <a:cxn ang="0">
                <a:pos x="55" y="296"/>
              </a:cxn>
              <a:cxn ang="0">
                <a:pos x="62" y="256"/>
              </a:cxn>
              <a:cxn ang="0">
                <a:pos x="67" y="218"/>
              </a:cxn>
              <a:cxn ang="0">
                <a:pos x="74" y="178"/>
              </a:cxn>
              <a:cxn ang="0">
                <a:pos x="81" y="140"/>
              </a:cxn>
              <a:cxn ang="0">
                <a:pos x="86" y="100"/>
              </a:cxn>
              <a:cxn ang="0">
                <a:pos x="93" y="59"/>
              </a:cxn>
              <a:cxn ang="0">
                <a:pos x="100" y="21"/>
              </a:cxn>
              <a:cxn ang="0">
                <a:pos x="121" y="5"/>
              </a:cxn>
            </a:cxnLst>
            <a:rect l="0" t="0" r="r" b="b"/>
            <a:pathLst>
              <a:path w="556" h="701">
                <a:moveTo>
                  <a:pt x="138" y="7"/>
                </a:moveTo>
                <a:lnTo>
                  <a:pt x="154" y="10"/>
                </a:lnTo>
                <a:lnTo>
                  <a:pt x="173" y="12"/>
                </a:lnTo>
                <a:lnTo>
                  <a:pt x="190" y="17"/>
                </a:lnTo>
                <a:lnTo>
                  <a:pt x="206" y="19"/>
                </a:lnTo>
                <a:lnTo>
                  <a:pt x="225" y="21"/>
                </a:lnTo>
                <a:lnTo>
                  <a:pt x="242" y="24"/>
                </a:lnTo>
                <a:lnTo>
                  <a:pt x="261" y="26"/>
                </a:lnTo>
                <a:lnTo>
                  <a:pt x="277" y="28"/>
                </a:lnTo>
                <a:lnTo>
                  <a:pt x="294" y="31"/>
                </a:lnTo>
                <a:lnTo>
                  <a:pt x="313" y="36"/>
                </a:lnTo>
                <a:lnTo>
                  <a:pt x="329" y="38"/>
                </a:lnTo>
                <a:lnTo>
                  <a:pt x="346" y="40"/>
                </a:lnTo>
                <a:lnTo>
                  <a:pt x="365" y="43"/>
                </a:lnTo>
                <a:lnTo>
                  <a:pt x="381" y="45"/>
                </a:lnTo>
                <a:lnTo>
                  <a:pt x="379" y="59"/>
                </a:lnTo>
                <a:lnTo>
                  <a:pt x="377" y="76"/>
                </a:lnTo>
                <a:lnTo>
                  <a:pt x="377" y="92"/>
                </a:lnTo>
                <a:lnTo>
                  <a:pt x="374" y="107"/>
                </a:lnTo>
                <a:lnTo>
                  <a:pt x="372" y="123"/>
                </a:lnTo>
                <a:lnTo>
                  <a:pt x="369" y="140"/>
                </a:lnTo>
                <a:lnTo>
                  <a:pt x="367" y="154"/>
                </a:lnTo>
                <a:lnTo>
                  <a:pt x="365" y="171"/>
                </a:lnTo>
                <a:lnTo>
                  <a:pt x="388" y="173"/>
                </a:lnTo>
                <a:lnTo>
                  <a:pt x="412" y="178"/>
                </a:lnTo>
                <a:lnTo>
                  <a:pt x="436" y="180"/>
                </a:lnTo>
                <a:lnTo>
                  <a:pt x="462" y="182"/>
                </a:lnTo>
                <a:lnTo>
                  <a:pt x="485" y="187"/>
                </a:lnTo>
                <a:lnTo>
                  <a:pt x="509" y="189"/>
                </a:lnTo>
                <a:lnTo>
                  <a:pt x="533" y="192"/>
                </a:lnTo>
                <a:lnTo>
                  <a:pt x="556" y="194"/>
                </a:lnTo>
                <a:lnTo>
                  <a:pt x="552" y="225"/>
                </a:lnTo>
                <a:lnTo>
                  <a:pt x="549" y="258"/>
                </a:lnTo>
                <a:lnTo>
                  <a:pt x="547" y="289"/>
                </a:lnTo>
                <a:lnTo>
                  <a:pt x="542" y="322"/>
                </a:lnTo>
                <a:lnTo>
                  <a:pt x="540" y="353"/>
                </a:lnTo>
                <a:lnTo>
                  <a:pt x="535" y="384"/>
                </a:lnTo>
                <a:lnTo>
                  <a:pt x="533" y="417"/>
                </a:lnTo>
                <a:lnTo>
                  <a:pt x="530" y="448"/>
                </a:lnTo>
                <a:lnTo>
                  <a:pt x="526" y="478"/>
                </a:lnTo>
                <a:lnTo>
                  <a:pt x="523" y="511"/>
                </a:lnTo>
                <a:lnTo>
                  <a:pt x="521" y="542"/>
                </a:lnTo>
                <a:lnTo>
                  <a:pt x="516" y="575"/>
                </a:lnTo>
                <a:lnTo>
                  <a:pt x="514" y="606"/>
                </a:lnTo>
                <a:lnTo>
                  <a:pt x="509" y="637"/>
                </a:lnTo>
                <a:lnTo>
                  <a:pt x="507" y="670"/>
                </a:lnTo>
                <a:lnTo>
                  <a:pt x="504" y="701"/>
                </a:lnTo>
                <a:lnTo>
                  <a:pt x="471" y="698"/>
                </a:lnTo>
                <a:lnTo>
                  <a:pt x="440" y="694"/>
                </a:lnTo>
                <a:lnTo>
                  <a:pt x="410" y="689"/>
                </a:lnTo>
                <a:lnTo>
                  <a:pt x="377" y="687"/>
                </a:lnTo>
                <a:lnTo>
                  <a:pt x="346" y="682"/>
                </a:lnTo>
                <a:lnTo>
                  <a:pt x="315" y="677"/>
                </a:lnTo>
                <a:lnTo>
                  <a:pt x="284" y="675"/>
                </a:lnTo>
                <a:lnTo>
                  <a:pt x="251" y="670"/>
                </a:lnTo>
                <a:lnTo>
                  <a:pt x="220" y="665"/>
                </a:lnTo>
                <a:lnTo>
                  <a:pt x="190" y="661"/>
                </a:lnTo>
                <a:lnTo>
                  <a:pt x="159" y="656"/>
                </a:lnTo>
                <a:lnTo>
                  <a:pt x="126" y="651"/>
                </a:lnTo>
                <a:lnTo>
                  <a:pt x="95" y="646"/>
                </a:lnTo>
                <a:lnTo>
                  <a:pt x="64" y="642"/>
                </a:lnTo>
                <a:lnTo>
                  <a:pt x="34" y="637"/>
                </a:lnTo>
                <a:lnTo>
                  <a:pt x="0" y="630"/>
                </a:lnTo>
                <a:lnTo>
                  <a:pt x="5" y="611"/>
                </a:lnTo>
                <a:lnTo>
                  <a:pt x="8" y="592"/>
                </a:lnTo>
                <a:lnTo>
                  <a:pt x="10" y="571"/>
                </a:lnTo>
                <a:lnTo>
                  <a:pt x="15" y="552"/>
                </a:lnTo>
                <a:lnTo>
                  <a:pt x="17" y="533"/>
                </a:lnTo>
                <a:lnTo>
                  <a:pt x="19" y="511"/>
                </a:lnTo>
                <a:lnTo>
                  <a:pt x="24" y="492"/>
                </a:lnTo>
                <a:lnTo>
                  <a:pt x="27" y="474"/>
                </a:lnTo>
                <a:lnTo>
                  <a:pt x="29" y="455"/>
                </a:lnTo>
                <a:lnTo>
                  <a:pt x="31" y="433"/>
                </a:lnTo>
                <a:lnTo>
                  <a:pt x="36" y="414"/>
                </a:lnTo>
                <a:lnTo>
                  <a:pt x="38" y="395"/>
                </a:lnTo>
                <a:lnTo>
                  <a:pt x="41" y="374"/>
                </a:lnTo>
                <a:lnTo>
                  <a:pt x="45" y="355"/>
                </a:lnTo>
                <a:lnTo>
                  <a:pt x="48" y="336"/>
                </a:lnTo>
                <a:lnTo>
                  <a:pt x="50" y="315"/>
                </a:lnTo>
                <a:lnTo>
                  <a:pt x="55" y="296"/>
                </a:lnTo>
                <a:lnTo>
                  <a:pt x="57" y="277"/>
                </a:lnTo>
                <a:lnTo>
                  <a:pt x="62" y="256"/>
                </a:lnTo>
                <a:lnTo>
                  <a:pt x="64" y="237"/>
                </a:lnTo>
                <a:lnTo>
                  <a:pt x="67" y="218"/>
                </a:lnTo>
                <a:lnTo>
                  <a:pt x="71" y="199"/>
                </a:lnTo>
                <a:lnTo>
                  <a:pt x="74" y="178"/>
                </a:lnTo>
                <a:lnTo>
                  <a:pt x="76" y="159"/>
                </a:lnTo>
                <a:lnTo>
                  <a:pt x="81" y="140"/>
                </a:lnTo>
                <a:lnTo>
                  <a:pt x="83" y="118"/>
                </a:lnTo>
                <a:lnTo>
                  <a:pt x="86" y="100"/>
                </a:lnTo>
                <a:lnTo>
                  <a:pt x="90" y="81"/>
                </a:lnTo>
                <a:lnTo>
                  <a:pt x="93" y="59"/>
                </a:lnTo>
                <a:lnTo>
                  <a:pt x="97" y="40"/>
                </a:lnTo>
                <a:lnTo>
                  <a:pt x="100" y="21"/>
                </a:lnTo>
                <a:lnTo>
                  <a:pt x="102" y="0"/>
                </a:lnTo>
                <a:lnTo>
                  <a:pt x="121" y="5"/>
                </a:lnTo>
                <a:lnTo>
                  <a:pt x="138" y="7"/>
                </a:lnTo>
                <a:close/>
              </a:path>
            </a:pathLst>
          </a:custGeom>
          <a:solidFill>
            <a:srgbClr val="00A0DC"/>
          </a:solidFill>
          <a:ln w="6350">
            <a:solidFill>
              <a:srgbClr val="00A0DC"/>
            </a:solidFill>
            <a:round/>
            <a:headEnd/>
            <a:tailEnd/>
          </a:ln>
        </p:spPr>
        <p:txBody>
          <a:bodyPr lIns="164549" tIns="137124"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5" name="New Mexico">
            <a:extLst>
              <a:ext uri="{FF2B5EF4-FFF2-40B4-BE49-F238E27FC236}">
                <a16:creationId xmlns:a16="http://schemas.microsoft.com/office/drawing/2014/main" id="{0F971629-F4DC-534F-87C8-BEFB79D4D8E7}"/>
              </a:ext>
            </a:extLst>
          </p:cNvPr>
          <p:cNvSpPr>
            <a:spLocks noChangeAspect="1"/>
          </p:cNvSpPr>
          <p:nvPr/>
        </p:nvSpPr>
        <p:spPr bwMode="gray">
          <a:xfrm>
            <a:off x="5511654" y="4110257"/>
            <a:ext cx="973381" cy="1097279"/>
          </a:xfrm>
          <a:custGeom>
            <a:avLst/>
            <a:gdLst/>
            <a:ahLst/>
            <a:cxnLst>
              <a:cxn ang="0">
                <a:pos x="286" y="686"/>
              </a:cxn>
              <a:cxn ang="0">
                <a:pos x="262" y="684"/>
              </a:cxn>
              <a:cxn ang="0">
                <a:pos x="213" y="679"/>
              </a:cxn>
              <a:cxn ang="0">
                <a:pos x="165" y="675"/>
              </a:cxn>
              <a:cxn ang="0">
                <a:pos x="118" y="672"/>
              </a:cxn>
              <a:cxn ang="0">
                <a:pos x="94" y="684"/>
              </a:cxn>
              <a:cxn ang="0">
                <a:pos x="92" y="710"/>
              </a:cxn>
              <a:cxn ang="0">
                <a:pos x="52" y="722"/>
              </a:cxn>
              <a:cxn ang="0">
                <a:pos x="0" y="717"/>
              </a:cxn>
              <a:cxn ang="0">
                <a:pos x="7" y="627"/>
              </a:cxn>
              <a:cxn ang="0">
                <a:pos x="16" y="537"/>
              </a:cxn>
              <a:cxn ang="0">
                <a:pos x="23" y="447"/>
              </a:cxn>
              <a:cxn ang="0">
                <a:pos x="33" y="357"/>
              </a:cxn>
              <a:cxn ang="0">
                <a:pos x="42" y="270"/>
              </a:cxn>
              <a:cxn ang="0">
                <a:pos x="49" y="180"/>
              </a:cxn>
              <a:cxn ang="0">
                <a:pos x="59" y="90"/>
              </a:cxn>
              <a:cxn ang="0">
                <a:pos x="68" y="0"/>
              </a:cxn>
              <a:cxn ang="0">
                <a:pos x="144" y="7"/>
              </a:cxn>
              <a:cxn ang="0">
                <a:pos x="220" y="14"/>
              </a:cxn>
              <a:cxn ang="0">
                <a:pos x="298" y="21"/>
              </a:cxn>
              <a:cxn ang="0">
                <a:pos x="373" y="28"/>
              </a:cxn>
              <a:cxn ang="0">
                <a:pos x="451" y="33"/>
              </a:cxn>
              <a:cxn ang="0">
                <a:pos x="527" y="38"/>
              </a:cxn>
              <a:cxn ang="0">
                <a:pos x="605" y="40"/>
              </a:cxn>
              <a:cxn ang="0">
                <a:pos x="681" y="45"/>
              </a:cxn>
              <a:cxn ang="0">
                <a:pos x="681" y="76"/>
              </a:cxn>
              <a:cxn ang="0">
                <a:pos x="679" y="106"/>
              </a:cxn>
              <a:cxn ang="0">
                <a:pos x="674" y="144"/>
              </a:cxn>
              <a:cxn ang="0">
                <a:pos x="671" y="215"/>
              </a:cxn>
              <a:cxn ang="0">
                <a:pos x="669" y="286"/>
              </a:cxn>
              <a:cxn ang="0">
                <a:pos x="667" y="357"/>
              </a:cxn>
              <a:cxn ang="0">
                <a:pos x="662" y="428"/>
              </a:cxn>
              <a:cxn ang="0">
                <a:pos x="660" y="499"/>
              </a:cxn>
              <a:cxn ang="0">
                <a:pos x="657" y="570"/>
              </a:cxn>
              <a:cxn ang="0">
                <a:pos x="655" y="641"/>
              </a:cxn>
              <a:cxn ang="0">
                <a:pos x="629" y="677"/>
              </a:cxn>
              <a:cxn ang="0">
                <a:pos x="582" y="675"/>
              </a:cxn>
              <a:cxn ang="0">
                <a:pos x="532" y="672"/>
              </a:cxn>
              <a:cxn ang="0">
                <a:pos x="485" y="670"/>
              </a:cxn>
              <a:cxn ang="0">
                <a:pos x="435" y="667"/>
              </a:cxn>
              <a:cxn ang="0">
                <a:pos x="385" y="663"/>
              </a:cxn>
              <a:cxn ang="0">
                <a:pos x="338" y="660"/>
              </a:cxn>
              <a:cxn ang="0">
                <a:pos x="288" y="658"/>
              </a:cxn>
              <a:cxn ang="0">
                <a:pos x="265" y="656"/>
              </a:cxn>
              <a:cxn ang="0">
                <a:pos x="274" y="679"/>
              </a:cxn>
            </a:cxnLst>
            <a:rect l="0" t="0" r="r" b="b"/>
            <a:pathLst>
              <a:path w="681" h="724">
                <a:moveTo>
                  <a:pt x="274" y="679"/>
                </a:moveTo>
                <a:lnTo>
                  <a:pt x="286" y="686"/>
                </a:lnTo>
                <a:lnTo>
                  <a:pt x="286" y="686"/>
                </a:lnTo>
                <a:lnTo>
                  <a:pt x="262" y="684"/>
                </a:lnTo>
                <a:lnTo>
                  <a:pt x="239" y="682"/>
                </a:lnTo>
                <a:lnTo>
                  <a:pt x="213" y="679"/>
                </a:lnTo>
                <a:lnTo>
                  <a:pt x="189" y="677"/>
                </a:lnTo>
                <a:lnTo>
                  <a:pt x="165" y="675"/>
                </a:lnTo>
                <a:lnTo>
                  <a:pt x="142" y="675"/>
                </a:lnTo>
                <a:lnTo>
                  <a:pt x="118" y="672"/>
                </a:lnTo>
                <a:lnTo>
                  <a:pt x="94" y="670"/>
                </a:lnTo>
                <a:lnTo>
                  <a:pt x="94" y="684"/>
                </a:lnTo>
                <a:lnTo>
                  <a:pt x="92" y="696"/>
                </a:lnTo>
                <a:lnTo>
                  <a:pt x="92" y="710"/>
                </a:lnTo>
                <a:lnTo>
                  <a:pt x="90" y="724"/>
                </a:lnTo>
                <a:lnTo>
                  <a:pt x="52" y="722"/>
                </a:lnTo>
                <a:lnTo>
                  <a:pt x="12" y="717"/>
                </a:lnTo>
                <a:lnTo>
                  <a:pt x="0" y="717"/>
                </a:lnTo>
                <a:lnTo>
                  <a:pt x="2" y="672"/>
                </a:lnTo>
                <a:lnTo>
                  <a:pt x="7" y="627"/>
                </a:lnTo>
                <a:lnTo>
                  <a:pt x="12" y="582"/>
                </a:lnTo>
                <a:lnTo>
                  <a:pt x="16" y="537"/>
                </a:lnTo>
                <a:lnTo>
                  <a:pt x="19" y="492"/>
                </a:lnTo>
                <a:lnTo>
                  <a:pt x="23" y="447"/>
                </a:lnTo>
                <a:lnTo>
                  <a:pt x="28" y="402"/>
                </a:lnTo>
                <a:lnTo>
                  <a:pt x="33" y="357"/>
                </a:lnTo>
                <a:lnTo>
                  <a:pt x="38" y="315"/>
                </a:lnTo>
                <a:lnTo>
                  <a:pt x="42" y="270"/>
                </a:lnTo>
                <a:lnTo>
                  <a:pt x="45" y="225"/>
                </a:lnTo>
                <a:lnTo>
                  <a:pt x="49" y="180"/>
                </a:lnTo>
                <a:lnTo>
                  <a:pt x="54" y="135"/>
                </a:lnTo>
                <a:lnTo>
                  <a:pt x="59" y="90"/>
                </a:lnTo>
                <a:lnTo>
                  <a:pt x="64" y="45"/>
                </a:lnTo>
                <a:lnTo>
                  <a:pt x="68" y="0"/>
                </a:lnTo>
                <a:lnTo>
                  <a:pt x="106" y="5"/>
                </a:lnTo>
                <a:lnTo>
                  <a:pt x="144" y="7"/>
                </a:lnTo>
                <a:lnTo>
                  <a:pt x="182" y="12"/>
                </a:lnTo>
                <a:lnTo>
                  <a:pt x="220" y="14"/>
                </a:lnTo>
                <a:lnTo>
                  <a:pt x="260" y="19"/>
                </a:lnTo>
                <a:lnTo>
                  <a:pt x="298" y="21"/>
                </a:lnTo>
                <a:lnTo>
                  <a:pt x="336" y="24"/>
                </a:lnTo>
                <a:lnTo>
                  <a:pt x="373" y="28"/>
                </a:lnTo>
                <a:lnTo>
                  <a:pt x="411" y="31"/>
                </a:lnTo>
                <a:lnTo>
                  <a:pt x="451" y="33"/>
                </a:lnTo>
                <a:lnTo>
                  <a:pt x="489" y="35"/>
                </a:lnTo>
                <a:lnTo>
                  <a:pt x="527" y="38"/>
                </a:lnTo>
                <a:lnTo>
                  <a:pt x="565" y="40"/>
                </a:lnTo>
                <a:lnTo>
                  <a:pt x="605" y="40"/>
                </a:lnTo>
                <a:lnTo>
                  <a:pt x="643" y="42"/>
                </a:lnTo>
                <a:lnTo>
                  <a:pt x="681" y="45"/>
                </a:lnTo>
                <a:lnTo>
                  <a:pt x="681" y="59"/>
                </a:lnTo>
                <a:lnTo>
                  <a:pt x="681" y="76"/>
                </a:lnTo>
                <a:lnTo>
                  <a:pt x="681" y="92"/>
                </a:lnTo>
                <a:lnTo>
                  <a:pt x="679" y="106"/>
                </a:lnTo>
                <a:lnTo>
                  <a:pt x="674" y="106"/>
                </a:lnTo>
                <a:lnTo>
                  <a:pt x="674" y="144"/>
                </a:lnTo>
                <a:lnTo>
                  <a:pt x="671" y="180"/>
                </a:lnTo>
                <a:lnTo>
                  <a:pt x="671" y="215"/>
                </a:lnTo>
                <a:lnTo>
                  <a:pt x="669" y="251"/>
                </a:lnTo>
                <a:lnTo>
                  <a:pt x="669" y="286"/>
                </a:lnTo>
                <a:lnTo>
                  <a:pt x="667" y="322"/>
                </a:lnTo>
                <a:lnTo>
                  <a:pt x="667" y="357"/>
                </a:lnTo>
                <a:lnTo>
                  <a:pt x="664" y="393"/>
                </a:lnTo>
                <a:lnTo>
                  <a:pt x="662" y="428"/>
                </a:lnTo>
                <a:lnTo>
                  <a:pt x="662" y="464"/>
                </a:lnTo>
                <a:lnTo>
                  <a:pt x="660" y="499"/>
                </a:lnTo>
                <a:lnTo>
                  <a:pt x="660" y="535"/>
                </a:lnTo>
                <a:lnTo>
                  <a:pt x="657" y="570"/>
                </a:lnTo>
                <a:lnTo>
                  <a:pt x="657" y="606"/>
                </a:lnTo>
                <a:lnTo>
                  <a:pt x="655" y="641"/>
                </a:lnTo>
                <a:lnTo>
                  <a:pt x="655" y="677"/>
                </a:lnTo>
                <a:lnTo>
                  <a:pt x="629" y="677"/>
                </a:lnTo>
                <a:lnTo>
                  <a:pt x="605" y="675"/>
                </a:lnTo>
                <a:lnTo>
                  <a:pt x="582" y="675"/>
                </a:lnTo>
                <a:lnTo>
                  <a:pt x="556" y="672"/>
                </a:lnTo>
                <a:lnTo>
                  <a:pt x="532" y="672"/>
                </a:lnTo>
                <a:lnTo>
                  <a:pt x="508" y="670"/>
                </a:lnTo>
                <a:lnTo>
                  <a:pt x="485" y="670"/>
                </a:lnTo>
                <a:lnTo>
                  <a:pt x="459" y="667"/>
                </a:lnTo>
                <a:lnTo>
                  <a:pt x="435" y="667"/>
                </a:lnTo>
                <a:lnTo>
                  <a:pt x="411" y="665"/>
                </a:lnTo>
                <a:lnTo>
                  <a:pt x="385" y="663"/>
                </a:lnTo>
                <a:lnTo>
                  <a:pt x="362" y="663"/>
                </a:lnTo>
                <a:lnTo>
                  <a:pt x="338" y="660"/>
                </a:lnTo>
                <a:lnTo>
                  <a:pt x="312" y="658"/>
                </a:lnTo>
                <a:lnTo>
                  <a:pt x="288" y="658"/>
                </a:lnTo>
                <a:lnTo>
                  <a:pt x="265" y="656"/>
                </a:lnTo>
                <a:lnTo>
                  <a:pt x="265" y="656"/>
                </a:lnTo>
                <a:lnTo>
                  <a:pt x="274" y="679"/>
                </a:lnTo>
                <a:lnTo>
                  <a:pt x="274" y="679"/>
                </a:lnTo>
                <a:close/>
              </a:path>
            </a:pathLst>
          </a:custGeom>
          <a:solidFill>
            <a:srgbClr val="00A0DC"/>
          </a:solidFill>
          <a:ln w="6350">
            <a:solidFill>
              <a:srgbClr val="00A0DC"/>
            </a:solidFill>
            <a:round/>
            <a:headEnd/>
            <a:tailEnd/>
          </a:ln>
        </p:spPr>
        <p:txBody>
          <a:bodyPr lIns="0" rIns="0" bIns="137124"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3" name="Iowa">
            <a:extLst>
              <a:ext uri="{FF2B5EF4-FFF2-40B4-BE49-F238E27FC236}">
                <a16:creationId xmlns:a16="http://schemas.microsoft.com/office/drawing/2014/main" id="{BC178426-AA91-F74C-A678-34947249FA10}"/>
              </a:ext>
            </a:extLst>
          </p:cNvPr>
          <p:cNvSpPr>
            <a:spLocks noChangeAspect="1"/>
          </p:cNvSpPr>
          <p:nvPr/>
        </p:nvSpPr>
        <p:spPr bwMode="gray">
          <a:xfrm>
            <a:off x="7366509" y="2864449"/>
            <a:ext cx="886968" cy="616281"/>
          </a:xfrm>
          <a:custGeom>
            <a:avLst/>
            <a:gdLst/>
            <a:ahLst/>
            <a:cxnLst>
              <a:cxn ang="0">
                <a:pos x="518" y="379"/>
              </a:cxn>
              <a:cxn ang="0">
                <a:pos x="513" y="398"/>
              </a:cxn>
              <a:cxn ang="0">
                <a:pos x="496" y="384"/>
              </a:cxn>
              <a:cxn ang="0">
                <a:pos x="482" y="372"/>
              </a:cxn>
              <a:cxn ang="0">
                <a:pos x="411" y="379"/>
              </a:cxn>
              <a:cxn ang="0">
                <a:pos x="338" y="386"/>
              </a:cxn>
              <a:cxn ang="0">
                <a:pos x="264" y="391"/>
              </a:cxn>
              <a:cxn ang="0">
                <a:pos x="191" y="398"/>
              </a:cxn>
              <a:cxn ang="0">
                <a:pos x="118" y="403"/>
              </a:cxn>
              <a:cxn ang="0">
                <a:pos x="85" y="386"/>
              </a:cxn>
              <a:cxn ang="0">
                <a:pos x="85" y="344"/>
              </a:cxn>
              <a:cxn ang="0">
                <a:pos x="78" y="322"/>
              </a:cxn>
              <a:cxn ang="0">
                <a:pos x="73" y="310"/>
              </a:cxn>
              <a:cxn ang="0">
                <a:pos x="73" y="294"/>
              </a:cxn>
              <a:cxn ang="0">
                <a:pos x="68" y="287"/>
              </a:cxn>
              <a:cxn ang="0">
                <a:pos x="59" y="277"/>
              </a:cxn>
              <a:cxn ang="0">
                <a:pos x="52" y="244"/>
              </a:cxn>
              <a:cxn ang="0">
                <a:pos x="44" y="223"/>
              </a:cxn>
              <a:cxn ang="0">
                <a:pos x="26" y="176"/>
              </a:cxn>
              <a:cxn ang="0">
                <a:pos x="14" y="154"/>
              </a:cxn>
              <a:cxn ang="0">
                <a:pos x="2" y="138"/>
              </a:cxn>
              <a:cxn ang="0">
                <a:pos x="7" y="119"/>
              </a:cxn>
              <a:cxn ang="0">
                <a:pos x="14" y="88"/>
              </a:cxn>
              <a:cxn ang="0">
                <a:pos x="11" y="76"/>
              </a:cxn>
              <a:cxn ang="0">
                <a:pos x="4" y="67"/>
              </a:cxn>
              <a:cxn ang="0">
                <a:pos x="4" y="55"/>
              </a:cxn>
              <a:cxn ang="0">
                <a:pos x="14" y="38"/>
              </a:cxn>
              <a:cxn ang="0">
                <a:pos x="104" y="33"/>
              </a:cxn>
              <a:cxn ang="0">
                <a:pos x="194" y="29"/>
              </a:cxn>
              <a:cxn ang="0">
                <a:pos x="283" y="22"/>
              </a:cxn>
              <a:cxn ang="0">
                <a:pos x="371" y="12"/>
              </a:cxn>
              <a:cxn ang="0">
                <a:pos x="461" y="5"/>
              </a:cxn>
              <a:cxn ang="0">
                <a:pos x="496" y="15"/>
              </a:cxn>
              <a:cxn ang="0">
                <a:pos x="508" y="29"/>
              </a:cxn>
              <a:cxn ang="0">
                <a:pos x="508" y="67"/>
              </a:cxn>
              <a:cxn ang="0">
                <a:pos x="529" y="97"/>
              </a:cxn>
              <a:cxn ang="0">
                <a:pos x="560" y="119"/>
              </a:cxn>
              <a:cxn ang="0">
                <a:pos x="577" y="135"/>
              </a:cxn>
              <a:cxn ang="0">
                <a:pos x="593" y="154"/>
              </a:cxn>
              <a:cxn ang="0">
                <a:pos x="615" y="173"/>
              </a:cxn>
              <a:cxn ang="0">
                <a:pos x="610" y="204"/>
              </a:cxn>
              <a:cxn ang="0">
                <a:pos x="600" y="230"/>
              </a:cxn>
              <a:cxn ang="0">
                <a:pos x="565" y="256"/>
              </a:cxn>
              <a:cxn ang="0">
                <a:pos x="536" y="282"/>
              </a:cxn>
              <a:cxn ang="0">
                <a:pos x="551" y="306"/>
              </a:cxn>
              <a:cxn ang="0">
                <a:pos x="541" y="348"/>
              </a:cxn>
            </a:cxnLst>
            <a:rect l="0" t="0" r="r" b="b"/>
            <a:pathLst>
              <a:path w="615" h="403">
                <a:moveTo>
                  <a:pt x="532" y="363"/>
                </a:moveTo>
                <a:lnTo>
                  <a:pt x="520" y="370"/>
                </a:lnTo>
                <a:lnTo>
                  <a:pt x="518" y="379"/>
                </a:lnTo>
                <a:lnTo>
                  <a:pt x="520" y="391"/>
                </a:lnTo>
                <a:lnTo>
                  <a:pt x="518" y="396"/>
                </a:lnTo>
                <a:lnTo>
                  <a:pt x="513" y="398"/>
                </a:lnTo>
                <a:lnTo>
                  <a:pt x="506" y="393"/>
                </a:lnTo>
                <a:lnTo>
                  <a:pt x="503" y="389"/>
                </a:lnTo>
                <a:lnTo>
                  <a:pt x="496" y="384"/>
                </a:lnTo>
                <a:lnTo>
                  <a:pt x="494" y="381"/>
                </a:lnTo>
                <a:lnTo>
                  <a:pt x="489" y="379"/>
                </a:lnTo>
                <a:lnTo>
                  <a:pt x="482" y="372"/>
                </a:lnTo>
                <a:lnTo>
                  <a:pt x="458" y="374"/>
                </a:lnTo>
                <a:lnTo>
                  <a:pt x="435" y="377"/>
                </a:lnTo>
                <a:lnTo>
                  <a:pt x="411" y="379"/>
                </a:lnTo>
                <a:lnTo>
                  <a:pt x="385" y="381"/>
                </a:lnTo>
                <a:lnTo>
                  <a:pt x="361" y="384"/>
                </a:lnTo>
                <a:lnTo>
                  <a:pt x="338" y="386"/>
                </a:lnTo>
                <a:lnTo>
                  <a:pt x="314" y="389"/>
                </a:lnTo>
                <a:lnTo>
                  <a:pt x="288" y="389"/>
                </a:lnTo>
                <a:lnTo>
                  <a:pt x="264" y="391"/>
                </a:lnTo>
                <a:lnTo>
                  <a:pt x="241" y="393"/>
                </a:lnTo>
                <a:lnTo>
                  <a:pt x="217" y="396"/>
                </a:lnTo>
                <a:lnTo>
                  <a:pt x="191" y="398"/>
                </a:lnTo>
                <a:lnTo>
                  <a:pt x="167" y="398"/>
                </a:lnTo>
                <a:lnTo>
                  <a:pt x="144" y="400"/>
                </a:lnTo>
                <a:lnTo>
                  <a:pt x="118" y="403"/>
                </a:lnTo>
                <a:lnTo>
                  <a:pt x="94" y="403"/>
                </a:lnTo>
                <a:lnTo>
                  <a:pt x="89" y="393"/>
                </a:lnTo>
                <a:lnTo>
                  <a:pt x="85" y="386"/>
                </a:lnTo>
                <a:lnTo>
                  <a:pt x="87" y="381"/>
                </a:lnTo>
                <a:lnTo>
                  <a:pt x="87" y="367"/>
                </a:lnTo>
                <a:lnTo>
                  <a:pt x="85" y="344"/>
                </a:lnTo>
                <a:lnTo>
                  <a:pt x="80" y="329"/>
                </a:lnTo>
                <a:lnTo>
                  <a:pt x="78" y="327"/>
                </a:lnTo>
                <a:lnTo>
                  <a:pt x="78" y="322"/>
                </a:lnTo>
                <a:lnTo>
                  <a:pt x="80" y="318"/>
                </a:lnTo>
                <a:lnTo>
                  <a:pt x="78" y="313"/>
                </a:lnTo>
                <a:lnTo>
                  <a:pt x="73" y="310"/>
                </a:lnTo>
                <a:lnTo>
                  <a:pt x="73" y="306"/>
                </a:lnTo>
                <a:lnTo>
                  <a:pt x="73" y="299"/>
                </a:lnTo>
                <a:lnTo>
                  <a:pt x="73" y="294"/>
                </a:lnTo>
                <a:lnTo>
                  <a:pt x="68" y="294"/>
                </a:lnTo>
                <a:lnTo>
                  <a:pt x="68" y="292"/>
                </a:lnTo>
                <a:lnTo>
                  <a:pt x="68" y="287"/>
                </a:lnTo>
                <a:lnTo>
                  <a:pt x="66" y="284"/>
                </a:lnTo>
                <a:lnTo>
                  <a:pt x="61" y="284"/>
                </a:lnTo>
                <a:lnTo>
                  <a:pt x="59" y="277"/>
                </a:lnTo>
                <a:lnTo>
                  <a:pt x="59" y="261"/>
                </a:lnTo>
                <a:lnTo>
                  <a:pt x="56" y="249"/>
                </a:lnTo>
                <a:lnTo>
                  <a:pt x="52" y="244"/>
                </a:lnTo>
                <a:lnTo>
                  <a:pt x="49" y="237"/>
                </a:lnTo>
                <a:lnTo>
                  <a:pt x="49" y="232"/>
                </a:lnTo>
                <a:lnTo>
                  <a:pt x="44" y="223"/>
                </a:lnTo>
                <a:lnTo>
                  <a:pt x="35" y="211"/>
                </a:lnTo>
                <a:lnTo>
                  <a:pt x="28" y="194"/>
                </a:lnTo>
                <a:lnTo>
                  <a:pt x="26" y="176"/>
                </a:lnTo>
                <a:lnTo>
                  <a:pt x="18" y="164"/>
                </a:lnTo>
                <a:lnTo>
                  <a:pt x="16" y="164"/>
                </a:lnTo>
                <a:lnTo>
                  <a:pt x="14" y="154"/>
                </a:lnTo>
                <a:lnTo>
                  <a:pt x="9" y="149"/>
                </a:lnTo>
                <a:lnTo>
                  <a:pt x="9" y="145"/>
                </a:lnTo>
                <a:lnTo>
                  <a:pt x="2" y="138"/>
                </a:lnTo>
                <a:lnTo>
                  <a:pt x="0" y="133"/>
                </a:lnTo>
                <a:lnTo>
                  <a:pt x="2" y="128"/>
                </a:lnTo>
                <a:lnTo>
                  <a:pt x="7" y="119"/>
                </a:lnTo>
                <a:lnTo>
                  <a:pt x="9" y="105"/>
                </a:lnTo>
                <a:lnTo>
                  <a:pt x="11" y="95"/>
                </a:lnTo>
                <a:lnTo>
                  <a:pt x="14" y="88"/>
                </a:lnTo>
                <a:lnTo>
                  <a:pt x="14" y="86"/>
                </a:lnTo>
                <a:lnTo>
                  <a:pt x="14" y="81"/>
                </a:lnTo>
                <a:lnTo>
                  <a:pt x="11" y="76"/>
                </a:lnTo>
                <a:lnTo>
                  <a:pt x="4" y="71"/>
                </a:lnTo>
                <a:lnTo>
                  <a:pt x="4" y="71"/>
                </a:lnTo>
                <a:lnTo>
                  <a:pt x="4" y="67"/>
                </a:lnTo>
                <a:lnTo>
                  <a:pt x="7" y="62"/>
                </a:lnTo>
                <a:lnTo>
                  <a:pt x="7" y="60"/>
                </a:lnTo>
                <a:lnTo>
                  <a:pt x="4" y="55"/>
                </a:lnTo>
                <a:lnTo>
                  <a:pt x="2" y="48"/>
                </a:lnTo>
                <a:lnTo>
                  <a:pt x="0" y="38"/>
                </a:lnTo>
                <a:lnTo>
                  <a:pt x="14" y="38"/>
                </a:lnTo>
                <a:lnTo>
                  <a:pt x="42" y="36"/>
                </a:lnTo>
                <a:lnTo>
                  <a:pt x="73" y="36"/>
                </a:lnTo>
                <a:lnTo>
                  <a:pt x="104" y="33"/>
                </a:lnTo>
                <a:lnTo>
                  <a:pt x="132" y="31"/>
                </a:lnTo>
                <a:lnTo>
                  <a:pt x="163" y="29"/>
                </a:lnTo>
                <a:lnTo>
                  <a:pt x="194" y="29"/>
                </a:lnTo>
                <a:lnTo>
                  <a:pt x="222" y="26"/>
                </a:lnTo>
                <a:lnTo>
                  <a:pt x="253" y="24"/>
                </a:lnTo>
                <a:lnTo>
                  <a:pt x="283" y="22"/>
                </a:lnTo>
                <a:lnTo>
                  <a:pt x="312" y="19"/>
                </a:lnTo>
                <a:lnTo>
                  <a:pt x="343" y="17"/>
                </a:lnTo>
                <a:lnTo>
                  <a:pt x="371" y="12"/>
                </a:lnTo>
                <a:lnTo>
                  <a:pt x="402" y="10"/>
                </a:lnTo>
                <a:lnTo>
                  <a:pt x="432" y="7"/>
                </a:lnTo>
                <a:lnTo>
                  <a:pt x="461" y="5"/>
                </a:lnTo>
                <a:lnTo>
                  <a:pt x="492" y="0"/>
                </a:lnTo>
                <a:lnTo>
                  <a:pt x="494" y="10"/>
                </a:lnTo>
                <a:lnTo>
                  <a:pt x="496" y="15"/>
                </a:lnTo>
                <a:lnTo>
                  <a:pt x="499" y="19"/>
                </a:lnTo>
                <a:lnTo>
                  <a:pt x="506" y="22"/>
                </a:lnTo>
                <a:lnTo>
                  <a:pt x="508" y="29"/>
                </a:lnTo>
                <a:lnTo>
                  <a:pt x="506" y="38"/>
                </a:lnTo>
                <a:lnTo>
                  <a:pt x="506" y="50"/>
                </a:lnTo>
                <a:lnTo>
                  <a:pt x="508" y="67"/>
                </a:lnTo>
                <a:lnTo>
                  <a:pt x="513" y="78"/>
                </a:lnTo>
                <a:lnTo>
                  <a:pt x="518" y="90"/>
                </a:lnTo>
                <a:lnTo>
                  <a:pt x="529" y="97"/>
                </a:lnTo>
                <a:lnTo>
                  <a:pt x="546" y="102"/>
                </a:lnTo>
                <a:lnTo>
                  <a:pt x="555" y="109"/>
                </a:lnTo>
                <a:lnTo>
                  <a:pt x="560" y="119"/>
                </a:lnTo>
                <a:lnTo>
                  <a:pt x="560" y="121"/>
                </a:lnTo>
                <a:lnTo>
                  <a:pt x="567" y="128"/>
                </a:lnTo>
                <a:lnTo>
                  <a:pt x="577" y="135"/>
                </a:lnTo>
                <a:lnTo>
                  <a:pt x="584" y="142"/>
                </a:lnTo>
                <a:lnTo>
                  <a:pt x="586" y="149"/>
                </a:lnTo>
                <a:lnTo>
                  <a:pt x="593" y="154"/>
                </a:lnTo>
                <a:lnTo>
                  <a:pt x="605" y="161"/>
                </a:lnTo>
                <a:lnTo>
                  <a:pt x="612" y="168"/>
                </a:lnTo>
                <a:lnTo>
                  <a:pt x="615" y="173"/>
                </a:lnTo>
                <a:lnTo>
                  <a:pt x="615" y="183"/>
                </a:lnTo>
                <a:lnTo>
                  <a:pt x="615" y="194"/>
                </a:lnTo>
                <a:lnTo>
                  <a:pt x="610" y="204"/>
                </a:lnTo>
                <a:lnTo>
                  <a:pt x="605" y="211"/>
                </a:lnTo>
                <a:lnTo>
                  <a:pt x="603" y="218"/>
                </a:lnTo>
                <a:lnTo>
                  <a:pt x="600" y="230"/>
                </a:lnTo>
                <a:lnTo>
                  <a:pt x="593" y="239"/>
                </a:lnTo>
                <a:lnTo>
                  <a:pt x="581" y="249"/>
                </a:lnTo>
                <a:lnTo>
                  <a:pt x="565" y="256"/>
                </a:lnTo>
                <a:lnTo>
                  <a:pt x="548" y="261"/>
                </a:lnTo>
                <a:lnTo>
                  <a:pt x="539" y="270"/>
                </a:lnTo>
                <a:lnTo>
                  <a:pt x="536" y="282"/>
                </a:lnTo>
                <a:lnTo>
                  <a:pt x="539" y="292"/>
                </a:lnTo>
                <a:lnTo>
                  <a:pt x="546" y="296"/>
                </a:lnTo>
                <a:lnTo>
                  <a:pt x="551" y="306"/>
                </a:lnTo>
                <a:lnTo>
                  <a:pt x="553" y="313"/>
                </a:lnTo>
                <a:lnTo>
                  <a:pt x="548" y="327"/>
                </a:lnTo>
                <a:lnTo>
                  <a:pt x="541" y="348"/>
                </a:lnTo>
                <a:lnTo>
                  <a:pt x="532" y="363"/>
                </a:lnTo>
                <a:close/>
              </a:path>
            </a:pathLst>
          </a:custGeom>
          <a:solidFill>
            <a:schemeClr val="bg1"/>
          </a:solidFill>
          <a:ln w="6350">
            <a:solidFill>
              <a:srgbClr val="00A0DC"/>
            </a:solidFill>
            <a:round/>
            <a:headEnd/>
            <a:tailEnd/>
          </a:ln>
        </p:spPr>
        <p:txBody>
          <a:bodyPr lIns="82275" tIns="82275" rIns="100558"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36" name="Minnesota">
            <a:extLst>
              <a:ext uri="{FF2B5EF4-FFF2-40B4-BE49-F238E27FC236}">
                <a16:creationId xmlns:a16="http://schemas.microsoft.com/office/drawing/2014/main" id="{1F59B932-CC9B-9C42-9F97-0CC88F70FDD7}"/>
              </a:ext>
            </a:extLst>
          </p:cNvPr>
          <p:cNvSpPr>
            <a:spLocks noChangeAspect="1"/>
          </p:cNvSpPr>
          <p:nvPr/>
        </p:nvSpPr>
        <p:spPr bwMode="gray">
          <a:xfrm>
            <a:off x="7252589" y="1780807"/>
            <a:ext cx="933359" cy="1141231"/>
          </a:xfrm>
          <a:custGeom>
            <a:avLst/>
            <a:gdLst/>
            <a:ahLst/>
            <a:cxnLst>
              <a:cxn ang="0">
                <a:pos x="544" y="649"/>
              </a:cxn>
              <a:cxn ang="0">
                <a:pos x="504" y="623"/>
              </a:cxn>
              <a:cxn ang="0">
                <a:pos x="473" y="604"/>
              </a:cxn>
              <a:cxn ang="0">
                <a:pos x="452" y="590"/>
              </a:cxn>
              <a:cxn ang="0">
                <a:pos x="421" y="576"/>
              </a:cxn>
              <a:cxn ang="0">
                <a:pos x="418" y="561"/>
              </a:cxn>
              <a:cxn ang="0">
                <a:pos x="416" y="531"/>
              </a:cxn>
              <a:cxn ang="0">
                <a:pos x="416" y="505"/>
              </a:cxn>
              <a:cxn ang="0">
                <a:pos x="418" y="476"/>
              </a:cxn>
              <a:cxn ang="0">
                <a:pos x="399" y="457"/>
              </a:cxn>
              <a:cxn ang="0">
                <a:pos x="411" y="429"/>
              </a:cxn>
              <a:cxn ang="0">
                <a:pos x="442" y="405"/>
              </a:cxn>
              <a:cxn ang="0">
                <a:pos x="447" y="379"/>
              </a:cxn>
              <a:cxn ang="0">
                <a:pos x="447" y="322"/>
              </a:cxn>
              <a:cxn ang="0">
                <a:pos x="456" y="311"/>
              </a:cxn>
              <a:cxn ang="0">
                <a:pos x="492" y="270"/>
              </a:cxn>
              <a:cxn ang="0">
                <a:pos x="553" y="195"/>
              </a:cxn>
              <a:cxn ang="0">
                <a:pos x="619" y="154"/>
              </a:cxn>
              <a:cxn ang="0">
                <a:pos x="645" y="133"/>
              </a:cxn>
              <a:cxn ang="0">
                <a:pos x="653" y="128"/>
              </a:cxn>
              <a:cxn ang="0">
                <a:pos x="617" y="133"/>
              </a:cxn>
              <a:cxn ang="0">
                <a:pos x="589" y="126"/>
              </a:cxn>
              <a:cxn ang="0">
                <a:pos x="549" y="126"/>
              </a:cxn>
              <a:cxn ang="0">
                <a:pos x="527" y="119"/>
              </a:cxn>
              <a:cxn ang="0">
                <a:pos x="489" y="142"/>
              </a:cxn>
              <a:cxn ang="0">
                <a:pos x="444" y="114"/>
              </a:cxn>
              <a:cxn ang="0">
                <a:pos x="416" y="121"/>
              </a:cxn>
              <a:cxn ang="0">
                <a:pos x="402" y="102"/>
              </a:cxn>
              <a:cxn ang="0">
                <a:pos x="371" y="88"/>
              </a:cxn>
              <a:cxn ang="0">
                <a:pos x="343" y="83"/>
              </a:cxn>
              <a:cxn ang="0">
                <a:pos x="319" y="93"/>
              </a:cxn>
              <a:cxn ang="0">
                <a:pos x="291" y="97"/>
              </a:cxn>
              <a:cxn ang="0">
                <a:pos x="236" y="81"/>
              </a:cxn>
              <a:cxn ang="0">
                <a:pos x="213" y="69"/>
              </a:cxn>
              <a:cxn ang="0">
                <a:pos x="203" y="45"/>
              </a:cxn>
              <a:cxn ang="0">
                <a:pos x="196" y="7"/>
              </a:cxn>
              <a:cxn ang="0">
                <a:pos x="170" y="0"/>
              </a:cxn>
              <a:cxn ang="0">
                <a:pos x="154" y="50"/>
              </a:cxn>
              <a:cxn ang="0">
                <a:pos x="47" y="55"/>
              </a:cxn>
              <a:cxn ang="0">
                <a:pos x="9" y="95"/>
              </a:cxn>
              <a:cxn ang="0">
                <a:pos x="12" y="128"/>
              </a:cxn>
              <a:cxn ang="0">
                <a:pos x="12" y="161"/>
              </a:cxn>
              <a:cxn ang="0">
                <a:pos x="23" y="197"/>
              </a:cxn>
              <a:cxn ang="0">
                <a:pos x="38" y="235"/>
              </a:cxn>
              <a:cxn ang="0">
                <a:pos x="45" y="306"/>
              </a:cxn>
              <a:cxn ang="0">
                <a:pos x="47" y="329"/>
              </a:cxn>
              <a:cxn ang="0">
                <a:pos x="52" y="360"/>
              </a:cxn>
              <a:cxn ang="0">
                <a:pos x="68" y="400"/>
              </a:cxn>
              <a:cxn ang="0">
                <a:pos x="71" y="434"/>
              </a:cxn>
              <a:cxn ang="0">
                <a:pos x="68" y="462"/>
              </a:cxn>
              <a:cxn ang="0">
                <a:pos x="49" y="483"/>
              </a:cxn>
              <a:cxn ang="0">
                <a:pos x="59" y="505"/>
              </a:cxn>
              <a:cxn ang="0">
                <a:pos x="85" y="524"/>
              </a:cxn>
              <a:cxn ang="0">
                <a:pos x="92" y="640"/>
              </a:cxn>
              <a:cxn ang="0">
                <a:pos x="97" y="753"/>
              </a:cxn>
              <a:cxn ang="0">
                <a:pos x="187" y="748"/>
              </a:cxn>
              <a:cxn ang="0">
                <a:pos x="277" y="744"/>
              </a:cxn>
              <a:cxn ang="0">
                <a:pos x="366" y="737"/>
              </a:cxn>
              <a:cxn ang="0">
                <a:pos x="454" y="727"/>
              </a:cxn>
              <a:cxn ang="0">
                <a:pos x="544" y="720"/>
              </a:cxn>
              <a:cxn ang="0">
                <a:pos x="563" y="661"/>
              </a:cxn>
            </a:cxnLst>
            <a:rect l="0" t="0" r="r" b="b"/>
            <a:pathLst>
              <a:path w="653" h="753">
                <a:moveTo>
                  <a:pt x="563" y="661"/>
                </a:moveTo>
                <a:lnTo>
                  <a:pt x="556" y="656"/>
                </a:lnTo>
                <a:lnTo>
                  <a:pt x="544" y="649"/>
                </a:lnTo>
                <a:lnTo>
                  <a:pt x="522" y="642"/>
                </a:lnTo>
                <a:lnTo>
                  <a:pt x="511" y="635"/>
                </a:lnTo>
                <a:lnTo>
                  <a:pt x="504" y="623"/>
                </a:lnTo>
                <a:lnTo>
                  <a:pt x="489" y="611"/>
                </a:lnTo>
                <a:lnTo>
                  <a:pt x="480" y="604"/>
                </a:lnTo>
                <a:lnTo>
                  <a:pt x="473" y="604"/>
                </a:lnTo>
                <a:lnTo>
                  <a:pt x="466" y="599"/>
                </a:lnTo>
                <a:lnTo>
                  <a:pt x="459" y="595"/>
                </a:lnTo>
                <a:lnTo>
                  <a:pt x="452" y="590"/>
                </a:lnTo>
                <a:lnTo>
                  <a:pt x="444" y="590"/>
                </a:lnTo>
                <a:lnTo>
                  <a:pt x="433" y="585"/>
                </a:lnTo>
                <a:lnTo>
                  <a:pt x="421" y="576"/>
                </a:lnTo>
                <a:lnTo>
                  <a:pt x="421" y="573"/>
                </a:lnTo>
                <a:lnTo>
                  <a:pt x="418" y="566"/>
                </a:lnTo>
                <a:lnTo>
                  <a:pt x="418" y="561"/>
                </a:lnTo>
                <a:lnTo>
                  <a:pt x="418" y="547"/>
                </a:lnTo>
                <a:lnTo>
                  <a:pt x="418" y="545"/>
                </a:lnTo>
                <a:lnTo>
                  <a:pt x="416" y="531"/>
                </a:lnTo>
                <a:lnTo>
                  <a:pt x="418" y="526"/>
                </a:lnTo>
                <a:lnTo>
                  <a:pt x="416" y="509"/>
                </a:lnTo>
                <a:lnTo>
                  <a:pt x="416" y="505"/>
                </a:lnTo>
                <a:lnTo>
                  <a:pt x="421" y="490"/>
                </a:lnTo>
                <a:lnTo>
                  <a:pt x="421" y="483"/>
                </a:lnTo>
                <a:lnTo>
                  <a:pt x="418" y="476"/>
                </a:lnTo>
                <a:lnTo>
                  <a:pt x="414" y="471"/>
                </a:lnTo>
                <a:lnTo>
                  <a:pt x="399" y="464"/>
                </a:lnTo>
                <a:lnTo>
                  <a:pt x="399" y="457"/>
                </a:lnTo>
                <a:lnTo>
                  <a:pt x="399" y="450"/>
                </a:lnTo>
                <a:lnTo>
                  <a:pt x="407" y="438"/>
                </a:lnTo>
                <a:lnTo>
                  <a:pt x="411" y="429"/>
                </a:lnTo>
                <a:lnTo>
                  <a:pt x="414" y="424"/>
                </a:lnTo>
                <a:lnTo>
                  <a:pt x="437" y="408"/>
                </a:lnTo>
                <a:lnTo>
                  <a:pt x="442" y="405"/>
                </a:lnTo>
                <a:lnTo>
                  <a:pt x="444" y="400"/>
                </a:lnTo>
                <a:lnTo>
                  <a:pt x="447" y="398"/>
                </a:lnTo>
                <a:lnTo>
                  <a:pt x="447" y="379"/>
                </a:lnTo>
                <a:lnTo>
                  <a:pt x="444" y="363"/>
                </a:lnTo>
                <a:lnTo>
                  <a:pt x="440" y="325"/>
                </a:lnTo>
                <a:lnTo>
                  <a:pt x="447" y="322"/>
                </a:lnTo>
                <a:lnTo>
                  <a:pt x="449" y="318"/>
                </a:lnTo>
                <a:lnTo>
                  <a:pt x="454" y="311"/>
                </a:lnTo>
                <a:lnTo>
                  <a:pt x="456" y="311"/>
                </a:lnTo>
                <a:lnTo>
                  <a:pt x="454" y="308"/>
                </a:lnTo>
                <a:lnTo>
                  <a:pt x="459" y="303"/>
                </a:lnTo>
                <a:lnTo>
                  <a:pt x="492" y="270"/>
                </a:lnTo>
                <a:lnTo>
                  <a:pt x="511" y="247"/>
                </a:lnTo>
                <a:lnTo>
                  <a:pt x="544" y="204"/>
                </a:lnTo>
                <a:lnTo>
                  <a:pt x="553" y="195"/>
                </a:lnTo>
                <a:lnTo>
                  <a:pt x="572" y="180"/>
                </a:lnTo>
                <a:lnTo>
                  <a:pt x="605" y="164"/>
                </a:lnTo>
                <a:lnTo>
                  <a:pt x="619" y="154"/>
                </a:lnTo>
                <a:lnTo>
                  <a:pt x="634" y="145"/>
                </a:lnTo>
                <a:lnTo>
                  <a:pt x="641" y="138"/>
                </a:lnTo>
                <a:lnTo>
                  <a:pt x="645" y="133"/>
                </a:lnTo>
                <a:lnTo>
                  <a:pt x="648" y="131"/>
                </a:lnTo>
                <a:lnTo>
                  <a:pt x="650" y="131"/>
                </a:lnTo>
                <a:lnTo>
                  <a:pt x="653" y="128"/>
                </a:lnTo>
                <a:lnTo>
                  <a:pt x="636" y="131"/>
                </a:lnTo>
                <a:lnTo>
                  <a:pt x="627" y="133"/>
                </a:lnTo>
                <a:lnTo>
                  <a:pt x="617" y="133"/>
                </a:lnTo>
                <a:lnTo>
                  <a:pt x="612" y="123"/>
                </a:lnTo>
                <a:lnTo>
                  <a:pt x="608" y="119"/>
                </a:lnTo>
                <a:lnTo>
                  <a:pt x="589" y="126"/>
                </a:lnTo>
                <a:lnTo>
                  <a:pt x="565" y="126"/>
                </a:lnTo>
                <a:lnTo>
                  <a:pt x="553" y="128"/>
                </a:lnTo>
                <a:lnTo>
                  <a:pt x="549" y="126"/>
                </a:lnTo>
                <a:lnTo>
                  <a:pt x="544" y="116"/>
                </a:lnTo>
                <a:lnTo>
                  <a:pt x="537" y="116"/>
                </a:lnTo>
                <a:lnTo>
                  <a:pt x="527" y="119"/>
                </a:lnTo>
                <a:lnTo>
                  <a:pt x="513" y="133"/>
                </a:lnTo>
                <a:lnTo>
                  <a:pt x="499" y="140"/>
                </a:lnTo>
                <a:lnTo>
                  <a:pt x="489" y="142"/>
                </a:lnTo>
                <a:lnTo>
                  <a:pt x="478" y="138"/>
                </a:lnTo>
                <a:lnTo>
                  <a:pt x="459" y="126"/>
                </a:lnTo>
                <a:lnTo>
                  <a:pt x="444" y="114"/>
                </a:lnTo>
                <a:lnTo>
                  <a:pt x="430" y="112"/>
                </a:lnTo>
                <a:lnTo>
                  <a:pt x="418" y="114"/>
                </a:lnTo>
                <a:lnTo>
                  <a:pt x="416" y="121"/>
                </a:lnTo>
                <a:lnTo>
                  <a:pt x="409" y="121"/>
                </a:lnTo>
                <a:lnTo>
                  <a:pt x="404" y="109"/>
                </a:lnTo>
                <a:lnTo>
                  <a:pt x="402" y="102"/>
                </a:lnTo>
                <a:lnTo>
                  <a:pt x="392" y="100"/>
                </a:lnTo>
                <a:lnTo>
                  <a:pt x="381" y="93"/>
                </a:lnTo>
                <a:lnTo>
                  <a:pt x="371" y="88"/>
                </a:lnTo>
                <a:lnTo>
                  <a:pt x="357" y="83"/>
                </a:lnTo>
                <a:lnTo>
                  <a:pt x="352" y="83"/>
                </a:lnTo>
                <a:lnTo>
                  <a:pt x="343" y="83"/>
                </a:lnTo>
                <a:lnTo>
                  <a:pt x="336" y="83"/>
                </a:lnTo>
                <a:lnTo>
                  <a:pt x="326" y="86"/>
                </a:lnTo>
                <a:lnTo>
                  <a:pt x="319" y="93"/>
                </a:lnTo>
                <a:lnTo>
                  <a:pt x="310" y="97"/>
                </a:lnTo>
                <a:lnTo>
                  <a:pt x="298" y="100"/>
                </a:lnTo>
                <a:lnTo>
                  <a:pt x="291" y="97"/>
                </a:lnTo>
                <a:lnTo>
                  <a:pt x="286" y="90"/>
                </a:lnTo>
                <a:lnTo>
                  <a:pt x="267" y="86"/>
                </a:lnTo>
                <a:lnTo>
                  <a:pt x="236" y="81"/>
                </a:lnTo>
                <a:lnTo>
                  <a:pt x="220" y="78"/>
                </a:lnTo>
                <a:lnTo>
                  <a:pt x="215" y="74"/>
                </a:lnTo>
                <a:lnTo>
                  <a:pt x="213" y="69"/>
                </a:lnTo>
                <a:lnTo>
                  <a:pt x="210" y="62"/>
                </a:lnTo>
                <a:lnTo>
                  <a:pt x="210" y="62"/>
                </a:lnTo>
                <a:lnTo>
                  <a:pt x="203" y="45"/>
                </a:lnTo>
                <a:lnTo>
                  <a:pt x="198" y="31"/>
                </a:lnTo>
                <a:lnTo>
                  <a:pt x="196" y="12"/>
                </a:lnTo>
                <a:lnTo>
                  <a:pt x="196" y="7"/>
                </a:lnTo>
                <a:lnTo>
                  <a:pt x="194" y="5"/>
                </a:lnTo>
                <a:lnTo>
                  <a:pt x="189" y="3"/>
                </a:lnTo>
                <a:lnTo>
                  <a:pt x="170" y="0"/>
                </a:lnTo>
                <a:lnTo>
                  <a:pt x="170" y="22"/>
                </a:lnTo>
                <a:lnTo>
                  <a:pt x="172" y="48"/>
                </a:lnTo>
                <a:lnTo>
                  <a:pt x="154" y="50"/>
                </a:lnTo>
                <a:lnTo>
                  <a:pt x="118" y="52"/>
                </a:lnTo>
                <a:lnTo>
                  <a:pt x="83" y="52"/>
                </a:lnTo>
                <a:lnTo>
                  <a:pt x="47" y="55"/>
                </a:lnTo>
                <a:lnTo>
                  <a:pt x="12" y="57"/>
                </a:lnTo>
                <a:lnTo>
                  <a:pt x="0" y="57"/>
                </a:lnTo>
                <a:lnTo>
                  <a:pt x="9" y="95"/>
                </a:lnTo>
                <a:lnTo>
                  <a:pt x="9" y="107"/>
                </a:lnTo>
                <a:lnTo>
                  <a:pt x="9" y="114"/>
                </a:lnTo>
                <a:lnTo>
                  <a:pt x="12" y="128"/>
                </a:lnTo>
                <a:lnTo>
                  <a:pt x="12" y="135"/>
                </a:lnTo>
                <a:lnTo>
                  <a:pt x="12" y="147"/>
                </a:lnTo>
                <a:lnTo>
                  <a:pt x="12" y="161"/>
                </a:lnTo>
                <a:lnTo>
                  <a:pt x="16" y="178"/>
                </a:lnTo>
                <a:lnTo>
                  <a:pt x="23" y="192"/>
                </a:lnTo>
                <a:lnTo>
                  <a:pt x="23" y="197"/>
                </a:lnTo>
                <a:lnTo>
                  <a:pt x="26" y="204"/>
                </a:lnTo>
                <a:lnTo>
                  <a:pt x="31" y="213"/>
                </a:lnTo>
                <a:lnTo>
                  <a:pt x="38" y="235"/>
                </a:lnTo>
                <a:lnTo>
                  <a:pt x="38" y="256"/>
                </a:lnTo>
                <a:lnTo>
                  <a:pt x="40" y="261"/>
                </a:lnTo>
                <a:lnTo>
                  <a:pt x="45" y="306"/>
                </a:lnTo>
                <a:lnTo>
                  <a:pt x="45" y="313"/>
                </a:lnTo>
                <a:lnTo>
                  <a:pt x="49" y="320"/>
                </a:lnTo>
                <a:lnTo>
                  <a:pt x="47" y="329"/>
                </a:lnTo>
                <a:lnTo>
                  <a:pt x="47" y="334"/>
                </a:lnTo>
                <a:lnTo>
                  <a:pt x="49" y="353"/>
                </a:lnTo>
                <a:lnTo>
                  <a:pt x="52" y="360"/>
                </a:lnTo>
                <a:lnTo>
                  <a:pt x="54" y="377"/>
                </a:lnTo>
                <a:lnTo>
                  <a:pt x="66" y="393"/>
                </a:lnTo>
                <a:lnTo>
                  <a:pt x="68" y="400"/>
                </a:lnTo>
                <a:lnTo>
                  <a:pt x="68" y="405"/>
                </a:lnTo>
                <a:lnTo>
                  <a:pt x="71" y="417"/>
                </a:lnTo>
                <a:lnTo>
                  <a:pt x="71" y="434"/>
                </a:lnTo>
                <a:lnTo>
                  <a:pt x="73" y="443"/>
                </a:lnTo>
                <a:lnTo>
                  <a:pt x="71" y="455"/>
                </a:lnTo>
                <a:lnTo>
                  <a:pt x="68" y="462"/>
                </a:lnTo>
                <a:lnTo>
                  <a:pt x="66" y="467"/>
                </a:lnTo>
                <a:lnTo>
                  <a:pt x="52" y="479"/>
                </a:lnTo>
                <a:lnTo>
                  <a:pt x="49" y="483"/>
                </a:lnTo>
                <a:lnTo>
                  <a:pt x="49" y="488"/>
                </a:lnTo>
                <a:lnTo>
                  <a:pt x="52" y="493"/>
                </a:lnTo>
                <a:lnTo>
                  <a:pt x="59" y="505"/>
                </a:lnTo>
                <a:lnTo>
                  <a:pt x="64" y="507"/>
                </a:lnTo>
                <a:lnTo>
                  <a:pt x="78" y="514"/>
                </a:lnTo>
                <a:lnTo>
                  <a:pt x="85" y="524"/>
                </a:lnTo>
                <a:lnTo>
                  <a:pt x="87" y="552"/>
                </a:lnTo>
                <a:lnTo>
                  <a:pt x="90" y="609"/>
                </a:lnTo>
                <a:lnTo>
                  <a:pt x="92" y="640"/>
                </a:lnTo>
                <a:lnTo>
                  <a:pt x="92" y="668"/>
                </a:lnTo>
                <a:lnTo>
                  <a:pt x="94" y="696"/>
                </a:lnTo>
                <a:lnTo>
                  <a:pt x="97" y="753"/>
                </a:lnTo>
                <a:lnTo>
                  <a:pt x="125" y="751"/>
                </a:lnTo>
                <a:lnTo>
                  <a:pt x="156" y="751"/>
                </a:lnTo>
                <a:lnTo>
                  <a:pt x="187" y="748"/>
                </a:lnTo>
                <a:lnTo>
                  <a:pt x="215" y="746"/>
                </a:lnTo>
                <a:lnTo>
                  <a:pt x="246" y="744"/>
                </a:lnTo>
                <a:lnTo>
                  <a:pt x="277" y="744"/>
                </a:lnTo>
                <a:lnTo>
                  <a:pt x="305" y="741"/>
                </a:lnTo>
                <a:lnTo>
                  <a:pt x="336" y="739"/>
                </a:lnTo>
                <a:lnTo>
                  <a:pt x="366" y="737"/>
                </a:lnTo>
                <a:lnTo>
                  <a:pt x="395" y="734"/>
                </a:lnTo>
                <a:lnTo>
                  <a:pt x="426" y="732"/>
                </a:lnTo>
                <a:lnTo>
                  <a:pt x="454" y="727"/>
                </a:lnTo>
                <a:lnTo>
                  <a:pt x="485" y="725"/>
                </a:lnTo>
                <a:lnTo>
                  <a:pt x="515" y="722"/>
                </a:lnTo>
                <a:lnTo>
                  <a:pt x="544" y="720"/>
                </a:lnTo>
                <a:lnTo>
                  <a:pt x="575" y="715"/>
                </a:lnTo>
                <a:lnTo>
                  <a:pt x="567" y="680"/>
                </a:lnTo>
                <a:lnTo>
                  <a:pt x="563" y="661"/>
                </a:lnTo>
                <a:close/>
              </a:path>
            </a:pathLst>
          </a:custGeom>
          <a:solidFill>
            <a:srgbClr val="00A0DC"/>
          </a:solidFill>
          <a:ln w="6350">
            <a:solidFill>
              <a:srgbClr val="00A0DC"/>
            </a:solidFill>
            <a:round/>
            <a:headEnd/>
            <a:tailEnd/>
          </a:ln>
        </p:spPr>
        <p:txBody>
          <a:bodyPr lIns="82275" tIns="274249" rIns="36566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4" name="Vermont">
            <a:extLst>
              <a:ext uri="{FF2B5EF4-FFF2-40B4-BE49-F238E27FC236}">
                <a16:creationId xmlns:a16="http://schemas.microsoft.com/office/drawing/2014/main" id="{F2CE6EDD-2DB7-DA49-A8A7-ABE97FF839DC}"/>
              </a:ext>
            </a:extLst>
          </p:cNvPr>
          <p:cNvSpPr>
            <a:spLocks noChangeAspect="1"/>
          </p:cNvSpPr>
          <p:nvPr/>
        </p:nvSpPr>
        <p:spPr bwMode="gray">
          <a:xfrm>
            <a:off x="10271355" y="1961164"/>
            <a:ext cx="240129" cy="498625"/>
          </a:xfrm>
          <a:custGeom>
            <a:avLst/>
            <a:gdLst/>
            <a:ahLst/>
            <a:cxnLst>
              <a:cxn ang="0">
                <a:pos x="142" y="194"/>
              </a:cxn>
              <a:cxn ang="0">
                <a:pos x="142" y="208"/>
              </a:cxn>
              <a:cxn ang="0">
                <a:pos x="151" y="246"/>
              </a:cxn>
              <a:cxn ang="0">
                <a:pos x="156" y="277"/>
              </a:cxn>
              <a:cxn ang="0">
                <a:pos x="156" y="291"/>
              </a:cxn>
              <a:cxn ang="0">
                <a:pos x="158" y="298"/>
              </a:cxn>
              <a:cxn ang="0">
                <a:pos x="168" y="308"/>
              </a:cxn>
              <a:cxn ang="0">
                <a:pos x="151" y="312"/>
              </a:cxn>
              <a:cxn ang="0">
                <a:pos x="135" y="319"/>
              </a:cxn>
              <a:cxn ang="0">
                <a:pos x="118" y="324"/>
              </a:cxn>
              <a:cxn ang="0">
                <a:pos x="99" y="329"/>
              </a:cxn>
              <a:cxn ang="0">
                <a:pos x="95" y="315"/>
              </a:cxn>
              <a:cxn ang="0">
                <a:pos x="87" y="296"/>
              </a:cxn>
              <a:cxn ang="0">
                <a:pos x="78" y="267"/>
              </a:cxn>
              <a:cxn ang="0">
                <a:pos x="71" y="246"/>
              </a:cxn>
              <a:cxn ang="0">
                <a:pos x="59" y="225"/>
              </a:cxn>
              <a:cxn ang="0">
                <a:pos x="57" y="225"/>
              </a:cxn>
              <a:cxn ang="0">
                <a:pos x="52" y="232"/>
              </a:cxn>
              <a:cxn ang="0">
                <a:pos x="50" y="227"/>
              </a:cxn>
              <a:cxn ang="0">
                <a:pos x="47" y="203"/>
              </a:cxn>
              <a:cxn ang="0">
                <a:pos x="33" y="177"/>
              </a:cxn>
              <a:cxn ang="0">
                <a:pos x="31" y="165"/>
              </a:cxn>
              <a:cxn ang="0">
                <a:pos x="33" y="149"/>
              </a:cxn>
              <a:cxn ang="0">
                <a:pos x="28" y="135"/>
              </a:cxn>
              <a:cxn ang="0">
                <a:pos x="14" y="106"/>
              </a:cxn>
              <a:cxn ang="0">
                <a:pos x="5" y="76"/>
              </a:cxn>
              <a:cxn ang="0">
                <a:pos x="0" y="57"/>
              </a:cxn>
              <a:cxn ang="0">
                <a:pos x="47" y="40"/>
              </a:cxn>
              <a:cxn ang="0">
                <a:pos x="118" y="14"/>
              </a:cxn>
              <a:cxn ang="0">
                <a:pos x="151" y="4"/>
              </a:cxn>
              <a:cxn ang="0">
                <a:pos x="154" y="33"/>
              </a:cxn>
              <a:cxn ang="0">
                <a:pos x="165" y="52"/>
              </a:cxn>
              <a:cxn ang="0">
                <a:pos x="165" y="57"/>
              </a:cxn>
              <a:cxn ang="0">
                <a:pos x="165" y="68"/>
              </a:cxn>
              <a:cxn ang="0">
                <a:pos x="154" y="87"/>
              </a:cxn>
              <a:cxn ang="0">
                <a:pos x="142" y="99"/>
              </a:cxn>
              <a:cxn ang="0">
                <a:pos x="144" y="125"/>
              </a:cxn>
              <a:cxn ang="0">
                <a:pos x="147" y="147"/>
              </a:cxn>
              <a:cxn ang="0">
                <a:pos x="147" y="170"/>
              </a:cxn>
            </a:cxnLst>
            <a:rect l="0" t="0" r="r" b="b"/>
            <a:pathLst>
              <a:path w="168" h="329">
                <a:moveTo>
                  <a:pt x="142" y="182"/>
                </a:moveTo>
                <a:lnTo>
                  <a:pt x="142" y="194"/>
                </a:lnTo>
                <a:lnTo>
                  <a:pt x="142" y="201"/>
                </a:lnTo>
                <a:lnTo>
                  <a:pt x="142" y="208"/>
                </a:lnTo>
                <a:lnTo>
                  <a:pt x="149" y="232"/>
                </a:lnTo>
                <a:lnTo>
                  <a:pt x="151" y="246"/>
                </a:lnTo>
                <a:lnTo>
                  <a:pt x="156" y="270"/>
                </a:lnTo>
                <a:lnTo>
                  <a:pt x="156" y="277"/>
                </a:lnTo>
                <a:lnTo>
                  <a:pt x="154" y="281"/>
                </a:lnTo>
                <a:lnTo>
                  <a:pt x="156" y="291"/>
                </a:lnTo>
                <a:lnTo>
                  <a:pt x="156" y="296"/>
                </a:lnTo>
                <a:lnTo>
                  <a:pt x="158" y="298"/>
                </a:lnTo>
                <a:lnTo>
                  <a:pt x="165" y="303"/>
                </a:lnTo>
                <a:lnTo>
                  <a:pt x="168" y="308"/>
                </a:lnTo>
                <a:lnTo>
                  <a:pt x="161" y="310"/>
                </a:lnTo>
                <a:lnTo>
                  <a:pt x="151" y="312"/>
                </a:lnTo>
                <a:lnTo>
                  <a:pt x="144" y="315"/>
                </a:lnTo>
                <a:lnTo>
                  <a:pt x="135" y="319"/>
                </a:lnTo>
                <a:lnTo>
                  <a:pt x="125" y="322"/>
                </a:lnTo>
                <a:lnTo>
                  <a:pt x="118" y="324"/>
                </a:lnTo>
                <a:lnTo>
                  <a:pt x="109" y="326"/>
                </a:lnTo>
                <a:lnTo>
                  <a:pt x="99" y="329"/>
                </a:lnTo>
                <a:lnTo>
                  <a:pt x="95" y="322"/>
                </a:lnTo>
                <a:lnTo>
                  <a:pt x="95" y="315"/>
                </a:lnTo>
                <a:lnTo>
                  <a:pt x="92" y="308"/>
                </a:lnTo>
                <a:lnTo>
                  <a:pt x="87" y="296"/>
                </a:lnTo>
                <a:lnTo>
                  <a:pt x="85" y="284"/>
                </a:lnTo>
                <a:lnTo>
                  <a:pt x="78" y="267"/>
                </a:lnTo>
                <a:lnTo>
                  <a:pt x="76" y="255"/>
                </a:lnTo>
                <a:lnTo>
                  <a:pt x="71" y="246"/>
                </a:lnTo>
                <a:lnTo>
                  <a:pt x="69" y="232"/>
                </a:lnTo>
                <a:lnTo>
                  <a:pt x="59" y="225"/>
                </a:lnTo>
                <a:lnTo>
                  <a:pt x="57" y="225"/>
                </a:lnTo>
                <a:lnTo>
                  <a:pt x="57" y="225"/>
                </a:lnTo>
                <a:lnTo>
                  <a:pt x="54" y="232"/>
                </a:lnTo>
                <a:lnTo>
                  <a:pt x="52" y="232"/>
                </a:lnTo>
                <a:lnTo>
                  <a:pt x="52" y="232"/>
                </a:lnTo>
                <a:lnTo>
                  <a:pt x="50" y="227"/>
                </a:lnTo>
                <a:lnTo>
                  <a:pt x="47" y="210"/>
                </a:lnTo>
                <a:lnTo>
                  <a:pt x="47" y="203"/>
                </a:lnTo>
                <a:lnTo>
                  <a:pt x="42" y="196"/>
                </a:lnTo>
                <a:lnTo>
                  <a:pt x="33" y="177"/>
                </a:lnTo>
                <a:lnTo>
                  <a:pt x="31" y="173"/>
                </a:lnTo>
                <a:lnTo>
                  <a:pt x="31" y="165"/>
                </a:lnTo>
                <a:lnTo>
                  <a:pt x="31" y="158"/>
                </a:lnTo>
                <a:lnTo>
                  <a:pt x="33" y="149"/>
                </a:lnTo>
                <a:lnTo>
                  <a:pt x="33" y="147"/>
                </a:lnTo>
                <a:lnTo>
                  <a:pt x="28" y="135"/>
                </a:lnTo>
                <a:lnTo>
                  <a:pt x="26" y="123"/>
                </a:lnTo>
                <a:lnTo>
                  <a:pt x="14" y="106"/>
                </a:lnTo>
                <a:lnTo>
                  <a:pt x="9" y="85"/>
                </a:lnTo>
                <a:lnTo>
                  <a:pt x="5" y="76"/>
                </a:lnTo>
                <a:lnTo>
                  <a:pt x="2" y="64"/>
                </a:lnTo>
                <a:lnTo>
                  <a:pt x="0" y="57"/>
                </a:lnTo>
                <a:lnTo>
                  <a:pt x="14" y="52"/>
                </a:lnTo>
                <a:lnTo>
                  <a:pt x="47" y="40"/>
                </a:lnTo>
                <a:lnTo>
                  <a:pt x="83" y="26"/>
                </a:lnTo>
                <a:lnTo>
                  <a:pt x="118" y="14"/>
                </a:lnTo>
                <a:lnTo>
                  <a:pt x="151" y="0"/>
                </a:lnTo>
                <a:lnTo>
                  <a:pt x="151" y="4"/>
                </a:lnTo>
                <a:lnTo>
                  <a:pt x="156" y="12"/>
                </a:lnTo>
                <a:lnTo>
                  <a:pt x="154" y="33"/>
                </a:lnTo>
                <a:lnTo>
                  <a:pt x="156" y="38"/>
                </a:lnTo>
                <a:lnTo>
                  <a:pt x="165" y="52"/>
                </a:lnTo>
                <a:lnTo>
                  <a:pt x="165" y="54"/>
                </a:lnTo>
                <a:lnTo>
                  <a:pt x="165" y="57"/>
                </a:lnTo>
                <a:lnTo>
                  <a:pt x="165" y="64"/>
                </a:lnTo>
                <a:lnTo>
                  <a:pt x="165" y="68"/>
                </a:lnTo>
                <a:lnTo>
                  <a:pt x="163" y="73"/>
                </a:lnTo>
                <a:lnTo>
                  <a:pt x="154" y="87"/>
                </a:lnTo>
                <a:lnTo>
                  <a:pt x="151" y="92"/>
                </a:lnTo>
                <a:lnTo>
                  <a:pt x="142" y="99"/>
                </a:lnTo>
                <a:lnTo>
                  <a:pt x="139" y="102"/>
                </a:lnTo>
                <a:lnTo>
                  <a:pt x="144" y="125"/>
                </a:lnTo>
                <a:lnTo>
                  <a:pt x="147" y="139"/>
                </a:lnTo>
                <a:lnTo>
                  <a:pt x="147" y="147"/>
                </a:lnTo>
                <a:lnTo>
                  <a:pt x="147" y="158"/>
                </a:lnTo>
                <a:lnTo>
                  <a:pt x="147" y="170"/>
                </a:lnTo>
                <a:lnTo>
                  <a:pt x="142" y="182"/>
                </a:lnTo>
                <a:close/>
              </a:path>
            </a:pathLst>
          </a:custGeom>
          <a:solidFill>
            <a:srgbClr val="00A0DC"/>
          </a:solidFill>
          <a:ln w="6350">
            <a:solidFill>
              <a:srgbClr val="00A0DC"/>
            </a:solidFill>
            <a:round/>
            <a:headEnd/>
            <a:tailEnd/>
          </a:ln>
        </p:spPr>
        <p:txBody>
          <a:bodyPr wrap="none" lIns="18283" rIns="0" anchor="ctr" anchorCtr="0">
            <a:noAutofit/>
          </a:bodyPr>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9" name="New Jersey">
            <a:extLst>
              <a:ext uri="{FF2B5EF4-FFF2-40B4-BE49-F238E27FC236}">
                <a16:creationId xmlns:a16="http://schemas.microsoft.com/office/drawing/2014/main" id="{892E473C-C525-1543-B857-C7568322ACDB}"/>
              </a:ext>
            </a:extLst>
          </p:cNvPr>
          <p:cNvSpPr>
            <a:spLocks noChangeAspect="1" noEditPoints="1"/>
          </p:cNvSpPr>
          <p:nvPr/>
        </p:nvSpPr>
        <p:spPr bwMode="gray">
          <a:xfrm>
            <a:off x="10274211" y="2785637"/>
            <a:ext cx="200108" cy="459221"/>
          </a:xfrm>
          <a:custGeom>
            <a:avLst/>
            <a:gdLst/>
            <a:ahLst/>
            <a:cxnLst>
              <a:cxn ang="0">
                <a:pos x="130" y="152"/>
              </a:cxn>
              <a:cxn ang="0">
                <a:pos x="137" y="168"/>
              </a:cxn>
              <a:cxn ang="0">
                <a:pos x="137" y="157"/>
              </a:cxn>
              <a:cxn ang="0">
                <a:pos x="133" y="123"/>
              </a:cxn>
              <a:cxn ang="0">
                <a:pos x="130" y="104"/>
              </a:cxn>
              <a:cxn ang="0">
                <a:pos x="121" y="90"/>
              </a:cxn>
              <a:cxn ang="0">
                <a:pos x="100" y="97"/>
              </a:cxn>
              <a:cxn ang="0">
                <a:pos x="95" y="78"/>
              </a:cxn>
              <a:cxn ang="0">
                <a:pos x="100" y="67"/>
              </a:cxn>
              <a:cxn ang="0">
                <a:pos x="104" y="59"/>
              </a:cxn>
              <a:cxn ang="0">
                <a:pos x="111" y="31"/>
              </a:cxn>
              <a:cxn ang="0">
                <a:pos x="100" y="19"/>
              </a:cxn>
              <a:cxn ang="0">
                <a:pos x="78" y="12"/>
              </a:cxn>
              <a:cxn ang="0">
                <a:pos x="57" y="7"/>
              </a:cxn>
              <a:cxn ang="0">
                <a:pos x="36" y="3"/>
              </a:cxn>
              <a:cxn ang="0">
                <a:pos x="19" y="5"/>
              </a:cxn>
              <a:cxn ang="0">
                <a:pos x="14" y="14"/>
              </a:cxn>
              <a:cxn ang="0">
                <a:pos x="5" y="48"/>
              </a:cxn>
              <a:cxn ang="0">
                <a:pos x="0" y="59"/>
              </a:cxn>
              <a:cxn ang="0">
                <a:pos x="10" y="71"/>
              </a:cxn>
              <a:cxn ang="0">
                <a:pos x="3" y="85"/>
              </a:cxn>
              <a:cxn ang="0">
                <a:pos x="5" y="95"/>
              </a:cxn>
              <a:cxn ang="0">
                <a:pos x="10" y="109"/>
              </a:cxn>
              <a:cxn ang="0">
                <a:pos x="29" y="123"/>
              </a:cxn>
              <a:cxn ang="0">
                <a:pos x="67" y="149"/>
              </a:cxn>
              <a:cxn ang="0">
                <a:pos x="45" y="173"/>
              </a:cxn>
              <a:cxn ang="0">
                <a:pos x="40" y="187"/>
              </a:cxn>
              <a:cxn ang="0">
                <a:pos x="22" y="206"/>
              </a:cxn>
              <a:cxn ang="0">
                <a:pos x="14" y="225"/>
              </a:cxn>
              <a:cxn ang="0">
                <a:pos x="17" y="249"/>
              </a:cxn>
              <a:cxn ang="0">
                <a:pos x="38" y="268"/>
              </a:cxn>
              <a:cxn ang="0">
                <a:pos x="62" y="277"/>
              </a:cxn>
              <a:cxn ang="0">
                <a:pos x="78" y="275"/>
              </a:cxn>
              <a:cxn ang="0">
                <a:pos x="88" y="291"/>
              </a:cxn>
              <a:cxn ang="0">
                <a:pos x="93" y="303"/>
              </a:cxn>
              <a:cxn ang="0">
                <a:pos x="109" y="263"/>
              </a:cxn>
              <a:cxn ang="0">
                <a:pos x="109" y="251"/>
              </a:cxn>
              <a:cxn ang="0">
                <a:pos x="116" y="242"/>
              </a:cxn>
              <a:cxn ang="0">
                <a:pos x="121" y="235"/>
              </a:cxn>
              <a:cxn ang="0">
                <a:pos x="121" y="220"/>
              </a:cxn>
              <a:cxn ang="0">
                <a:pos x="126" y="213"/>
              </a:cxn>
              <a:cxn ang="0">
                <a:pos x="133" y="185"/>
              </a:cxn>
              <a:cxn ang="0">
                <a:pos x="133" y="206"/>
              </a:cxn>
              <a:cxn ang="0">
                <a:pos x="137" y="190"/>
              </a:cxn>
              <a:cxn ang="0">
                <a:pos x="133" y="206"/>
              </a:cxn>
            </a:cxnLst>
            <a:rect l="0" t="0" r="r" b="b"/>
            <a:pathLst>
              <a:path w="140" h="303">
                <a:moveTo>
                  <a:pt x="130" y="157"/>
                </a:moveTo>
                <a:lnTo>
                  <a:pt x="130" y="152"/>
                </a:lnTo>
                <a:lnTo>
                  <a:pt x="133" y="147"/>
                </a:lnTo>
                <a:lnTo>
                  <a:pt x="137" y="168"/>
                </a:lnTo>
                <a:lnTo>
                  <a:pt x="140" y="173"/>
                </a:lnTo>
                <a:lnTo>
                  <a:pt x="137" y="157"/>
                </a:lnTo>
                <a:lnTo>
                  <a:pt x="133" y="138"/>
                </a:lnTo>
                <a:lnTo>
                  <a:pt x="133" y="123"/>
                </a:lnTo>
                <a:lnTo>
                  <a:pt x="133" y="114"/>
                </a:lnTo>
                <a:lnTo>
                  <a:pt x="130" y="104"/>
                </a:lnTo>
                <a:lnTo>
                  <a:pt x="126" y="95"/>
                </a:lnTo>
                <a:lnTo>
                  <a:pt x="121" y="90"/>
                </a:lnTo>
                <a:lnTo>
                  <a:pt x="119" y="95"/>
                </a:lnTo>
                <a:lnTo>
                  <a:pt x="100" y="97"/>
                </a:lnTo>
                <a:lnTo>
                  <a:pt x="95" y="88"/>
                </a:lnTo>
                <a:lnTo>
                  <a:pt x="95" y="78"/>
                </a:lnTo>
                <a:lnTo>
                  <a:pt x="97" y="71"/>
                </a:lnTo>
                <a:lnTo>
                  <a:pt x="100" y="67"/>
                </a:lnTo>
                <a:lnTo>
                  <a:pt x="102" y="64"/>
                </a:lnTo>
                <a:lnTo>
                  <a:pt x="104" y="59"/>
                </a:lnTo>
                <a:lnTo>
                  <a:pt x="107" y="52"/>
                </a:lnTo>
                <a:lnTo>
                  <a:pt x="111" y="31"/>
                </a:lnTo>
                <a:lnTo>
                  <a:pt x="109" y="22"/>
                </a:lnTo>
                <a:lnTo>
                  <a:pt x="100" y="19"/>
                </a:lnTo>
                <a:lnTo>
                  <a:pt x="88" y="14"/>
                </a:lnTo>
                <a:lnTo>
                  <a:pt x="78" y="12"/>
                </a:lnTo>
                <a:lnTo>
                  <a:pt x="67" y="10"/>
                </a:lnTo>
                <a:lnTo>
                  <a:pt x="57" y="7"/>
                </a:lnTo>
                <a:lnTo>
                  <a:pt x="45" y="5"/>
                </a:lnTo>
                <a:lnTo>
                  <a:pt x="36" y="3"/>
                </a:lnTo>
                <a:lnTo>
                  <a:pt x="24" y="0"/>
                </a:lnTo>
                <a:lnTo>
                  <a:pt x="19" y="5"/>
                </a:lnTo>
                <a:lnTo>
                  <a:pt x="17" y="10"/>
                </a:lnTo>
                <a:lnTo>
                  <a:pt x="14" y="14"/>
                </a:lnTo>
                <a:lnTo>
                  <a:pt x="12" y="31"/>
                </a:lnTo>
                <a:lnTo>
                  <a:pt x="5" y="48"/>
                </a:lnTo>
                <a:lnTo>
                  <a:pt x="0" y="55"/>
                </a:lnTo>
                <a:lnTo>
                  <a:pt x="0" y="59"/>
                </a:lnTo>
                <a:lnTo>
                  <a:pt x="7" y="69"/>
                </a:lnTo>
                <a:lnTo>
                  <a:pt x="10" y="71"/>
                </a:lnTo>
                <a:lnTo>
                  <a:pt x="7" y="81"/>
                </a:lnTo>
                <a:lnTo>
                  <a:pt x="3" y="85"/>
                </a:lnTo>
                <a:lnTo>
                  <a:pt x="3" y="88"/>
                </a:lnTo>
                <a:lnTo>
                  <a:pt x="5" y="95"/>
                </a:lnTo>
                <a:lnTo>
                  <a:pt x="7" y="107"/>
                </a:lnTo>
                <a:lnTo>
                  <a:pt x="10" y="109"/>
                </a:lnTo>
                <a:lnTo>
                  <a:pt x="19" y="112"/>
                </a:lnTo>
                <a:lnTo>
                  <a:pt x="29" y="123"/>
                </a:lnTo>
                <a:lnTo>
                  <a:pt x="33" y="123"/>
                </a:lnTo>
                <a:lnTo>
                  <a:pt x="67" y="149"/>
                </a:lnTo>
                <a:lnTo>
                  <a:pt x="52" y="164"/>
                </a:lnTo>
                <a:lnTo>
                  <a:pt x="45" y="173"/>
                </a:lnTo>
                <a:lnTo>
                  <a:pt x="40" y="180"/>
                </a:lnTo>
                <a:lnTo>
                  <a:pt x="40" y="187"/>
                </a:lnTo>
                <a:lnTo>
                  <a:pt x="38" y="197"/>
                </a:lnTo>
                <a:lnTo>
                  <a:pt x="22" y="206"/>
                </a:lnTo>
                <a:lnTo>
                  <a:pt x="14" y="213"/>
                </a:lnTo>
                <a:lnTo>
                  <a:pt x="14" y="225"/>
                </a:lnTo>
                <a:lnTo>
                  <a:pt x="12" y="239"/>
                </a:lnTo>
                <a:lnTo>
                  <a:pt x="17" y="249"/>
                </a:lnTo>
                <a:lnTo>
                  <a:pt x="17" y="254"/>
                </a:lnTo>
                <a:lnTo>
                  <a:pt x="38" y="268"/>
                </a:lnTo>
                <a:lnTo>
                  <a:pt x="52" y="270"/>
                </a:lnTo>
                <a:lnTo>
                  <a:pt x="62" y="277"/>
                </a:lnTo>
                <a:lnTo>
                  <a:pt x="71" y="275"/>
                </a:lnTo>
                <a:lnTo>
                  <a:pt x="78" y="275"/>
                </a:lnTo>
                <a:lnTo>
                  <a:pt x="88" y="277"/>
                </a:lnTo>
                <a:lnTo>
                  <a:pt x="88" y="291"/>
                </a:lnTo>
                <a:lnTo>
                  <a:pt x="90" y="303"/>
                </a:lnTo>
                <a:lnTo>
                  <a:pt x="93" y="303"/>
                </a:lnTo>
                <a:lnTo>
                  <a:pt x="102" y="291"/>
                </a:lnTo>
                <a:lnTo>
                  <a:pt x="109" y="263"/>
                </a:lnTo>
                <a:lnTo>
                  <a:pt x="111" y="256"/>
                </a:lnTo>
                <a:lnTo>
                  <a:pt x="109" y="251"/>
                </a:lnTo>
                <a:lnTo>
                  <a:pt x="111" y="246"/>
                </a:lnTo>
                <a:lnTo>
                  <a:pt x="116" y="242"/>
                </a:lnTo>
                <a:lnTo>
                  <a:pt x="119" y="242"/>
                </a:lnTo>
                <a:lnTo>
                  <a:pt x="121" y="235"/>
                </a:lnTo>
                <a:lnTo>
                  <a:pt x="121" y="225"/>
                </a:lnTo>
                <a:lnTo>
                  <a:pt x="121" y="220"/>
                </a:lnTo>
                <a:lnTo>
                  <a:pt x="119" y="213"/>
                </a:lnTo>
                <a:lnTo>
                  <a:pt x="126" y="213"/>
                </a:lnTo>
                <a:lnTo>
                  <a:pt x="130" y="201"/>
                </a:lnTo>
                <a:lnTo>
                  <a:pt x="133" y="185"/>
                </a:lnTo>
                <a:lnTo>
                  <a:pt x="130" y="157"/>
                </a:lnTo>
                <a:close/>
                <a:moveTo>
                  <a:pt x="133" y="206"/>
                </a:moveTo>
                <a:lnTo>
                  <a:pt x="133" y="211"/>
                </a:lnTo>
                <a:lnTo>
                  <a:pt x="137" y="190"/>
                </a:lnTo>
                <a:lnTo>
                  <a:pt x="137" y="180"/>
                </a:lnTo>
                <a:lnTo>
                  <a:pt x="133" y="206"/>
                </a:lnTo>
                <a:close/>
              </a:path>
            </a:pathLst>
          </a:custGeom>
          <a:solidFill>
            <a:schemeClr val="bg1"/>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39" name="New York">
            <a:extLst>
              <a:ext uri="{FF2B5EF4-FFF2-40B4-BE49-F238E27FC236}">
                <a16:creationId xmlns:a16="http://schemas.microsoft.com/office/drawing/2014/main" id="{40558AE1-58BB-9B4B-AB0C-908897B60955}"/>
              </a:ext>
            </a:extLst>
          </p:cNvPr>
          <p:cNvSpPr>
            <a:spLocks noChangeAspect="1" noEditPoints="1"/>
          </p:cNvSpPr>
          <p:nvPr/>
        </p:nvSpPr>
        <p:spPr bwMode="gray">
          <a:xfrm>
            <a:off x="9612428" y="2047550"/>
            <a:ext cx="1070576" cy="871459"/>
          </a:xfrm>
          <a:custGeom>
            <a:avLst/>
            <a:gdLst/>
            <a:ahLst/>
            <a:cxnLst>
              <a:cxn ang="0">
                <a:pos x="49" y="388"/>
              </a:cxn>
              <a:cxn ang="0">
                <a:pos x="45" y="397"/>
              </a:cxn>
              <a:cxn ang="0">
                <a:pos x="567" y="570"/>
              </a:cxn>
              <a:cxn ang="0">
                <a:pos x="255" y="165"/>
              </a:cxn>
              <a:cxn ang="0">
                <a:pos x="250" y="168"/>
              </a:cxn>
              <a:cxn ang="0">
                <a:pos x="579" y="530"/>
              </a:cxn>
              <a:cxn ang="0">
                <a:pos x="591" y="492"/>
              </a:cxn>
              <a:cxn ang="0">
                <a:pos x="600" y="466"/>
              </a:cxn>
              <a:cxn ang="0">
                <a:pos x="584" y="423"/>
              </a:cxn>
              <a:cxn ang="0">
                <a:pos x="570" y="364"/>
              </a:cxn>
              <a:cxn ang="0">
                <a:pos x="563" y="317"/>
              </a:cxn>
              <a:cxn ang="0">
                <a:pos x="556" y="265"/>
              </a:cxn>
              <a:cxn ang="0">
                <a:pos x="539" y="210"/>
              </a:cxn>
              <a:cxn ang="0">
                <a:pos x="518" y="168"/>
              </a:cxn>
              <a:cxn ang="0">
                <a:pos x="511" y="170"/>
              </a:cxn>
              <a:cxn ang="0">
                <a:pos x="492" y="116"/>
              </a:cxn>
              <a:cxn ang="0">
                <a:pos x="489" y="78"/>
              </a:cxn>
              <a:cxn ang="0">
                <a:pos x="463" y="7"/>
              </a:cxn>
              <a:cxn ang="0">
                <a:pos x="350" y="37"/>
              </a:cxn>
              <a:cxn ang="0">
                <a:pos x="310" y="63"/>
              </a:cxn>
              <a:cxn ang="0">
                <a:pos x="276" y="135"/>
              </a:cxn>
              <a:cxn ang="0">
                <a:pos x="246" y="198"/>
              </a:cxn>
              <a:cxn ang="0">
                <a:pos x="258" y="194"/>
              </a:cxn>
              <a:cxn ang="0">
                <a:pos x="267" y="198"/>
              </a:cxn>
              <a:cxn ang="0">
                <a:pos x="260" y="220"/>
              </a:cxn>
              <a:cxn ang="0">
                <a:pos x="258" y="224"/>
              </a:cxn>
              <a:cxn ang="0">
                <a:pos x="269" y="246"/>
              </a:cxn>
              <a:cxn ang="0">
                <a:pos x="269" y="260"/>
              </a:cxn>
              <a:cxn ang="0">
                <a:pos x="239" y="288"/>
              </a:cxn>
              <a:cxn ang="0">
                <a:pos x="217" y="310"/>
              </a:cxn>
              <a:cxn ang="0">
                <a:pos x="189" y="317"/>
              </a:cxn>
              <a:cxn ang="0">
                <a:pos x="137" y="324"/>
              </a:cxn>
              <a:cxn ang="0">
                <a:pos x="30" y="364"/>
              </a:cxn>
              <a:cxn ang="0">
                <a:pos x="52" y="388"/>
              </a:cxn>
              <a:cxn ang="0">
                <a:pos x="61" y="414"/>
              </a:cxn>
              <a:cxn ang="0">
                <a:pos x="47" y="449"/>
              </a:cxn>
              <a:cxn ang="0">
                <a:pos x="4" y="501"/>
              </a:cxn>
              <a:cxn ang="0">
                <a:pos x="19" y="537"/>
              </a:cxn>
              <a:cxn ang="0">
                <a:pos x="82" y="520"/>
              </a:cxn>
              <a:cxn ang="0">
                <a:pos x="144" y="504"/>
              </a:cxn>
              <a:cxn ang="0">
                <a:pos x="208" y="485"/>
              </a:cxn>
              <a:cxn ang="0">
                <a:pos x="269" y="468"/>
              </a:cxn>
              <a:cxn ang="0">
                <a:pos x="331" y="449"/>
              </a:cxn>
              <a:cxn ang="0">
                <a:pos x="392" y="430"/>
              </a:cxn>
              <a:cxn ang="0">
                <a:pos x="435" y="440"/>
              </a:cxn>
              <a:cxn ang="0">
                <a:pos x="447" y="466"/>
              </a:cxn>
              <a:cxn ang="0">
                <a:pos x="485" y="483"/>
              </a:cxn>
              <a:cxn ang="0">
                <a:pos x="530" y="497"/>
              </a:cxn>
              <a:cxn ang="0">
                <a:pos x="572" y="506"/>
              </a:cxn>
              <a:cxn ang="0">
                <a:pos x="572" y="499"/>
              </a:cxn>
              <a:cxn ang="0">
                <a:pos x="253" y="201"/>
              </a:cxn>
              <a:cxn ang="0">
                <a:pos x="253" y="201"/>
              </a:cxn>
              <a:cxn ang="0">
                <a:pos x="716" y="454"/>
              </a:cxn>
              <a:cxn ang="0">
                <a:pos x="697" y="466"/>
              </a:cxn>
              <a:cxn ang="0">
                <a:pos x="688" y="468"/>
              </a:cxn>
              <a:cxn ang="0">
                <a:pos x="631" y="497"/>
              </a:cxn>
              <a:cxn ang="0">
                <a:pos x="605" y="506"/>
              </a:cxn>
              <a:cxn ang="0">
                <a:pos x="591" y="523"/>
              </a:cxn>
              <a:cxn ang="0">
                <a:pos x="579" y="561"/>
              </a:cxn>
              <a:cxn ang="0">
                <a:pos x="596" y="549"/>
              </a:cxn>
              <a:cxn ang="0">
                <a:pos x="648" y="527"/>
              </a:cxn>
              <a:cxn ang="0">
                <a:pos x="709" y="475"/>
              </a:cxn>
            </a:cxnLst>
            <a:rect l="0" t="0" r="r" b="b"/>
            <a:pathLst>
              <a:path w="749" h="575">
                <a:moveTo>
                  <a:pt x="45" y="397"/>
                </a:moveTo>
                <a:lnTo>
                  <a:pt x="49" y="397"/>
                </a:lnTo>
                <a:lnTo>
                  <a:pt x="49" y="393"/>
                </a:lnTo>
                <a:lnTo>
                  <a:pt x="52" y="390"/>
                </a:lnTo>
                <a:lnTo>
                  <a:pt x="49" y="388"/>
                </a:lnTo>
                <a:lnTo>
                  <a:pt x="45" y="388"/>
                </a:lnTo>
                <a:lnTo>
                  <a:pt x="42" y="390"/>
                </a:lnTo>
                <a:lnTo>
                  <a:pt x="42" y="395"/>
                </a:lnTo>
                <a:lnTo>
                  <a:pt x="45" y="397"/>
                </a:lnTo>
                <a:lnTo>
                  <a:pt x="45" y="397"/>
                </a:lnTo>
                <a:close/>
                <a:moveTo>
                  <a:pt x="567" y="554"/>
                </a:moveTo>
                <a:lnTo>
                  <a:pt x="560" y="563"/>
                </a:lnTo>
                <a:lnTo>
                  <a:pt x="560" y="575"/>
                </a:lnTo>
                <a:lnTo>
                  <a:pt x="565" y="575"/>
                </a:lnTo>
                <a:lnTo>
                  <a:pt x="567" y="570"/>
                </a:lnTo>
                <a:lnTo>
                  <a:pt x="572" y="563"/>
                </a:lnTo>
                <a:lnTo>
                  <a:pt x="572" y="558"/>
                </a:lnTo>
                <a:lnTo>
                  <a:pt x="570" y="554"/>
                </a:lnTo>
                <a:lnTo>
                  <a:pt x="567" y="554"/>
                </a:lnTo>
                <a:close/>
                <a:moveTo>
                  <a:pt x="255" y="165"/>
                </a:moveTo>
                <a:lnTo>
                  <a:pt x="255" y="163"/>
                </a:lnTo>
                <a:lnTo>
                  <a:pt x="255" y="161"/>
                </a:lnTo>
                <a:lnTo>
                  <a:pt x="253" y="163"/>
                </a:lnTo>
                <a:lnTo>
                  <a:pt x="250" y="165"/>
                </a:lnTo>
                <a:lnTo>
                  <a:pt x="250" y="168"/>
                </a:lnTo>
                <a:lnTo>
                  <a:pt x="253" y="168"/>
                </a:lnTo>
                <a:lnTo>
                  <a:pt x="255" y="165"/>
                </a:lnTo>
                <a:close/>
                <a:moveTo>
                  <a:pt x="574" y="539"/>
                </a:moveTo>
                <a:lnTo>
                  <a:pt x="577" y="535"/>
                </a:lnTo>
                <a:lnTo>
                  <a:pt x="579" y="530"/>
                </a:lnTo>
                <a:lnTo>
                  <a:pt x="584" y="525"/>
                </a:lnTo>
                <a:lnTo>
                  <a:pt x="589" y="518"/>
                </a:lnTo>
                <a:lnTo>
                  <a:pt x="593" y="504"/>
                </a:lnTo>
                <a:lnTo>
                  <a:pt x="598" y="499"/>
                </a:lnTo>
                <a:lnTo>
                  <a:pt x="591" y="492"/>
                </a:lnTo>
                <a:lnTo>
                  <a:pt x="584" y="487"/>
                </a:lnTo>
                <a:lnTo>
                  <a:pt x="591" y="480"/>
                </a:lnTo>
                <a:lnTo>
                  <a:pt x="596" y="475"/>
                </a:lnTo>
                <a:lnTo>
                  <a:pt x="598" y="471"/>
                </a:lnTo>
                <a:lnTo>
                  <a:pt x="600" y="466"/>
                </a:lnTo>
                <a:lnTo>
                  <a:pt x="598" y="464"/>
                </a:lnTo>
                <a:lnTo>
                  <a:pt x="593" y="459"/>
                </a:lnTo>
                <a:lnTo>
                  <a:pt x="591" y="447"/>
                </a:lnTo>
                <a:lnTo>
                  <a:pt x="586" y="435"/>
                </a:lnTo>
                <a:lnTo>
                  <a:pt x="584" y="423"/>
                </a:lnTo>
                <a:lnTo>
                  <a:pt x="582" y="411"/>
                </a:lnTo>
                <a:lnTo>
                  <a:pt x="577" y="400"/>
                </a:lnTo>
                <a:lnTo>
                  <a:pt x="574" y="388"/>
                </a:lnTo>
                <a:lnTo>
                  <a:pt x="572" y="376"/>
                </a:lnTo>
                <a:lnTo>
                  <a:pt x="570" y="364"/>
                </a:lnTo>
                <a:lnTo>
                  <a:pt x="565" y="362"/>
                </a:lnTo>
                <a:lnTo>
                  <a:pt x="565" y="350"/>
                </a:lnTo>
                <a:lnTo>
                  <a:pt x="565" y="340"/>
                </a:lnTo>
                <a:lnTo>
                  <a:pt x="563" y="329"/>
                </a:lnTo>
                <a:lnTo>
                  <a:pt x="563" y="317"/>
                </a:lnTo>
                <a:lnTo>
                  <a:pt x="563" y="305"/>
                </a:lnTo>
                <a:lnTo>
                  <a:pt x="563" y="295"/>
                </a:lnTo>
                <a:lnTo>
                  <a:pt x="560" y="284"/>
                </a:lnTo>
                <a:lnTo>
                  <a:pt x="560" y="272"/>
                </a:lnTo>
                <a:lnTo>
                  <a:pt x="556" y="265"/>
                </a:lnTo>
                <a:lnTo>
                  <a:pt x="556" y="258"/>
                </a:lnTo>
                <a:lnTo>
                  <a:pt x="553" y="251"/>
                </a:lnTo>
                <a:lnTo>
                  <a:pt x="548" y="239"/>
                </a:lnTo>
                <a:lnTo>
                  <a:pt x="546" y="227"/>
                </a:lnTo>
                <a:lnTo>
                  <a:pt x="539" y="210"/>
                </a:lnTo>
                <a:lnTo>
                  <a:pt x="537" y="198"/>
                </a:lnTo>
                <a:lnTo>
                  <a:pt x="532" y="189"/>
                </a:lnTo>
                <a:lnTo>
                  <a:pt x="530" y="175"/>
                </a:lnTo>
                <a:lnTo>
                  <a:pt x="520" y="168"/>
                </a:lnTo>
                <a:lnTo>
                  <a:pt x="518" y="168"/>
                </a:lnTo>
                <a:lnTo>
                  <a:pt x="518" y="168"/>
                </a:lnTo>
                <a:lnTo>
                  <a:pt x="515" y="175"/>
                </a:lnTo>
                <a:lnTo>
                  <a:pt x="513" y="175"/>
                </a:lnTo>
                <a:lnTo>
                  <a:pt x="513" y="175"/>
                </a:lnTo>
                <a:lnTo>
                  <a:pt x="511" y="170"/>
                </a:lnTo>
                <a:lnTo>
                  <a:pt x="508" y="153"/>
                </a:lnTo>
                <a:lnTo>
                  <a:pt x="508" y="146"/>
                </a:lnTo>
                <a:lnTo>
                  <a:pt x="503" y="139"/>
                </a:lnTo>
                <a:lnTo>
                  <a:pt x="494" y="120"/>
                </a:lnTo>
                <a:lnTo>
                  <a:pt x="492" y="116"/>
                </a:lnTo>
                <a:lnTo>
                  <a:pt x="492" y="108"/>
                </a:lnTo>
                <a:lnTo>
                  <a:pt x="492" y="101"/>
                </a:lnTo>
                <a:lnTo>
                  <a:pt x="494" y="92"/>
                </a:lnTo>
                <a:lnTo>
                  <a:pt x="494" y="90"/>
                </a:lnTo>
                <a:lnTo>
                  <a:pt x="489" y="78"/>
                </a:lnTo>
                <a:lnTo>
                  <a:pt x="487" y="66"/>
                </a:lnTo>
                <a:lnTo>
                  <a:pt x="475" y="49"/>
                </a:lnTo>
                <a:lnTo>
                  <a:pt x="470" y="28"/>
                </a:lnTo>
                <a:lnTo>
                  <a:pt x="466" y="19"/>
                </a:lnTo>
                <a:lnTo>
                  <a:pt x="463" y="7"/>
                </a:lnTo>
                <a:lnTo>
                  <a:pt x="461" y="0"/>
                </a:lnTo>
                <a:lnTo>
                  <a:pt x="440" y="7"/>
                </a:lnTo>
                <a:lnTo>
                  <a:pt x="404" y="19"/>
                </a:lnTo>
                <a:lnTo>
                  <a:pt x="369" y="30"/>
                </a:lnTo>
                <a:lnTo>
                  <a:pt x="350" y="37"/>
                </a:lnTo>
                <a:lnTo>
                  <a:pt x="345" y="40"/>
                </a:lnTo>
                <a:lnTo>
                  <a:pt x="343" y="40"/>
                </a:lnTo>
                <a:lnTo>
                  <a:pt x="333" y="42"/>
                </a:lnTo>
                <a:lnTo>
                  <a:pt x="324" y="52"/>
                </a:lnTo>
                <a:lnTo>
                  <a:pt x="310" y="63"/>
                </a:lnTo>
                <a:lnTo>
                  <a:pt x="295" y="87"/>
                </a:lnTo>
                <a:lnTo>
                  <a:pt x="274" y="130"/>
                </a:lnTo>
                <a:lnTo>
                  <a:pt x="274" y="132"/>
                </a:lnTo>
                <a:lnTo>
                  <a:pt x="274" y="132"/>
                </a:lnTo>
                <a:lnTo>
                  <a:pt x="276" y="135"/>
                </a:lnTo>
                <a:lnTo>
                  <a:pt x="276" y="139"/>
                </a:lnTo>
                <a:lnTo>
                  <a:pt x="274" y="144"/>
                </a:lnTo>
                <a:lnTo>
                  <a:pt x="246" y="182"/>
                </a:lnTo>
                <a:lnTo>
                  <a:pt x="239" y="194"/>
                </a:lnTo>
                <a:lnTo>
                  <a:pt x="246" y="198"/>
                </a:lnTo>
                <a:lnTo>
                  <a:pt x="246" y="201"/>
                </a:lnTo>
                <a:lnTo>
                  <a:pt x="248" y="198"/>
                </a:lnTo>
                <a:lnTo>
                  <a:pt x="253" y="191"/>
                </a:lnTo>
                <a:lnTo>
                  <a:pt x="255" y="191"/>
                </a:lnTo>
                <a:lnTo>
                  <a:pt x="258" y="194"/>
                </a:lnTo>
                <a:lnTo>
                  <a:pt x="260" y="196"/>
                </a:lnTo>
                <a:lnTo>
                  <a:pt x="258" y="203"/>
                </a:lnTo>
                <a:lnTo>
                  <a:pt x="260" y="203"/>
                </a:lnTo>
                <a:lnTo>
                  <a:pt x="265" y="201"/>
                </a:lnTo>
                <a:lnTo>
                  <a:pt x="267" y="198"/>
                </a:lnTo>
                <a:lnTo>
                  <a:pt x="267" y="203"/>
                </a:lnTo>
                <a:lnTo>
                  <a:pt x="265" y="208"/>
                </a:lnTo>
                <a:lnTo>
                  <a:pt x="265" y="210"/>
                </a:lnTo>
                <a:lnTo>
                  <a:pt x="262" y="217"/>
                </a:lnTo>
                <a:lnTo>
                  <a:pt x="260" y="220"/>
                </a:lnTo>
                <a:lnTo>
                  <a:pt x="258" y="220"/>
                </a:lnTo>
                <a:lnTo>
                  <a:pt x="258" y="217"/>
                </a:lnTo>
                <a:lnTo>
                  <a:pt x="255" y="222"/>
                </a:lnTo>
                <a:lnTo>
                  <a:pt x="255" y="224"/>
                </a:lnTo>
                <a:lnTo>
                  <a:pt x="258" y="224"/>
                </a:lnTo>
                <a:lnTo>
                  <a:pt x="260" y="229"/>
                </a:lnTo>
                <a:lnTo>
                  <a:pt x="265" y="234"/>
                </a:lnTo>
                <a:lnTo>
                  <a:pt x="267" y="243"/>
                </a:lnTo>
                <a:lnTo>
                  <a:pt x="269" y="246"/>
                </a:lnTo>
                <a:lnTo>
                  <a:pt x="269" y="246"/>
                </a:lnTo>
                <a:lnTo>
                  <a:pt x="269" y="248"/>
                </a:lnTo>
                <a:lnTo>
                  <a:pt x="269" y="251"/>
                </a:lnTo>
                <a:lnTo>
                  <a:pt x="272" y="253"/>
                </a:lnTo>
                <a:lnTo>
                  <a:pt x="272" y="255"/>
                </a:lnTo>
                <a:lnTo>
                  <a:pt x="269" y="260"/>
                </a:lnTo>
                <a:lnTo>
                  <a:pt x="265" y="262"/>
                </a:lnTo>
                <a:lnTo>
                  <a:pt x="258" y="265"/>
                </a:lnTo>
                <a:lnTo>
                  <a:pt x="250" y="272"/>
                </a:lnTo>
                <a:lnTo>
                  <a:pt x="243" y="281"/>
                </a:lnTo>
                <a:lnTo>
                  <a:pt x="239" y="288"/>
                </a:lnTo>
                <a:lnTo>
                  <a:pt x="236" y="295"/>
                </a:lnTo>
                <a:lnTo>
                  <a:pt x="234" y="298"/>
                </a:lnTo>
                <a:lnTo>
                  <a:pt x="234" y="298"/>
                </a:lnTo>
                <a:lnTo>
                  <a:pt x="222" y="305"/>
                </a:lnTo>
                <a:lnTo>
                  <a:pt x="217" y="310"/>
                </a:lnTo>
                <a:lnTo>
                  <a:pt x="217" y="312"/>
                </a:lnTo>
                <a:lnTo>
                  <a:pt x="217" y="314"/>
                </a:lnTo>
                <a:lnTo>
                  <a:pt x="215" y="312"/>
                </a:lnTo>
                <a:lnTo>
                  <a:pt x="205" y="314"/>
                </a:lnTo>
                <a:lnTo>
                  <a:pt x="189" y="317"/>
                </a:lnTo>
                <a:lnTo>
                  <a:pt x="175" y="322"/>
                </a:lnTo>
                <a:lnTo>
                  <a:pt x="165" y="329"/>
                </a:lnTo>
                <a:lnTo>
                  <a:pt x="158" y="329"/>
                </a:lnTo>
                <a:lnTo>
                  <a:pt x="149" y="326"/>
                </a:lnTo>
                <a:lnTo>
                  <a:pt x="137" y="324"/>
                </a:lnTo>
                <a:lnTo>
                  <a:pt x="106" y="329"/>
                </a:lnTo>
                <a:lnTo>
                  <a:pt x="80" y="336"/>
                </a:lnTo>
                <a:lnTo>
                  <a:pt x="61" y="345"/>
                </a:lnTo>
                <a:lnTo>
                  <a:pt x="30" y="362"/>
                </a:lnTo>
                <a:lnTo>
                  <a:pt x="30" y="364"/>
                </a:lnTo>
                <a:lnTo>
                  <a:pt x="30" y="364"/>
                </a:lnTo>
                <a:lnTo>
                  <a:pt x="35" y="385"/>
                </a:lnTo>
                <a:lnTo>
                  <a:pt x="35" y="385"/>
                </a:lnTo>
                <a:lnTo>
                  <a:pt x="52" y="385"/>
                </a:lnTo>
                <a:lnTo>
                  <a:pt x="52" y="388"/>
                </a:lnTo>
                <a:lnTo>
                  <a:pt x="52" y="390"/>
                </a:lnTo>
                <a:lnTo>
                  <a:pt x="52" y="395"/>
                </a:lnTo>
                <a:lnTo>
                  <a:pt x="54" y="402"/>
                </a:lnTo>
                <a:lnTo>
                  <a:pt x="59" y="409"/>
                </a:lnTo>
                <a:lnTo>
                  <a:pt x="61" y="414"/>
                </a:lnTo>
                <a:lnTo>
                  <a:pt x="61" y="419"/>
                </a:lnTo>
                <a:lnTo>
                  <a:pt x="59" y="423"/>
                </a:lnTo>
                <a:lnTo>
                  <a:pt x="54" y="430"/>
                </a:lnTo>
                <a:lnTo>
                  <a:pt x="49" y="438"/>
                </a:lnTo>
                <a:lnTo>
                  <a:pt x="47" y="449"/>
                </a:lnTo>
                <a:lnTo>
                  <a:pt x="40" y="456"/>
                </a:lnTo>
                <a:lnTo>
                  <a:pt x="33" y="466"/>
                </a:lnTo>
                <a:lnTo>
                  <a:pt x="23" y="475"/>
                </a:lnTo>
                <a:lnTo>
                  <a:pt x="19" y="485"/>
                </a:lnTo>
                <a:lnTo>
                  <a:pt x="4" y="501"/>
                </a:lnTo>
                <a:lnTo>
                  <a:pt x="0" y="506"/>
                </a:lnTo>
                <a:lnTo>
                  <a:pt x="0" y="506"/>
                </a:lnTo>
                <a:lnTo>
                  <a:pt x="2" y="523"/>
                </a:lnTo>
                <a:lnTo>
                  <a:pt x="7" y="539"/>
                </a:lnTo>
                <a:lnTo>
                  <a:pt x="19" y="537"/>
                </a:lnTo>
                <a:lnTo>
                  <a:pt x="33" y="532"/>
                </a:lnTo>
                <a:lnTo>
                  <a:pt x="45" y="530"/>
                </a:lnTo>
                <a:lnTo>
                  <a:pt x="56" y="527"/>
                </a:lnTo>
                <a:lnTo>
                  <a:pt x="71" y="523"/>
                </a:lnTo>
                <a:lnTo>
                  <a:pt x="82" y="520"/>
                </a:lnTo>
                <a:lnTo>
                  <a:pt x="94" y="516"/>
                </a:lnTo>
                <a:lnTo>
                  <a:pt x="106" y="513"/>
                </a:lnTo>
                <a:lnTo>
                  <a:pt x="120" y="509"/>
                </a:lnTo>
                <a:lnTo>
                  <a:pt x="132" y="506"/>
                </a:lnTo>
                <a:lnTo>
                  <a:pt x="144" y="504"/>
                </a:lnTo>
                <a:lnTo>
                  <a:pt x="158" y="499"/>
                </a:lnTo>
                <a:lnTo>
                  <a:pt x="170" y="497"/>
                </a:lnTo>
                <a:lnTo>
                  <a:pt x="182" y="492"/>
                </a:lnTo>
                <a:lnTo>
                  <a:pt x="194" y="490"/>
                </a:lnTo>
                <a:lnTo>
                  <a:pt x="208" y="485"/>
                </a:lnTo>
                <a:lnTo>
                  <a:pt x="220" y="483"/>
                </a:lnTo>
                <a:lnTo>
                  <a:pt x="231" y="478"/>
                </a:lnTo>
                <a:lnTo>
                  <a:pt x="243" y="475"/>
                </a:lnTo>
                <a:lnTo>
                  <a:pt x="258" y="471"/>
                </a:lnTo>
                <a:lnTo>
                  <a:pt x="269" y="468"/>
                </a:lnTo>
                <a:lnTo>
                  <a:pt x="281" y="464"/>
                </a:lnTo>
                <a:lnTo>
                  <a:pt x="293" y="461"/>
                </a:lnTo>
                <a:lnTo>
                  <a:pt x="307" y="456"/>
                </a:lnTo>
                <a:lnTo>
                  <a:pt x="319" y="452"/>
                </a:lnTo>
                <a:lnTo>
                  <a:pt x="331" y="449"/>
                </a:lnTo>
                <a:lnTo>
                  <a:pt x="343" y="445"/>
                </a:lnTo>
                <a:lnTo>
                  <a:pt x="354" y="442"/>
                </a:lnTo>
                <a:lnTo>
                  <a:pt x="369" y="438"/>
                </a:lnTo>
                <a:lnTo>
                  <a:pt x="380" y="433"/>
                </a:lnTo>
                <a:lnTo>
                  <a:pt x="392" y="430"/>
                </a:lnTo>
                <a:lnTo>
                  <a:pt x="404" y="426"/>
                </a:lnTo>
                <a:lnTo>
                  <a:pt x="414" y="430"/>
                </a:lnTo>
                <a:lnTo>
                  <a:pt x="418" y="435"/>
                </a:lnTo>
                <a:lnTo>
                  <a:pt x="430" y="438"/>
                </a:lnTo>
                <a:lnTo>
                  <a:pt x="435" y="440"/>
                </a:lnTo>
                <a:lnTo>
                  <a:pt x="435" y="442"/>
                </a:lnTo>
                <a:lnTo>
                  <a:pt x="440" y="447"/>
                </a:lnTo>
                <a:lnTo>
                  <a:pt x="440" y="454"/>
                </a:lnTo>
                <a:lnTo>
                  <a:pt x="442" y="459"/>
                </a:lnTo>
                <a:lnTo>
                  <a:pt x="447" y="466"/>
                </a:lnTo>
                <a:lnTo>
                  <a:pt x="451" y="471"/>
                </a:lnTo>
                <a:lnTo>
                  <a:pt x="456" y="475"/>
                </a:lnTo>
                <a:lnTo>
                  <a:pt x="461" y="478"/>
                </a:lnTo>
                <a:lnTo>
                  <a:pt x="480" y="480"/>
                </a:lnTo>
                <a:lnTo>
                  <a:pt x="485" y="483"/>
                </a:lnTo>
                <a:lnTo>
                  <a:pt x="487" y="487"/>
                </a:lnTo>
                <a:lnTo>
                  <a:pt x="499" y="490"/>
                </a:lnTo>
                <a:lnTo>
                  <a:pt x="508" y="492"/>
                </a:lnTo>
                <a:lnTo>
                  <a:pt x="520" y="494"/>
                </a:lnTo>
                <a:lnTo>
                  <a:pt x="530" y="497"/>
                </a:lnTo>
                <a:lnTo>
                  <a:pt x="541" y="499"/>
                </a:lnTo>
                <a:lnTo>
                  <a:pt x="551" y="501"/>
                </a:lnTo>
                <a:lnTo>
                  <a:pt x="563" y="506"/>
                </a:lnTo>
                <a:lnTo>
                  <a:pt x="572" y="509"/>
                </a:lnTo>
                <a:lnTo>
                  <a:pt x="572" y="506"/>
                </a:lnTo>
                <a:lnTo>
                  <a:pt x="565" y="490"/>
                </a:lnTo>
                <a:lnTo>
                  <a:pt x="556" y="478"/>
                </a:lnTo>
                <a:lnTo>
                  <a:pt x="563" y="480"/>
                </a:lnTo>
                <a:lnTo>
                  <a:pt x="567" y="485"/>
                </a:lnTo>
                <a:lnTo>
                  <a:pt x="572" y="499"/>
                </a:lnTo>
                <a:lnTo>
                  <a:pt x="574" y="518"/>
                </a:lnTo>
                <a:lnTo>
                  <a:pt x="574" y="527"/>
                </a:lnTo>
                <a:lnTo>
                  <a:pt x="574" y="539"/>
                </a:lnTo>
                <a:close/>
                <a:moveTo>
                  <a:pt x="253" y="201"/>
                </a:moveTo>
                <a:lnTo>
                  <a:pt x="253" y="201"/>
                </a:lnTo>
                <a:lnTo>
                  <a:pt x="250" y="201"/>
                </a:lnTo>
                <a:lnTo>
                  <a:pt x="250" y="203"/>
                </a:lnTo>
                <a:lnTo>
                  <a:pt x="250" y="206"/>
                </a:lnTo>
                <a:lnTo>
                  <a:pt x="250" y="206"/>
                </a:lnTo>
                <a:lnTo>
                  <a:pt x="253" y="201"/>
                </a:lnTo>
                <a:close/>
                <a:moveTo>
                  <a:pt x="740" y="442"/>
                </a:moveTo>
                <a:lnTo>
                  <a:pt x="733" y="449"/>
                </a:lnTo>
                <a:lnTo>
                  <a:pt x="728" y="445"/>
                </a:lnTo>
                <a:lnTo>
                  <a:pt x="723" y="447"/>
                </a:lnTo>
                <a:lnTo>
                  <a:pt x="716" y="454"/>
                </a:lnTo>
                <a:lnTo>
                  <a:pt x="707" y="464"/>
                </a:lnTo>
                <a:lnTo>
                  <a:pt x="705" y="471"/>
                </a:lnTo>
                <a:lnTo>
                  <a:pt x="700" y="473"/>
                </a:lnTo>
                <a:lnTo>
                  <a:pt x="695" y="475"/>
                </a:lnTo>
                <a:lnTo>
                  <a:pt x="697" y="466"/>
                </a:lnTo>
                <a:lnTo>
                  <a:pt x="702" y="456"/>
                </a:lnTo>
                <a:lnTo>
                  <a:pt x="712" y="438"/>
                </a:lnTo>
                <a:lnTo>
                  <a:pt x="705" y="445"/>
                </a:lnTo>
                <a:lnTo>
                  <a:pt x="693" y="461"/>
                </a:lnTo>
                <a:lnTo>
                  <a:pt x="688" y="468"/>
                </a:lnTo>
                <a:lnTo>
                  <a:pt x="669" y="478"/>
                </a:lnTo>
                <a:lnTo>
                  <a:pt x="652" y="485"/>
                </a:lnTo>
                <a:lnTo>
                  <a:pt x="645" y="487"/>
                </a:lnTo>
                <a:lnTo>
                  <a:pt x="641" y="494"/>
                </a:lnTo>
                <a:lnTo>
                  <a:pt x="631" y="497"/>
                </a:lnTo>
                <a:lnTo>
                  <a:pt x="622" y="497"/>
                </a:lnTo>
                <a:lnTo>
                  <a:pt x="619" y="499"/>
                </a:lnTo>
                <a:lnTo>
                  <a:pt x="617" y="501"/>
                </a:lnTo>
                <a:lnTo>
                  <a:pt x="612" y="504"/>
                </a:lnTo>
                <a:lnTo>
                  <a:pt x="605" y="506"/>
                </a:lnTo>
                <a:lnTo>
                  <a:pt x="603" y="509"/>
                </a:lnTo>
                <a:lnTo>
                  <a:pt x="600" y="513"/>
                </a:lnTo>
                <a:lnTo>
                  <a:pt x="600" y="518"/>
                </a:lnTo>
                <a:lnTo>
                  <a:pt x="596" y="516"/>
                </a:lnTo>
                <a:lnTo>
                  <a:pt x="591" y="523"/>
                </a:lnTo>
                <a:lnTo>
                  <a:pt x="582" y="532"/>
                </a:lnTo>
                <a:lnTo>
                  <a:pt x="577" y="542"/>
                </a:lnTo>
                <a:lnTo>
                  <a:pt x="574" y="549"/>
                </a:lnTo>
                <a:lnTo>
                  <a:pt x="574" y="556"/>
                </a:lnTo>
                <a:lnTo>
                  <a:pt x="579" y="561"/>
                </a:lnTo>
                <a:lnTo>
                  <a:pt x="586" y="556"/>
                </a:lnTo>
                <a:lnTo>
                  <a:pt x="589" y="549"/>
                </a:lnTo>
                <a:lnTo>
                  <a:pt x="593" y="546"/>
                </a:lnTo>
                <a:lnTo>
                  <a:pt x="596" y="546"/>
                </a:lnTo>
                <a:lnTo>
                  <a:pt x="596" y="549"/>
                </a:lnTo>
                <a:lnTo>
                  <a:pt x="589" y="558"/>
                </a:lnTo>
                <a:lnTo>
                  <a:pt x="600" y="554"/>
                </a:lnTo>
                <a:lnTo>
                  <a:pt x="612" y="546"/>
                </a:lnTo>
                <a:lnTo>
                  <a:pt x="643" y="527"/>
                </a:lnTo>
                <a:lnTo>
                  <a:pt x="648" y="527"/>
                </a:lnTo>
                <a:lnTo>
                  <a:pt x="650" y="527"/>
                </a:lnTo>
                <a:lnTo>
                  <a:pt x="683" y="499"/>
                </a:lnTo>
                <a:lnTo>
                  <a:pt x="690" y="494"/>
                </a:lnTo>
                <a:lnTo>
                  <a:pt x="700" y="487"/>
                </a:lnTo>
                <a:lnTo>
                  <a:pt x="709" y="475"/>
                </a:lnTo>
                <a:lnTo>
                  <a:pt x="716" y="471"/>
                </a:lnTo>
                <a:lnTo>
                  <a:pt x="749" y="438"/>
                </a:lnTo>
                <a:lnTo>
                  <a:pt x="740" y="442"/>
                </a:lnTo>
                <a:close/>
              </a:path>
            </a:pathLst>
          </a:custGeom>
          <a:solidFill>
            <a:schemeClr val="bg1"/>
          </a:solidFill>
          <a:ln w="6350">
            <a:solidFill>
              <a:srgbClr val="00A0DC"/>
            </a:solidFill>
            <a:round/>
            <a:headEnd/>
            <a:tailEnd/>
          </a:ln>
        </p:spPr>
        <p:txBody>
          <a:bodyPr lIns="82275" tIns="0" r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140" name="Graphic 453">
            <a:extLst>
              <a:ext uri="{FF2B5EF4-FFF2-40B4-BE49-F238E27FC236}">
                <a16:creationId xmlns:a16="http://schemas.microsoft.com/office/drawing/2014/main" id="{86F002DD-7659-E44A-B276-BDFB595F6828}"/>
              </a:ext>
            </a:extLst>
          </p:cNvPr>
          <p:cNvGrpSpPr/>
          <p:nvPr/>
        </p:nvGrpSpPr>
        <p:grpSpPr bwMode="gray">
          <a:xfrm>
            <a:off x="10126276" y="2460383"/>
            <a:ext cx="152886" cy="118871"/>
            <a:chOff x="10533639" y="2325207"/>
            <a:chExt cx="158521" cy="123294"/>
          </a:xfrm>
          <a:solidFill>
            <a:srgbClr val="00A0DC"/>
          </a:solidFill>
        </p:grpSpPr>
        <p:sp>
          <p:nvSpPr>
            <p:cNvPr id="141" name="Freeform: Shape 161">
              <a:extLst>
                <a:ext uri="{FF2B5EF4-FFF2-40B4-BE49-F238E27FC236}">
                  <a16:creationId xmlns:a16="http://schemas.microsoft.com/office/drawing/2014/main" id="{AC93471B-1797-1A46-B766-6F3B52A65078}"/>
                </a:ext>
              </a:extLst>
            </p:cNvPr>
            <p:cNvSpPr/>
            <p:nvPr/>
          </p:nvSpPr>
          <p:spPr bwMode="gray">
            <a:xfrm>
              <a:off x="10533639" y="2325207"/>
              <a:ext cx="70454" cy="123294"/>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42" name="Freeform: Shape 162">
              <a:extLst>
                <a:ext uri="{FF2B5EF4-FFF2-40B4-BE49-F238E27FC236}">
                  <a16:creationId xmlns:a16="http://schemas.microsoft.com/office/drawing/2014/main" id="{42A06967-ABEC-3342-84DE-942DA7BADE86}"/>
                </a:ext>
              </a:extLst>
            </p:cNvPr>
            <p:cNvSpPr/>
            <p:nvPr/>
          </p:nvSpPr>
          <p:spPr bwMode="gray">
            <a:xfrm>
              <a:off x="10619945" y="2325207"/>
              <a:ext cx="70454" cy="123294"/>
            </a:xfrm>
            <a:custGeom>
              <a:avLst/>
              <a:gdLst>
                <a:gd name="connsiteX0" fmla="*/ 54602 w 70453"/>
                <a:gd name="connsiteY0" fmla="*/ 139146 h 123293"/>
                <a:gd name="connsiteX1" fmla="*/ 29943 w 70453"/>
                <a:gd name="connsiteY1" fmla="*/ 139146 h 123293"/>
                <a:gd name="connsiteX2" fmla="*/ 29943 w 70453"/>
                <a:gd name="connsiteY2" fmla="*/ 81022 h 123293"/>
                <a:gd name="connsiteX3" fmla="*/ 0 w 70453"/>
                <a:gd name="connsiteY3" fmla="*/ 0 h 123293"/>
                <a:gd name="connsiteX4" fmla="*/ 24659 w 70453"/>
                <a:gd name="connsiteY4" fmla="*/ 0 h 123293"/>
                <a:gd name="connsiteX5" fmla="*/ 42272 w 70453"/>
                <a:gd name="connsiteY5" fmla="*/ 52840 h 123293"/>
                <a:gd name="connsiteX6" fmla="*/ 42272 w 70453"/>
                <a:gd name="connsiteY6" fmla="*/ 52840 h 123293"/>
                <a:gd name="connsiteX7" fmla="*/ 58125 w 70453"/>
                <a:gd name="connsiteY7" fmla="*/ 0 h 123293"/>
                <a:gd name="connsiteX8" fmla="*/ 82783 w 70453"/>
                <a:gd name="connsiteY8" fmla="*/ 0 h 123293"/>
                <a:gd name="connsiteX9" fmla="*/ 52840 w 70453"/>
                <a:gd name="connsiteY9" fmla="*/ 81022 h 123293"/>
                <a:gd name="connsiteX10" fmla="*/ 52840 w 70453"/>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23293">
                  <a:moveTo>
                    <a:pt x="54602" y="139146"/>
                  </a:moveTo>
                  <a:lnTo>
                    <a:pt x="29943" y="139146"/>
                  </a:lnTo>
                  <a:lnTo>
                    <a:pt x="29943" y="81022"/>
                  </a:lnTo>
                  <a:lnTo>
                    <a:pt x="0" y="0"/>
                  </a:lnTo>
                  <a:lnTo>
                    <a:pt x="24659" y="0"/>
                  </a:lnTo>
                  <a:lnTo>
                    <a:pt x="42272" y="52840"/>
                  </a:lnTo>
                  <a:lnTo>
                    <a:pt x="42272" y="52840"/>
                  </a:lnTo>
                  <a:lnTo>
                    <a:pt x="58125" y="0"/>
                  </a:lnTo>
                  <a:lnTo>
                    <a:pt x="82783" y="0"/>
                  </a:lnTo>
                  <a:lnTo>
                    <a:pt x="52840" y="81022"/>
                  </a:lnTo>
                  <a:lnTo>
                    <a:pt x="5284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78" name="Graphic 453">
            <a:extLst>
              <a:ext uri="{FF2B5EF4-FFF2-40B4-BE49-F238E27FC236}">
                <a16:creationId xmlns:a16="http://schemas.microsoft.com/office/drawing/2014/main" id="{F5A56BDF-79AC-C64E-9C18-98E85B1D2D4C}"/>
              </a:ext>
            </a:extLst>
          </p:cNvPr>
          <p:cNvGrpSpPr/>
          <p:nvPr/>
        </p:nvGrpSpPr>
        <p:grpSpPr bwMode="gray">
          <a:xfrm>
            <a:off x="7724572" y="3101740"/>
            <a:ext cx="118911" cy="118871"/>
            <a:chOff x="8240375" y="2806053"/>
            <a:chExt cx="123294" cy="123294"/>
          </a:xfrm>
          <a:solidFill>
            <a:srgbClr val="00A0DC"/>
          </a:solidFill>
        </p:grpSpPr>
        <p:sp>
          <p:nvSpPr>
            <p:cNvPr id="193" name="Freeform: Shape 107">
              <a:extLst>
                <a:ext uri="{FF2B5EF4-FFF2-40B4-BE49-F238E27FC236}">
                  <a16:creationId xmlns:a16="http://schemas.microsoft.com/office/drawing/2014/main" id="{42449473-7EE2-EF4A-B558-BCB36638A4D4}"/>
                </a:ext>
              </a:extLst>
            </p:cNvPr>
            <p:cNvSpPr/>
            <p:nvPr/>
          </p:nvSpPr>
          <p:spPr bwMode="gray">
            <a:xfrm>
              <a:off x="8240375" y="2806053"/>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94" name="Freeform: Shape 108">
              <a:extLst>
                <a:ext uri="{FF2B5EF4-FFF2-40B4-BE49-F238E27FC236}">
                  <a16:creationId xmlns:a16="http://schemas.microsoft.com/office/drawing/2014/main" id="{4C10C04C-A767-1F45-A93B-AC934C8D1187}"/>
                </a:ext>
              </a:extLst>
            </p:cNvPr>
            <p:cNvSpPr/>
            <p:nvPr/>
          </p:nvSpPr>
          <p:spPr bwMode="gray">
            <a:xfrm>
              <a:off x="8280886" y="2806053"/>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2 w 70453"/>
                <a:gd name="connsiteY7" fmla="*/ 107442 h 123293"/>
                <a:gd name="connsiteX8" fmla="*/ 22897 w 70453"/>
                <a:gd name="connsiteY8" fmla="*/ 139146 h 123293"/>
                <a:gd name="connsiteX9" fmla="*/ 31704 w 70453"/>
                <a:gd name="connsiteY9" fmla="*/ 86306 h 123293"/>
                <a:gd name="connsiteX10" fmla="*/ 51079 w 70453"/>
                <a:gd name="connsiteY10" fmla="*/ 86306 h 123293"/>
                <a:gd name="connsiteX11" fmla="*/ 42272 w 70453"/>
                <a:gd name="connsiteY11" fmla="*/ 26420 h 123293"/>
                <a:gd name="connsiteX12" fmla="*/ 42272 w 70453"/>
                <a:gd name="connsiteY12" fmla="*/ 26420 h 123293"/>
                <a:gd name="connsiteX13" fmla="*/ 31704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2" y="107442"/>
                  </a:lnTo>
                  <a:lnTo>
                    <a:pt x="22897" y="139146"/>
                  </a:lnTo>
                  <a:close/>
                  <a:moveTo>
                    <a:pt x="31704" y="86306"/>
                  </a:moveTo>
                  <a:lnTo>
                    <a:pt x="51079" y="86306"/>
                  </a:lnTo>
                  <a:lnTo>
                    <a:pt x="42272" y="26420"/>
                  </a:lnTo>
                  <a:lnTo>
                    <a:pt x="42272" y="26420"/>
                  </a:lnTo>
                  <a:lnTo>
                    <a:pt x="31704" y="8630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137" name="Freeform: Shape 110">
            <a:extLst>
              <a:ext uri="{FF2B5EF4-FFF2-40B4-BE49-F238E27FC236}">
                <a16:creationId xmlns:a16="http://schemas.microsoft.com/office/drawing/2014/main" id="{55F20306-9B4E-0041-87A2-01D427EEC7B6}"/>
              </a:ext>
            </a:extLst>
          </p:cNvPr>
          <p:cNvSpPr/>
          <p:nvPr/>
        </p:nvSpPr>
        <p:spPr bwMode="gray">
          <a:xfrm>
            <a:off x="7488812" y="2323935"/>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138" name="Freeform: Shape 111">
            <a:extLst>
              <a:ext uri="{FF2B5EF4-FFF2-40B4-BE49-F238E27FC236}">
                <a16:creationId xmlns:a16="http://schemas.microsoft.com/office/drawing/2014/main" id="{86F02B59-8D71-8544-AEE7-C64949770D69}"/>
              </a:ext>
            </a:extLst>
          </p:cNvPr>
          <p:cNvSpPr/>
          <p:nvPr/>
        </p:nvSpPr>
        <p:spPr bwMode="gray">
          <a:xfrm>
            <a:off x="7604326" y="2325633"/>
            <a:ext cx="67950" cy="118871"/>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7" name="Oregon">
            <a:extLst>
              <a:ext uri="{FF2B5EF4-FFF2-40B4-BE49-F238E27FC236}">
                <a16:creationId xmlns:a16="http://schemas.microsoft.com/office/drawing/2014/main" id="{8266CD64-E738-614C-979A-5B77F1601AEC}"/>
              </a:ext>
            </a:extLst>
          </p:cNvPr>
          <p:cNvSpPr>
            <a:spLocks noChangeAspect="1"/>
          </p:cNvSpPr>
          <p:nvPr/>
        </p:nvSpPr>
        <p:spPr bwMode="gray">
          <a:xfrm>
            <a:off x="3696387" y="1932365"/>
            <a:ext cx="1149190" cy="1036656"/>
          </a:xfrm>
          <a:custGeom>
            <a:avLst/>
            <a:gdLst/>
            <a:ahLst/>
            <a:cxnLst>
              <a:cxn ang="0">
                <a:pos x="210" y="14"/>
              </a:cxn>
              <a:cxn ang="0">
                <a:pos x="231" y="23"/>
              </a:cxn>
              <a:cxn ang="0">
                <a:pos x="255" y="28"/>
              </a:cxn>
              <a:cxn ang="0">
                <a:pos x="272" y="59"/>
              </a:cxn>
              <a:cxn ang="0">
                <a:pos x="276" y="106"/>
              </a:cxn>
              <a:cxn ang="0">
                <a:pos x="317" y="123"/>
              </a:cxn>
              <a:cxn ang="0">
                <a:pos x="343" y="118"/>
              </a:cxn>
              <a:cxn ang="0">
                <a:pos x="397" y="135"/>
              </a:cxn>
              <a:cxn ang="0">
                <a:pos x="442" y="147"/>
              </a:cxn>
              <a:cxn ang="0">
                <a:pos x="513" y="144"/>
              </a:cxn>
              <a:cxn ang="0">
                <a:pos x="593" y="147"/>
              </a:cxn>
              <a:cxn ang="0">
                <a:pos x="619" y="149"/>
              </a:cxn>
              <a:cxn ang="0">
                <a:pos x="688" y="166"/>
              </a:cxn>
              <a:cxn ang="0">
                <a:pos x="756" y="180"/>
              </a:cxn>
              <a:cxn ang="0">
                <a:pos x="785" y="203"/>
              </a:cxn>
              <a:cxn ang="0">
                <a:pos x="804" y="239"/>
              </a:cxn>
              <a:cxn ang="0">
                <a:pos x="756" y="315"/>
              </a:cxn>
              <a:cxn ang="0">
                <a:pos x="721" y="360"/>
              </a:cxn>
              <a:cxn ang="0">
                <a:pos x="712" y="395"/>
              </a:cxn>
              <a:cxn ang="0">
                <a:pos x="728" y="412"/>
              </a:cxn>
              <a:cxn ang="0">
                <a:pos x="721" y="426"/>
              </a:cxn>
              <a:cxn ang="0">
                <a:pos x="709" y="457"/>
              </a:cxn>
              <a:cxn ang="0">
                <a:pos x="697" y="516"/>
              </a:cxn>
              <a:cxn ang="0">
                <a:pos x="678" y="601"/>
              </a:cxn>
              <a:cxn ang="0">
                <a:pos x="662" y="684"/>
              </a:cxn>
              <a:cxn ang="0">
                <a:pos x="560" y="663"/>
              </a:cxn>
              <a:cxn ang="0">
                <a:pos x="456" y="637"/>
              </a:cxn>
              <a:cxn ang="0">
                <a:pos x="364" y="615"/>
              </a:cxn>
              <a:cxn ang="0">
                <a:pos x="293" y="596"/>
              </a:cxn>
              <a:cxn ang="0">
                <a:pos x="222" y="577"/>
              </a:cxn>
              <a:cxn ang="0">
                <a:pos x="151" y="556"/>
              </a:cxn>
              <a:cxn ang="0">
                <a:pos x="80" y="535"/>
              </a:cxn>
              <a:cxn ang="0">
                <a:pos x="7" y="514"/>
              </a:cxn>
              <a:cxn ang="0">
                <a:pos x="4" y="461"/>
              </a:cxn>
              <a:cxn ang="0">
                <a:pos x="9" y="405"/>
              </a:cxn>
              <a:cxn ang="0">
                <a:pos x="47" y="345"/>
              </a:cxn>
              <a:cxn ang="0">
                <a:pos x="63" y="338"/>
              </a:cxn>
              <a:cxn ang="0">
                <a:pos x="63" y="324"/>
              </a:cxn>
              <a:cxn ang="0">
                <a:pos x="92" y="263"/>
              </a:cxn>
              <a:cxn ang="0">
                <a:pos x="115" y="208"/>
              </a:cxn>
              <a:cxn ang="0">
                <a:pos x="158" y="102"/>
              </a:cxn>
              <a:cxn ang="0">
                <a:pos x="172" y="47"/>
              </a:cxn>
              <a:cxn ang="0">
                <a:pos x="184" y="0"/>
              </a:cxn>
            </a:cxnLst>
            <a:rect l="0" t="0" r="r" b="b"/>
            <a:pathLst>
              <a:path w="804" h="684">
                <a:moveTo>
                  <a:pt x="186" y="0"/>
                </a:moveTo>
                <a:lnTo>
                  <a:pt x="189" y="7"/>
                </a:lnTo>
                <a:lnTo>
                  <a:pt x="210" y="14"/>
                </a:lnTo>
                <a:lnTo>
                  <a:pt x="224" y="12"/>
                </a:lnTo>
                <a:lnTo>
                  <a:pt x="227" y="14"/>
                </a:lnTo>
                <a:lnTo>
                  <a:pt x="231" y="23"/>
                </a:lnTo>
                <a:lnTo>
                  <a:pt x="238" y="26"/>
                </a:lnTo>
                <a:lnTo>
                  <a:pt x="246" y="28"/>
                </a:lnTo>
                <a:lnTo>
                  <a:pt x="255" y="28"/>
                </a:lnTo>
                <a:lnTo>
                  <a:pt x="262" y="33"/>
                </a:lnTo>
                <a:lnTo>
                  <a:pt x="269" y="40"/>
                </a:lnTo>
                <a:lnTo>
                  <a:pt x="272" y="59"/>
                </a:lnTo>
                <a:lnTo>
                  <a:pt x="272" y="90"/>
                </a:lnTo>
                <a:lnTo>
                  <a:pt x="272" y="99"/>
                </a:lnTo>
                <a:lnTo>
                  <a:pt x="276" y="106"/>
                </a:lnTo>
                <a:lnTo>
                  <a:pt x="283" y="111"/>
                </a:lnTo>
                <a:lnTo>
                  <a:pt x="312" y="123"/>
                </a:lnTo>
                <a:lnTo>
                  <a:pt x="317" y="123"/>
                </a:lnTo>
                <a:lnTo>
                  <a:pt x="317" y="123"/>
                </a:lnTo>
                <a:lnTo>
                  <a:pt x="321" y="125"/>
                </a:lnTo>
                <a:lnTo>
                  <a:pt x="343" y="118"/>
                </a:lnTo>
                <a:lnTo>
                  <a:pt x="361" y="121"/>
                </a:lnTo>
                <a:lnTo>
                  <a:pt x="383" y="128"/>
                </a:lnTo>
                <a:lnTo>
                  <a:pt x="397" y="135"/>
                </a:lnTo>
                <a:lnTo>
                  <a:pt x="399" y="139"/>
                </a:lnTo>
                <a:lnTo>
                  <a:pt x="411" y="144"/>
                </a:lnTo>
                <a:lnTo>
                  <a:pt x="442" y="147"/>
                </a:lnTo>
                <a:lnTo>
                  <a:pt x="473" y="149"/>
                </a:lnTo>
                <a:lnTo>
                  <a:pt x="492" y="149"/>
                </a:lnTo>
                <a:lnTo>
                  <a:pt x="513" y="144"/>
                </a:lnTo>
                <a:lnTo>
                  <a:pt x="558" y="144"/>
                </a:lnTo>
                <a:lnTo>
                  <a:pt x="581" y="147"/>
                </a:lnTo>
                <a:lnTo>
                  <a:pt x="593" y="147"/>
                </a:lnTo>
                <a:lnTo>
                  <a:pt x="596" y="144"/>
                </a:lnTo>
                <a:lnTo>
                  <a:pt x="598" y="144"/>
                </a:lnTo>
                <a:lnTo>
                  <a:pt x="619" y="149"/>
                </a:lnTo>
                <a:lnTo>
                  <a:pt x="643" y="156"/>
                </a:lnTo>
                <a:lnTo>
                  <a:pt x="664" y="161"/>
                </a:lnTo>
                <a:lnTo>
                  <a:pt x="688" y="166"/>
                </a:lnTo>
                <a:lnTo>
                  <a:pt x="712" y="170"/>
                </a:lnTo>
                <a:lnTo>
                  <a:pt x="733" y="175"/>
                </a:lnTo>
                <a:lnTo>
                  <a:pt x="756" y="180"/>
                </a:lnTo>
                <a:lnTo>
                  <a:pt x="778" y="184"/>
                </a:lnTo>
                <a:lnTo>
                  <a:pt x="778" y="192"/>
                </a:lnTo>
                <a:lnTo>
                  <a:pt x="785" y="203"/>
                </a:lnTo>
                <a:lnTo>
                  <a:pt x="797" y="215"/>
                </a:lnTo>
                <a:lnTo>
                  <a:pt x="801" y="227"/>
                </a:lnTo>
                <a:lnTo>
                  <a:pt x="804" y="239"/>
                </a:lnTo>
                <a:lnTo>
                  <a:pt x="794" y="260"/>
                </a:lnTo>
                <a:lnTo>
                  <a:pt x="768" y="293"/>
                </a:lnTo>
                <a:lnTo>
                  <a:pt x="756" y="315"/>
                </a:lnTo>
                <a:lnTo>
                  <a:pt x="752" y="324"/>
                </a:lnTo>
                <a:lnTo>
                  <a:pt x="740" y="338"/>
                </a:lnTo>
                <a:lnTo>
                  <a:pt x="721" y="360"/>
                </a:lnTo>
                <a:lnTo>
                  <a:pt x="709" y="376"/>
                </a:lnTo>
                <a:lnTo>
                  <a:pt x="707" y="388"/>
                </a:lnTo>
                <a:lnTo>
                  <a:pt x="712" y="395"/>
                </a:lnTo>
                <a:lnTo>
                  <a:pt x="721" y="400"/>
                </a:lnTo>
                <a:lnTo>
                  <a:pt x="726" y="405"/>
                </a:lnTo>
                <a:lnTo>
                  <a:pt x="728" y="412"/>
                </a:lnTo>
                <a:lnTo>
                  <a:pt x="728" y="416"/>
                </a:lnTo>
                <a:lnTo>
                  <a:pt x="723" y="419"/>
                </a:lnTo>
                <a:lnTo>
                  <a:pt x="721" y="426"/>
                </a:lnTo>
                <a:lnTo>
                  <a:pt x="721" y="431"/>
                </a:lnTo>
                <a:lnTo>
                  <a:pt x="719" y="440"/>
                </a:lnTo>
                <a:lnTo>
                  <a:pt x="709" y="457"/>
                </a:lnTo>
                <a:lnTo>
                  <a:pt x="709" y="457"/>
                </a:lnTo>
                <a:lnTo>
                  <a:pt x="702" y="487"/>
                </a:lnTo>
                <a:lnTo>
                  <a:pt x="697" y="516"/>
                </a:lnTo>
                <a:lnTo>
                  <a:pt x="690" y="544"/>
                </a:lnTo>
                <a:lnTo>
                  <a:pt x="685" y="573"/>
                </a:lnTo>
                <a:lnTo>
                  <a:pt x="678" y="601"/>
                </a:lnTo>
                <a:lnTo>
                  <a:pt x="674" y="627"/>
                </a:lnTo>
                <a:lnTo>
                  <a:pt x="669" y="656"/>
                </a:lnTo>
                <a:lnTo>
                  <a:pt x="662" y="684"/>
                </a:lnTo>
                <a:lnTo>
                  <a:pt x="629" y="677"/>
                </a:lnTo>
                <a:lnTo>
                  <a:pt x="593" y="670"/>
                </a:lnTo>
                <a:lnTo>
                  <a:pt x="560" y="663"/>
                </a:lnTo>
                <a:lnTo>
                  <a:pt x="525" y="653"/>
                </a:lnTo>
                <a:lnTo>
                  <a:pt x="492" y="646"/>
                </a:lnTo>
                <a:lnTo>
                  <a:pt x="456" y="637"/>
                </a:lnTo>
                <a:lnTo>
                  <a:pt x="423" y="630"/>
                </a:lnTo>
                <a:lnTo>
                  <a:pt x="390" y="620"/>
                </a:lnTo>
                <a:lnTo>
                  <a:pt x="364" y="615"/>
                </a:lnTo>
                <a:lnTo>
                  <a:pt x="340" y="608"/>
                </a:lnTo>
                <a:lnTo>
                  <a:pt x="317" y="601"/>
                </a:lnTo>
                <a:lnTo>
                  <a:pt x="293" y="596"/>
                </a:lnTo>
                <a:lnTo>
                  <a:pt x="269" y="589"/>
                </a:lnTo>
                <a:lnTo>
                  <a:pt x="246" y="582"/>
                </a:lnTo>
                <a:lnTo>
                  <a:pt x="222" y="577"/>
                </a:lnTo>
                <a:lnTo>
                  <a:pt x="198" y="570"/>
                </a:lnTo>
                <a:lnTo>
                  <a:pt x="175" y="563"/>
                </a:lnTo>
                <a:lnTo>
                  <a:pt x="151" y="556"/>
                </a:lnTo>
                <a:lnTo>
                  <a:pt x="127" y="549"/>
                </a:lnTo>
                <a:lnTo>
                  <a:pt x="104" y="542"/>
                </a:lnTo>
                <a:lnTo>
                  <a:pt x="80" y="535"/>
                </a:lnTo>
                <a:lnTo>
                  <a:pt x="56" y="528"/>
                </a:lnTo>
                <a:lnTo>
                  <a:pt x="33" y="521"/>
                </a:lnTo>
                <a:lnTo>
                  <a:pt x="7" y="514"/>
                </a:lnTo>
                <a:lnTo>
                  <a:pt x="0" y="495"/>
                </a:lnTo>
                <a:lnTo>
                  <a:pt x="2" y="471"/>
                </a:lnTo>
                <a:lnTo>
                  <a:pt x="4" y="461"/>
                </a:lnTo>
                <a:lnTo>
                  <a:pt x="14" y="438"/>
                </a:lnTo>
                <a:lnTo>
                  <a:pt x="14" y="426"/>
                </a:lnTo>
                <a:lnTo>
                  <a:pt x="9" y="405"/>
                </a:lnTo>
                <a:lnTo>
                  <a:pt x="18" y="390"/>
                </a:lnTo>
                <a:lnTo>
                  <a:pt x="26" y="383"/>
                </a:lnTo>
                <a:lnTo>
                  <a:pt x="47" y="345"/>
                </a:lnTo>
                <a:lnTo>
                  <a:pt x="49" y="343"/>
                </a:lnTo>
                <a:lnTo>
                  <a:pt x="54" y="343"/>
                </a:lnTo>
                <a:lnTo>
                  <a:pt x="63" y="338"/>
                </a:lnTo>
                <a:lnTo>
                  <a:pt x="59" y="336"/>
                </a:lnTo>
                <a:lnTo>
                  <a:pt x="54" y="338"/>
                </a:lnTo>
                <a:lnTo>
                  <a:pt x="63" y="324"/>
                </a:lnTo>
                <a:lnTo>
                  <a:pt x="73" y="312"/>
                </a:lnTo>
                <a:lnTo>
                  <a:pt x="75" y="308"/>
                </a:lnTo>
                <a:lnTo>
                  <a:pt x="92" y="263"/>
                </a:lnTo>
                <a:lnTo>
                  <a:pt x="104" y="229"/>
                </a:lnTo>
                <a:lnTo>
                  <a:pt x="113" y="220"/>
                </a:lnTo>
                <a:lnTo>
                  <a:pt x="115" y="208"/>
                </a:lnTo>
                <a:lnTo>
                  <a:pt x="120" y="192"/>
                </a:lnTo>
                <a:lnTo>
                  <a:pt x="125" y="175"/>
                </a:lnTo>
                <a:lnTo>
                  <a:pt x="158" y="102"/>
                </a:lnTo>
                <a:lnTo>
                  <a:pt x="158" y="92"/>
                </a:lnTo>
                <a:lnTo>
                  <a:pt x="165" y="80"/>
                </a:lnTo>
                <a:lnTo>
                  <a:pt x="172" y="47"/>
                </a:lnTo>
                <a:lnTo>
                  <a:pt x="184" y="12"/>
                </a:lnTo>
                <a:lnTo>
                  <a:pt x="184" y="7"/>
                </a:lnTo>
                <a:lnTo>
                  <a:pt x="184" y="0"/>
                </a:lnTo>
                <a:lnTo>
                  <a:pt x="186" y="0"/>
                </a:lnTo>
                <a:close/>
              </a:path>
            </a:pathLst>
          </a:custGeom>
          <a:solidFill>
            <a:schemeClr val="bg1"/>
          </a:solidFill>
          <a:ln w="6350">
            <a:solidFill>
              <a:srgbClr val="00A0DC"/>
            </a:solidFill>
            <a:round/>
            <a:headEnd/>
            <a:tailEnd/>
          </a:ln>
        </p:spPr>
        <p:txBody>
          <a:bodyPr lIns="182832" tIns="0" rIns="237682" b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58" name="Graphic 453">
            <a:extLst>
              <a:ext uri="{FF2B5EF4-FFF2-40B4-BE49-F238E27FC236}">
                <a16:creationId xmlns:a16="http://schemas.microsoft.com/office/drawing/2014/main" id="{02642E02-2BF6-2246-BF04-946F06F98EEE}"/>
              </a:ext>
            </a:extLst>
          </p:cNvPr>
          <p:cNvGrpSpPr/>
          <p:nvPr/>
        </p:nvGrpSpPr>
        <p:grpSpPr bwMode="gray">
          <a:xfrm>
            <a:off x="4213811" y="2427443"/>
            <a:ext cx="152886" cy="135852"/>
            <a:chOff x="4795195" y="2082143"/>
            <a:chExt cx="158521" cy="140907"/>
          </a:xfrm>
          <a:solidFill>
            <a:srgbClr val="00A0DC"/>
          </a:solidFill>
        </p:grpSpPr>
        <p:sp>
          <p:nvSpPr>
            <p:cNvPr id="209" name="Freeform: Shape 65">
              <a:extLst>
                <a:ext uri="{FF2B5EF4-FFF2-40B4-BE49-F238E27FC236}">
                  <a16:creationId xmlns:a16="http://schemas.microsoft.com/office/drawing/2014/main" id="{F5BFE4F9-FAC1-FC42-BF1C-CF7FEBC7D18D}"/>
                </a:ext>
              </a:extLst>
            </p:cNvPr>
            <p:cNvSpPr/>
            <p:nvPr/>
          </p:nvSpPr>
          <p:spPr bwMode="gray">
            <a:xfrm>
              <a:off x="4795195" y="2082143"/>
              <a:ext cx="70454" cy="140907"/>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8 h 140907"/>
                <a:gd name="connsiteX5" fmla="*/ 0 w 70453"/>
                <a:gd name="connsiteY5" fmla="*/ 107442 h 140907"/>
                <a:gd name="connsiteX6" fmla="*/ 0 w 70453"/>
                <a:gd name="connsiteY6" fmla="*/ 35227 h 140907"/>
                <a:gd name="connsiteX7" fmla="*/ 24659 w 70453"/>
                <a:gd name="connsiteY7" fmla="*/ 105680 h 140907"/>
                <a:gd name="connsiteX8" fmla="*/ 36988 w 70453"/>
                <a:gd name="connsiteY8" fmla="*/ 121532 h 140907"/>
                <a:gd name="connsiteX9" fmla="*/ 49317 w 70453"/>
                <a:gd name="connsiteY9" fmla="*/ 105680 h 140907"/>
                <a:gd name="connsiteX10" fmla="*/ 49317 w 70453"/>
                <a:gd name="connsiteY10" fmla="*/ 35227 h 140907"/>
                <a:gd name="connsiteX11" fmla="*/ 36988 w 70453"/>
                <a:gd name="connsiteY11" fmla="*/ 19375 h 140907"/>
                <a:gd name="connsiteX12" fmla="*/ 24659 w 70453"/>
                <a:gd name="connsiteY12" fmla="*/ 35227 h 140907"/>
                <a:gd name="connsiteX13" fmla="*/ 24659 w 70453"/>
                <a:gd name="connsiteY13" fmla="*/ 10568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6"/>
                    <a:pt x="61647" y="142668"/>
                    <a:pt x="36988" y="142668"/>
                  </a:cubicBezTo>
                  <a:cubicBezTo>
                    <a:pt x="12329" y="142668"/>
                    <a:pt x="0" y="126816"/>
                    <a:pt x="0" y="107442"/>
                  </a:cubicBezTo>
                  <a:lnTo>
                    <a:pt x="0" y="35227"/>
                  </a:lnTo>
                  <a:close/>
                  <a:moveTo>
                    <a:pt x="24659" y="105680"/>
                  </a:moveTo>
                  <a:cubicBezTo>
                    <a:pt x="24659" y="116248"/>
                    <a:pt x="28181" y="121532"/>
                    <a:pt x="36988" y="121532"/>
                  </a:cubicBezTo>
                  <a:cubicBezTo>
                    <a:pt x="45795" y="121532"/>
                    <a:pt x="49317" y="116248"/>
                    <a:pt x="49317" y="105680"/>
                  </a:cubicBezTo>
                  <a:lnTo>
                    <a:pt x="49317" y="35227"/>
                  </a:lnTo>
                  <a:cubicBezTo>
                    <a:pt x="49317" y="24659"/>
                    <a:pt x="45795" y="19375"/>
                    <a:pt x="36988" y="19375"/>
                  </a:cubicBezTo>
                  <a:cubicBezTo>
                    <a:pt x="26420" y="19375"/>
                    <a:pt x="24659" y="24659"/>
                    <a:pt x="24659" y="35227"/>
                  </a:cubicBezTo>
                  <a:lnTo>
                    <a:pt x="24659" y="10568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10" name="Freeform: Shape 66">
              <a:extLst>
                <a:ext uri="{FF2B5EF4-FFF2-40B4-BE49-F238E27FC236}">
                  <a16:creationId xmlns:a16="http://schemas.microsoft.com/office/drawing/2014/main" id="{7DBB8C67-8E58-734F-AAFD-52C190972385}"/>
                </a:ext>
              </a:extLst>
            </p:cNvPr>
            <p:cNvSpPr/>
            <p:nvPr/>
          </p:nvSpPr>
          <p:spPr bwMode="gray">
            <a:xfrm>
              <a:off x="4892069" y="2083904"/>
              <a:ext cx="70454" cy="123294"/>
            </a:xfrm>
            <a:custGeom>
              <a:avLst/>
              <a:gdLst>
                <a:gd name="connsiteX0" fmla="*/ 24659 w 70453"/>
                <a:gd name="connsiteY0" fmla="*/ 139146 h 123293"/>
                <a:gd name="connsiteX1" fmla="*/ 0 w 70453"/>
                <a:gd name="connsiteY1" fmla="*/ 139146 h 123293"/>
                <a:gd name="connsiteX2" fmla="*/ 0 w 70453"/>
                <a:gd name="connsiteY2" fmla="*/ 0 h 123293"/>
                <a:gd name="connsiteX3" fmla="*/ 33465 w 70453"/>
                <a:gd name="connsiteY3" fmla="*/ 0 h 123293"/>
                <a:gd name="connsiteX4" fmla="*/ 73976 w 70453"/>
                <a:gd name="connsiteY4" fmla="*/ 40511 h 123293"/>
                <a:gd name="connsiteX5" fmla="*/ 56363 w 70453"/>
                <a:gd name="connsiteY5" fmla="*/ 75738 h 123293"/>
                <a:gd name="connsiteX6" fmla="*/ 77499 w 70453"/>
                <a:gd name="connsiteY6" fmla="*/ 139146 h 123293"/>
                <a:gd name="connsiteX7" fmla="*/ 52840 w 70453"/>
                <a:gd name="connsiteY7" fmla="*/ 139146 h 123293"/>
                <a:gd name="connsiteX8" fmla="*/ 35227 w 70453"/>
                <a:gd name="connsiteY8" fmla="*/ 81022 h 123293"/>
                <a:gd name="connsiteX9" fmla="*/ 22897 w 70453"/>
                <a:gd name="connsiteY9" fmla="*/ 81022 h 123293"/>
                <a:gd name="connsiteX10" fmla="*/ 22897 w 70453"/>
                <a:gd name="connsiteY10" fmla="*/ 139146 h 123293"/>
                <a:gd name="connsiteX11" fmla="*/ 24659 w 70453"/>
                <a:gd name="connsiteY11" fmla="*/ 61647 h 123293"/>
                <a:gd name="connsiteX12" fmla="*/ 33465 w 70453"/>
                <a:gd name="connsiteY12" fmla="*/ 61647 h 123293"/>
                <a:gd name="connsiteX13" fmla="*/ 51079 w 70453"/>
                <a:gd name="connsiteY13" fmla="*/ 40511 h 123293"/>
                <a:gd name="connsiteX14" fmla="*/ 33465 w 70453"/>
                <a:gd name="connsiteY14" fmla="*/ 19375 h 123293"/>
                <a:gd name="connsiteX15" fmla="*/ 24659 w 70453"/>
                <a:gd name="connsiteY15" fmla="*/ 19375 h 123293"/>
                <a:gd name="connsiteX16" fmla="*/ 24659 w 70453"/>
                <a:gd name="connsiteY16" fmla="*/ 6164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23293">
                  <a:moveTo>
                    <a:pt x="24659" y="139146"/>
                  </a:moveTo>
                  <a:lnTo>
                    <a:pt x="0" y="139146"/>
                  </a:lnTo>
                  <a:lnTo>
                    <a:pt x="0" y="0"/>
                  </a:lnTo>
                  <a:lnTo>
                    <a:pt x="33465" y="0"/>
                  </a:lnTo>
                  <a:cubicBezTo>
                    <a:pt x="59886" y="0"/>
                    <a:pt x="73976" y="10568"/>
                    <a:pt x="73976" y="40511"/>
                  </a:cubicBezTo>
                  <a:cubicBezTo>
                    <a:pt x="73976" y="63408"/>
                    <a:pt x="65170" y="72215"/>
                    <a:pt x="56363" y="75738"/>
                  </a:cubicBezTo>
                  <a:lnTo>
                    <a:pt x="77499" y="139146"/>
                  </a:lnTo>
                  <a:lnTo>
                    <a:pt x="52840" y="139146"/>
                  </a:lnTo>
                  <a:lnTo>
                    <a:pt x="35227" y="81022"/>
                  </a:lnTo>
                  <a:cubicBezTo>
                    <a:pt x="31704" y="81022"/>
                    <a:pt x="26420" y="81022"/>
                    <a:pt x="22897" y="81022"/>
                  </a:cubicBezTo>
                  <a:lnTo>
                    <a:pt x="22897" y="139146"/>
                  </a:lnTo>
                  <a:close/>
                  <a:moveTo>
                    <a:pt x="24659" y="61647"/>
                  </a:moveTo>
                  <a:lnTo>
                    <a:pt x="33465" y="61647"/>
                  </a:lnTo>
                  <a:cubicBezTo>
                    <a:pt x="45795" y="61647"/>
                    <a:pt x="51079" y="56363"/>
                    <a:pt x="51079" y="40511"/>
                  </a:cubicBezTo>
                  <a:cubicBezTo>
                    <a:pt x="51079" y="24659"/>
                    <a:pt x="45795" y="19375"/>
                    <a:pt x="33465" y="19375"/>
                  </a:cubicBezTo>
                  <a:lnTo>
                    <a:pt x="24659" y="19375"/>
                  </a:lnTo>
                  <a:lnTo>
                    <a:pt x="24659" y="6164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2" name="Slide Number Placeholder 1">
            <a:extLst>
              <a:ext uri="{FF2B5EF4-FFF2-40B4-BE49-F238E27FC236}">
                <a16:creationId xmlns:a16="http://schemas.microsoft.com/office/drawing/2014/main" id="{B5C7CE57-037E-C044-8E0A-4CEE13100417}"/>
              </a:ext>
            </a:extLst>
          </p:cNvPr>
          <p:cNvSpPr>
            <a:spLocks noGrp="1"/>
          </p:cNvSpPr>
          <p:nvPr>
            <p:ph type="sldNum" sz="quarter" idx="4"/>
          </p:nvPr>
        </p:nvSpPr>
        <p:spPr/>
        <p:txBody>
          <a:bodyPr/>
          <a:lstStyle/>
          <a:p>
            <a:fld id="{8DEE4CCE-E124-4EEF-808B-DF88997C2318}" type="slidenum">
              <a:rPr lang="en-US">
                <a:solidFill>
                  <a:srgbClr val="000000"/>
                </a:solidFill>
              </a:rPr>
              <a:pPr/>
              <a:t>30</a:t>
            </a:fld>
            <a:endParaRPr lang="en-US" dirty="0">
              <a:solidFill>
                <a:srgbClr val="000000"/>
              </a:solidFill>
            </a:endParaRPr>
          </a:p>
        </p:txBody>
      </p:sp>
      <p:sp>
        <p:nvSpPr>
          <p:cNvPr id="4" name="Text Placeholder 3">
            <a:extLst>
              <a:ext uri="{FF2B5EF4-FFF2-40B4-BE49-F238E27FC236}">
                <a16:creationId xmlns:a16="http://schemas.microsoft.com/office/drawing/2014/main" id="{C6BB7CAD-4C33-BD44-BD1F-32C08D195F1A}"/>
              </a:ext>
            </a:extLst>
          </p:cNvPr>
          <p:cNvSpPr>
            <a:spLocks noGrp="1"/>
          </p:cNvSpPr>
          <p:nvPr>
            <p:ph type="body" sz="quarter" idx="32"/>
          </p:nvPr>
        </p:nvSpPr>
        <p:spPr/>
        <p:txBody>
          <a:bodyPr/>
          <a:lstStyle/>
          <a:p>
            <a:r>
              <a:rPr lang="en-US" dirty="0"/>
              <a:t>States That Tax Some Portion of Social Security</a:t>
            </a:r>
          </a:p>
        </p:txBody>
      </p:sp>
      <p:sp>
        <p:nvSpPr>
          <p:cNvPr id="8" name="California">
            <a:extLst>
              <a:ext uri="{FF2B5EF4-FFF2-40B4-BE49-F238E27FC236}">
                <a16:creationId xmlns:a16="http://schemas.microsoft.com/office/drawing/2014/main" id="{57A8E8B9-1F69-724F-A298-D34AB898C9FA}"/>
              </a:ext>
            </a:extLst>
          </p:cNvPr>
          <p:cNvSpPr>
            <a:spLocks noChangeAspect="1" noEditPoints="1"/>
          </p:cNvSpPr>
          <p:nvPr/>
        </p:nvSpPr>
        <p:spPr bwMode="gray">
          <a:xfrm>
            <a:off x="3604910" y="2711374"/>
            <a:ext cx="1199216" cy="2091501"/>
          </a:xfrm>
          <a:custGeom>
            <a:avLst/>
            <a:gdLst/>
            <a:ahLst/>
            <a:cxnLst>
              <a:cxn ang="0">
                <a:pos x="260" y="1214"/>
              </a:cxn>
              <a:cxn ang="0">
                <a:pos x="201" y="1096"/>
              </a:cxn>
              <a:cxn ang="0">
                <a:pos x="227" y="1107"/>
              </a:cxn>
              <a:cxn ang="0">
                <a:pos x="189" y="1093"/>
              </a:cxn>
              <a:cxn ang="0">
                <a:pos x="350" y="1259"/>
              </a:cxn>
              <a:cxn ang="0">
                <a:pos x="366" y="1290"/>
              </a:cxn>
              <a:cxn ang="0">
                <a:pos x="236" y="1098"/>
              </a:cxn>
              <a:cxn ang="0">
                <a:pos x="274" y="1112"/>
              </a:cxn>
              <a:cxn ang="0">
                <a:pos x="816" y="1164"/>
              </a:cxn>
              <a:cxn ang="0">
                <a:pos x="799" y="1107"/>
              </a:cxn>
              <a:cxn ang="0">
                <a:pos x="714" y="975"/>
              </a:cxn>
              <a:cxn ang="0">
                <a:pos x="615" y="835"/>
              </a:cxn>
              <a:cxn ang="0">
                <a:pos x="539" y="729"/>
              </a:cxn>
              <a:cxn ang="0">
                <a:pos x="454" y="610"/>
              </a:cxn>
              <a:cxn ang="0">
                <a:pos x="364" y="480"/>
              </a:cxn>
              <a:cxn ang="0">
                <a:pos x="392" y="364"/>
              </a:cxn>
              <a:cxn ang="0">
                <a:pos x="418" y="248"/>
              </a:cxn>
              <a:cxn ang="0">
                <a:pos x="447" y="130"/>
              </a:cxn>
              <a:cxn ang="0">
                <a:pos x="357" y="82"/>
              </a:cxn>
              <a:cxn ang="0">
                <a:pos x="239" y="49"/>
              </a:cxn>
              <a:cxn ang="0">
                <a:pos x="120" y="14"/>
              </a:cxn>
              <a:cxn ang="0">
                <a:pos x="61" y="26"/>
              </a:cxn>
              <a:cxn ang="0">
                <a:pos x="49" y="106"/>
              </a:cxn>
              <a:cxn ang="0">
                <a:pos x="30" y="153"/>
              </a:cxn>
              <a:cxn ang="0">
                <a:pos x="23" y="153"/>
              </a:cxn>
              <a:cxn ang="0">
                <a:pos x="0" y="213"/>
              </a:cxn>
              <a:cxn ang="0">
                <a:pos x="26" y="319"/>
              </a:cxn>
              <a:cxn ang="0">
                <a:pos x="38" y="454"/>
              </a:cxn>
              <a:cxn ang="0">
                <a:pos x="64" y="516"/>
              </a:cxn>
              <a:cxn ang="0">
                <a:pos x="56" y="523"/>
              </a:cxn>
              <a:cxn ang="0">
                <a:pos x="87" y="563"/>
              </a:cxn>
              <a:cxn ang="0">
                <a:pos x="116" y="530"/>
              </a:cxn>
              <a:cxn ang="0">
                <a:pos x="153" y="546"/>
              </a:cxn>
              <a:cxn ang="0">
                <a:pos x="191" y="561"/>
              </a:cxn>
              <a:cxn ang="0">
                <a:pos x="123" y="544"/>
              </a:cxn>
              <a:cxn ang="0">
                <a:pos x="109" y="572"/>
              </a:cxn>
              <a:cxn ang="0">
                <a:pos x="120" y="617"/>
              </a:cxn>
              <a:cxn ang="0">
                <a:pos x="97" y="589"/>
              </a:cxn>
              <a:cxn ang="0">
                <a:pos x="85" y="584"/>
              </a:cxn>
              <a:cxn ang="0">
                <a:pos x="123" y="691"/>
              </a:cxn>
              <a:cxn ang="0">
                <a:pos x="106" y="736"/>
              </a:cxn>
              <a:cxn ang="0">
                <a:pos x="135" y="835"/>
              </a:cxn>
              <a:cxn ang="0">
                <a:pos x="175" y="904"/>
              </a:cxn>
              <a:cxn ang="0">
                <a:pos x="189" y="949"/>
              </a:cxn>
              <a:cxn ang="0">
                <a:pos x="179" y="1006"/>
              </a:cxn>
              <a:cxn ang="0">
                <a:pos x="222" y="1041"/>
              </a:cxn>
              <a:cxn ang="0">
                <a:pos x="295" y="1077"/>
              </a:cxn>
              <a:cxn ang="0">
                <a:pos x="371" y="1134"/>
              </a:cxn>
              <a:cxn ang="0">
                <a:pos x="399" y="1176"/>
              </a:cxn>
              <a:cxn ang="0">
                <a:pos x="470" y="1252"/>
              </a:cxn>
              <a:cxn ang="0">
                <a:pos x="480" y="1335"/>
              </a:cxn>
              <a:cxn ang="0">
                <a:pos x="518" y="1358"/>
              </a:cxn>
              <a:cxn ang="0">
                <a:pos x="671" y="1373"/>
              </a:cxn>
              <a:cxn ang="0">
                <a:pos x="747" y="1380"/>
              </a:cxn>
              <a:cxn ang="0">
                <a:pos x="776" y="1351"/>
              </a:cxn>
              <a:cxn ang="0">
                <a:pos x="761" y="1292"/>
              </a:cxn>
              <a:cxn ang="0">
                <a:pos x="787" y="1261"/>
              </a:cxn>
              <a:cxn ang="0">
                <a:pos x="835" y="1197"/>
              </a:cxn>
              <a:cxn ang="0">
                <a:pos x="376" y="1216"/>
              </a:cxn>
              <a:cxn ang="0">
                <a:pos x="366" y="1212"/>
              </a:cxn>
              <a:cxn ang="0">
                <a:pos x="385" y="1231"/>
              </a:cxn>
            </a:cxnLst>
            <a:rect l="0" t="0" r="r" b="b"/>
            <a:pathLst>
              <a:path w="839" h="1380">
                <a:moveTo>
                  <a:pt x="260" y="1207"/>
                </a:moveTo>
                <a:lnTo>
                  <a:pt x="255" y="1205"/>
                </a:lnTo>
                <a:lnTo>
                  <a:pt x="250" y="1205"/>
                </a:lnTo>
                <a:lnTo>
                  <a:pt x="253" y="1212"/>
                </a:lnTo>
                <a:lnTo>
                  <a:pt x="260" y="1214"/>
                </a:lnTo>
                <a:lnTo>
                  <a:pt x="265" y="1216"/>
                </a:lnTo>
                <a:lnTo>
                  <a:pt x="265" y="1214"/>
                </a:lnTo>
                <a:lnTo>
                  <a:pt x="260" y="1207"/>
                </a:lnTo>
                <a:close/>
                <a:moveTo>
                  <a:pt x="220" y="1100"/>
                </a:moveTo>
                <a:lnTo>
                  <a:pt x="201" y="1096"/>
                </a:lnTo>
                <a:lnTo>
                  <a:pt x="208" y="1110"/>
                </a:lnTo>
                <a:lnTo>
                  <a:pt x="213" y="1115"/>
                </a:lnTo>
                <a:lnTo>
                  <a:pt x="220" y="1115"/>
                </a:lnTo>
                <a:lnTo>
                  <a:pt x="227" y="1107"/>
                </a:lnTo>
                <a:lnTo>
                  <a:pt x="227" y="1107"/>
                </a:lnTo>
                <a:lnTo>
                  <a:pt x="220" y="1100"/>
                </a:lnTo>
                <a:close/>
                <a:moveTo>
                  <a:pt x="191" y="1086"/>
                </a:moveTo>
                <a:lnTo>
                  <a:pt x="187" y="1086"/>
                </a:lnTo>
                <a:lnTo>
                  <a:pt x="182" y="1089"/>
                </a:lnTo>
                <a:lnTo>
                  <a:pt x="189" y="1093"/>
                </a:lnTo>
                <a:lnTo>
                  <a:pt x="196" y="1093"/>
                </a:lnTo>
                <a:lnTo>
                  <a:pt x="191" y="1089"/>
                </a:lnTo>
                <a:lnTo>
                  <a:pt x="191" y="1086"/>
                </a:lnTo>
                <a:close/>
                <a:moveTo>
                  <a:pt x="354" y="1271"/>
                </a:moveTo>
                <a:lnTo>
                  <a:pt x="350" y="1259"/>
                </a:lnTo>
                <a:lnTo>
                  <a:pt x="347" y="1261"/>
                </a:lnTo>
                <a:lnTo>
                  <a:pt x="350" y="1273"/>
                </a:lnTo>
                <a:lnTo>
                  <a:pt x="354" y="1285"/>
                </a:lnTo>
                <a:lnTo>
                  <a:pt x="362" y="1290"/>
                </a:lnTo>
                <a:lnTo>
                  <a:pt x="366" y="1290"/>
                </a:lnTo>
                <a:lnTo>
                  <a:pt x="364" y="1287"/>
                </a:lnTo>
                <a:lnTo>
                  <a:pt x="354" y="1271"/>
                </a:lnTo>
                <a:close/>
                <a:moveTo>
                  <a:pt x="260" y="1110"/>
                </a:moveTo>
                <a:lnTo>
                  <a:pt x="241" y="1098"/>
                </a:lnTo>
                <a:lnTo>
                  <a:pt x="236" y="1098"/>
                </a:lnTo>
                <a:lnTo>
                  <a:pt x="239" y="1103"/>
                </a:lnTo>
                <a:lnTo>
                  <a:pt x="239" y="1107"/>
                </a:lnTo>
                <a:lnTo>
                  <a:pt x="246" y="1112"/>
                </a:lnTo>
                <a:lnTo>
                  <a:pt x="272" y="1115"/>
                </a:lnTo>
                <a:lnTo>
                  <a:pt x="274" y="1112"/>
                </a:lnTo>
                <a:lnTo>
                  <a:pt x="272" y="1107"/>
                </a:lnTo>
                <a:lnTo>
                  <a:pt x="260" y="1110"/>
                </a:lnTo>
                <a:close/>
                <a:moveTo>
                  <a:pt x="837" y="1183"/>
                </a:moveTo>
                <a:lnTo>
                  <a:pt x="823" y="1171"/>
                </a:lnTo>
                <a:lnTo>
                  <a:pt x="816" y="1164"/>
                </a:lnTo>
                <a:lnTo>
                  <a:pt x="818" y="1157"/>
                </a:lnTo>
                <a:lnTo>
                  <a:pt x="816" y="1157"/>
                </a:lnTo>
                <a:lnTo>
                  <a:pt x="816" y="1150"/>
                </a:lnTo>
                <a:lnTo>
                  <a:pt x="804" y="1122"/>
                </a:lnTo>
                <a:lnTo>
                  <a:pt x="799" y="1107"/>
                </a:lnTo>
                <a:lnTo>
                  <a:pt x="802" y="1096"/>
                </a:lnTo>
                <a:lnTo>
                  <a:pt x="778" y="1065"/>
                </a:lnTo>
                <a:lnTo>
                  <a:pt x="757" y="1034"/>
                </a:lnTo>
                <a:lnTo>
                  <a:pt x="735" y="1006"/>
                </a:lnTo>
                <a:lnTo>
                  <a:pt x="714" y="975"/>
                </a:lnTo>
                <a:lnTo>
                  <a:pt x="693" y="947"/>
                </a:lnTo>
                <a:lnTo>
                  <a:pt x="671" y="916"/>
                </a:lnTo>
                <a:lnTo>
                  <a:pt x="650" y="885"/>
                </a:lnTo>
                <a:lnTo>
                  <a:pt x="629" y="857"/>
                </a:lnTo>
                <a:lnTo>
                  <a:pt x="615" y="835"/>
                </a:lnTo>
                <a:lnTo>
                  <a:pt x="598" y="814"/>
                </a:lnTo>
                <a:lnTo>
                  <a:pt x="584" y="793"/>
                </a:lnTo>
                <a:lnTo>
                  <a:pt x="570" y="771"/>
                </a:lnTo>
                <a:lnTo>
                  <a:pt x="553" y="750"/>
                </a:lnTo>
                <a:lnTo>
                  <a:pt x="539" y="729"/>
                </a:lnTo>
                <a:lnTo>
                  <a:pt x="525" y="707"/>
                </a:lnTo>
                <a:lnTo>
                  <a:pt x="511" y="686"/>
                </a:lnTo>
                <a:lnTo>
                  <a:pt x="492" y="662"/>
                </a:lnTo>
                <a:lnTo>
                  <a:pt x="473" y="636"/>
                </a:lnTo>
                <a:lnTo>
                  <a:pt x="454" y="610"/>
                </a:lnTo>
                <a:lnTo>
                  <a:pt x="437" y="584"/>
                </a:lnTo>
                <a:lnTo>
                  <a:pt x="418" y="558"/>
                </a:lnTo>
                <a:lnTo>
                  <a:pt x="399" y="532"/>
                </a:lnTo>
                <a:lnTo>
                  <a:pt x="383" y="506"/>
                </a:lnTo>
                <a:lnTo>
                  <a:pt x="364" y="480"/>
                </a:lnTo>
                <a:lnTo>
                  <a:pt x="371" y="456"/>
                </a:lnTo>
                <a:lnTo>
                  <a:pt x="376" y="435"/>
                </a:lnTo>
                <a:lnTo>
                  <a:pt x="381" y="411"/>
                </a:lnTo>
                <a:lnTo>
                  <a:pt x="388" y="388"/>
                </a:lnTo>
                <a:lnTo>
                  <a:pt x="392" y="364"/>
                </a:lnTo>
                <a:lnTo>
                  <a:pt x="397" y="340"/>
                </a:lnTo>
                <a:lnTo>
                  <a:pt x="402" y="317"/>
                </a:lnTo>
                <a:lnTo>
                  <a:pt x="409" y="293"/>
                </a:lnTo>
                <a:lnTo>
                  <a:pt x="414" y="269"/>
                </a:lnTo>
                <a:lnTo>
                  <a:pt x="418" y="248"/>
                </a:lnTo>
                <a:lnTo>
                  <a:pt x="425" y="224"/>
                </a:lnTo>
                <a:lnTo>
                  <a:pt x="430" y="201"/>
                </a:lnTo>
                <a:lnTo>
                  <a:pt x="437" y="177"/>
                </a:lnTo>
                <a:lnTo>
                  <a:pt x="442" y="153"/>
                </a:lnTo>
                <a:lnTo>
                  <a:pt x="447" y="130"/>
                </a:lnTo>
                <a:lnTo>
                  <a:pt x="454" y="106"/>
                </a:lnTo>
                <a:lnTo>
                  <a:pt x="428" y="101"/>
                </a:lnTo>
                <a:lnTo>
                  <a:pt x="404" y="94"/>
                </a:lnTo>
                <a:lnTo>
                  <a:pt x="381" y="87"/>
                </a:lnTo>
                <a:lnTo>
                  <a:pt x="357" y="82"/>
                </a:lnTo>
                <a:lnTo>
                  <a:pt x="333" y="75"/>
                </a:lnTo>
                <a:lnTo>
                  <a:pt x="310" y="68"/>
                </a:lnTo>
                <a:lnTo>
                  <a:pt x="286" y="63"/>
                </a:lnTo>
                <a:lnTo>
                  <a:pt x="262" y="56"/>
                </a:lnTo>
                <a:lnTo>
                  <a:pt x="239" y="49"/>
                </a:lnTo>
                <a:lnTo>
                  <a:pt x="215" y="42"/>
                </a:lnTo>
                <a:lnTo>
                  <a:pt x="191" y="35"/>
                </a:lnTo>
                <a:lnTo>
                  <a:pt x="168" y="28"/>
                </a:lnTo>
                <a:lnTo>
                  <a:pt x="144" y="21"/>
                </a:lnTo>
                <a:lnTo>
                  <a:pt x="120" y="14"/>
                </a:lnTo>
                <a:lnTo>
                  <a:pt x="97" y="7"/>
                </a:lnTo>
                <a:lnTo>
                  <a:pt x="71" y="0"/>
                </a:lnTo>
                <a:lnTo>
                  <a:pt x="73" y="2"/>
                </a:lnTo>
                <a:lnTo>
                  <a:pt x="68" y="14"/>
                </a:lnTo>
                <a:lnTo>
                  <a:pt x="61" y="26"/>
                </a:lnTo>
                <a:lnTo>
                  <a:pt x="66" y="35"/>
                </a:lnTo>
                <a:lnTo>
                  <a:pt x="68" y="49"/>
                </a:lnTo>
                <a:lnTo>
                  <a:pt x="66" y="71"/>
                </a:lnTo>
                <a:lnTo>
                  <a:pt x="64" y="80"/>
                </a:lnTo>
                <a:lnTo>
                  <a:pt x="49" y="106"/>
                </a:lnTo>
                <a:lnTo>
                  <a:pt x="42" y="130"/>
                </a:lnTo>
                <a:lnTo>
                  <a:pt x="30" y="146"/>
                </a:lnTo>
                <a:lnTo>
                  <a:pt x="28" y="149"/>
                </a:lnTo>
                <a:lnTo>
                  <a:pt x="28" y="151"/>
                </a:lnTo>
                <a:lnTo>
                  <a:pt x="30" y="153"/>
                </a:lnTo>
                <a:lnTo>
                  <a:pt x="28" y="156"/>
                </a:lnTo>
                <a:lnTo>
                  <a:pt x="26" y="161"/>
                </a:lnTo>
                <a:lnTo>
                  <a:pt x="23" y="158"/>
                </a:lnTo>
                <a:lnTo>
                  <a:pt x="23" y="156"/>
                </a:lnTo>
                <a:lnTo>
                  <a:pt x="23" y="153"/>
                </a:lnTo>
                <a:lnTo>
                  <a:pt x="21" y="158"/>
                </a:lnTo>
                <a:lnTo>
                  <a:pt x="12" y="170"/>
                </a:lnTo>
                <a:lnTo>
                  <a:pt x="4" y="182"/>
                </a:lnTo>
                <a:lnTo>
                  <a:pt x="2" y="196"/>
                </a:lnTo>
                <a:lnTo>
                  <a:pt x="0" y="213"/>
                </a:lnTo>
                <a:lnTo>
                  <a:pt x="14" y="239"/>
                </a:lnTo>
                <a:lnTo>
                  <a:pt x="26" y="274"/>
                </a:lnTo>
                <a:lnTo>
                  <a:pt x="28" y="286"/>
                </a:lnTo>
                <a:lnTo>
                  <a:pt x="28" y="307"/>
                </a:lnTo>
                <a:lnTo>
                  <a:pt x="26" y="319"/>
                </a:lnTo>
                <a:lnTo>
                  <a:pt x="16" y="336"/>
                </a:lnTo>
                <a:lnTo>
                  <a:pt x="16" y="371"/>
                </a:lnTo>
                <a:lnTo>
                  <a:pt x="12" y="397"/>
                </a:lnTo>
                <a:lnTo>
                  <a:pt x="28" y="433"/>
                </a:lnTo>
                <a:lnTo>
                  <a:pt x="38" y="454"/>
                </a:lnTo>
                <a:lnTo>
                  <a:pt x="49" y="468"/>
                </a:lnTo>
                <a:lnTo>
                  <a:pt x="52" y="490"/>
                </a:lnTo>
                <a:lnTo>
                  <a:pt x="59" y="494"/>
                </a:lnTo>
                <a:lnTo>
                  <a:pt x="64" y="506"/>
                </a:lnTo>
                <a:lnTo>
                  <a:pt x="64" y="516"/>
                </a:lnTo>
                <a:lnTo>
                  <a:pt x="56" y="501"/>
                </a:lnTo>
                <a:lnTo>
                  <a:pt x="54" y="518"/>
                </a:lnTo>
                <a:lnTo>
                  <a:pt x="47" y="525"/>
                </a:lnTo>
                <a:lnTo>
                  <a:pt x="47" y="530"/>
                </a:lnTo>
                <a:lnTo>
                  <a:pt x="56" y="523"/>
                </a:lnTo>
                <a:lnTo>
                  <a:pt x="61" y="527"/>
                </a:lnTo>
                <a:lnTo>
                  <a:pt x="68" y="542"/>
                </a:lnTo>
                <a:lnTo>
                  <a:pt x="75" y="549"/>
                </a:lnTo>
                <a:lnTo>
                  <a:pt x="82" y="556"/>
                </a:lnTo>
                <a:lnTo>
                  <a:pt x="87" y="563"/>
                </a:lnTo>
                <a:lnTo>
                  <a:pt x="94" y="563"/>
                </a:lnTo>
                <a:lnTo>
                  <a:pt x="94" y="549"/>
                </a:lnTo>
                <a:lnTo>
                  <a:pt x="101" y="530"/>
                </a:lnTo>
                <a:lnTo>
                  <a:pt x="111" y="527"/>
                </a:lnTo>
                <a:lnTo>
                  <a:pt x="116" y="530"/>
                </a:lnTo>
                <a:lnTo>
                  <a:pt x="125" y="542"/>
                </a:lnTo>
                <a:lnTo>
                  <a:pt x="130" y="544"/>
                </a:lnTo>
                <a:lnTo>
                  <a:pt x="144" y="539"/>
                </a:lnTo>
                <a:lnTo>
                  <a:pt x="149" y="539"/>
                </a:lnTo>
                <a:lnTo>
                  <a:pt x="153" y="546"/>
                </a:lnTo>
                <a:lnTo>
                  <a:pt x="158" y="549"/>
                </a:lnTo>
                <a:lnTo>
                  <a:pt x="170" y="551"/>
                </a:lnTo>
                <a:lnTo>
                  <a:pt x="177" y="554"/>
                </a:lnTo>
                <a:lnTo>
                  <a:pt x="182" y="554"/>
                </a:lnTo>
                <a:lnTo>
                  <a:pt x="191" y="561"/>
                </a:lnTo>
                <a:lnTo>
                  <a:pt x="187" y="561"/>
                </a:lnTo>
                <a:lnTo>
                  <a:pt x="179" y="558"/>
                </a:lnTo>
                <a:lnTo>
                  <a:pt x="172" y="558"/>
                </a:lnTo>
                <a:lnTo>
                  <a:pt x="137" y="546"/>
                </a:lnTo>
                <a:lnTo>
                  <a:pt x="123" y="544"/>
                </a:lnTo>
                <a:lnTo>
                  <a:pt x="113" y="546"/>
                </a:lnTo>
                <a:lnTo>
                  <a:pt x="106" y="549"/>
                </a:lnTo>
                <a:lnTo>
                  <a:pt x="106" y="556"/>
                </a:lnTo>
                <a:lnTo>
                  <a:pt x="109" y="558"/>
                </a:lnTo>
                <a:lnTo>
                  <a:pt x="109" y="572"/>
                </a:lnTo>
                <a:lnTo>
                  <a:pt x="113" y="582"/>
                </a:lnTo>
                <a:lnTo>
                  <a:pt x="116" y="598"/>
                </a:lnTo>
                <a:lnTo>
                  <a:pt x="118" y="608"/>
                </a:lnTo>
                <a:lnTo>
                  <a:pt x="118" y="613"/>
                </a:lnTo>
                <a:lnTo>
                  <a:pt x="120" y="617"/>
                </a:lnTo>
                <a:lnTo>
                  <a:pt x="116" y="617"/>
                </a:lnTo>
                <a:lnTo>
                  <a:pt x="111" y="613"/>
                </a:lnTo>
                <a:lnTo>
                  <a:pt x="109" y="603"/>
                </a:lnTo>
                <a:lnTo>
                  <a:pt x="101" y="598"/>
                </a:lnTo>
                <a:lnTo>
                  <a:pt x="97" y="589"/>
                </a:lnTo>
                <a:lnTo>
                  <a:pt x="97" y="577"/>
                </a:lnTo>
                <a:lnTo>
                  <a:pt x="99" y="572"/>
                </a:lnTo>
                <a:lnTo>
                  <a:pt x="94" y="568"/>
                </a:lnTo>
                <a:lnTo>
                  <a:pt x="87" y="570"/>
                </a:lnTo>
                <a:lnTo>
                  <a:pt x="85" y="584"/>
                </a:lnTo>
                <a:lnTo>
                  <a:pt x="80" y="598"/>
                </a:lnTo>
                <a:lnTo>
                  <a:pt x="85" y="622"/>
                </a:lnTo>
                <a:lnTo>
                  <a:pt x="80" y="643"/>
                </a:lnTo>
                <a:lnTo>
                  <a:pt x="97" y="677"/>
                </a:lnTo>
                <a:lnTo>
                  <a:pt x="123" y="691"/>
                </a:lnTo>
                <a:lnTo>
                  <a:pt x="127" y="703"/>
                </a:lnTo>
                <a:lnTo>
                  <a:pt x="127" y="710"/>
                </a:lnTo>
                <a:lnTo>
                  <a:pt x="125" y="719"/>
                </a:lnTo>
                <a:lnTo>
                  <a:pt x="118" y="726"/>
                </a:lnTo>
                <a:lnTo>
                  <a:pt x="106" y="736"/>
                </a:lnTo>
                <a:lnTo>
                  <a:pt x="104" y="752"/>
                </a:lnTo>
                <a:lnTo>
                  <a:pt x="104" y="767"/>
                </a:lnTo>
                <a:lnTo>
                  <a:pt x="120" y="793"/>
                </a:lnTo>
                <a:lnTo>
                  <a:pt x="132" y="828"/>
                </a:lnTo>
                <a:lnTo>
                  <a:pt x="135" y="835"/>
                </a:lnTo>
                <a:lnTo>
                  <a:pt x="142" y="847"/>
                </a:lnTo>
                <a:lnTo>
                  <a:pt x="144" y="864"/>
                </a:lnTo>
                <a:lnTo>
                  <a:pt x="156" y="875"/>
                </a:lnTo>
                <a:lnTo>
                  <a:pt x="163" y="894"/>
                </a:lnTo>
                <a:lnTo>
                  <a:pt x="175" y="904"/>
                </a:lnTo>
                <a:lnTo>
                  <a:pt x="177" y="913"/>
                </a:lnTo>
                <a:lnTo>
                  <a:pt x="172" y="923"/>
                </a:lnTo>
                <a:lnTo>
                  <a:pt x="172" y="932"/>
                </a:lnTo>
                <a:lnTo>
                  <a:pt x="187" y="942"/>
                </a:lnTo>
                <a:lnTo>
                  <a:pt x="189" y="949"/>
                </a:lnTo>
                <a:lnTo>
                  <a:pt x="191" y="954"/>
                </a:lnTo>
                <a:lnTo>
                  <a:pt x="184" y="970"/>
                </a:lnTo>
                <a:lnTo>
                  <a:pt x="184" y="987"/>
                </a:lnTo>
                <a:lnTo>
                  <a:pt x="182" y="994"/>
                </a:lnTo>
                <a:lnTo>
                  <a:pt x="179" y="1006"/>
                </a:lnTo>
                <a:lnTo>
                  <a:pt x="177" y="1015"/>
                </a:lnTo>
                <a:lnTo>
                  <a:pt x="184" y="1022"/>
                </a:lnTo>
                <a:lnTo>
                  <a:pt x="189" y="1034"/>
                </a:lnTo>
                <a:lnTo>
                  <a:pt x="198" y="1036"/>
                </a:lnTo>
                <a:lnTo>
                  <a:pt x="222" y="1041"/>
                </a:lnTo>
                <a:lnTo>
                  <a:pt x="234" y="1044"/>
                </a:lnTo>
                <a:lnTo>
                  <a:pt x="253" y="1058"/>
                </a:lnTo>
                <a:lnTo>
                  <a:pt x="267" y="1063"/>
                </a:lnTo>
                <a:lnTo>
                  <a:pt x="276" y="1063"/>
                </a:lnTo>
                <a:lnTo>
                  <a:pt x="295" y="1077"/>
                </a:lnTo>
                <a:lnTo>
                  <a:pt x="307" y="1091"/>
                </a:lnTo>
                <a:lnTo>
                  <a:pt x="310" y="1103"/>
                </a:lnTo>
                <a:lnTo>
                  <a:pt x="317" y="1112"/>
                </a:lnTo>
                <a:lnTo>
                  <a:pt x="347" y="1129"/>
                </a:lnTo>
                <a:lnTo>
                  <a:pt x="371" y="1134"/>
                </a:lnTo>
                <a:lnTo>
                  <a:pt x="381" y="1138"/>
                </a:lnTo>
                <a:lnTo>
                  <a:pt x="388" y="1160"/>
                </a:lnTo>
                <a:lnTo>
                  <a:pt x="383" y="1174"/>
                </a:lnTo>
                <a:lnTo>
                  <a:pt x="395" y="1181"/>
                </a:lnTo>
                <a:lnTo>
                  <a:pt x="399" y="1176"/>
                </a:lnTo>
                <a:lnTo>
                  <a:pt x="409" y="1179"/>
                </a:lnTo>
                <a:lnTo>
                  <a:pt x="416" y="1186"/>
                </a:lnTo>
                <a:lnTo>
                  <a:pt x="428" y="1200"/>
                </a:lnTo>
                <a:lnTo>
                  <a:pt x="442" y="1214"/>
                </a:lnTo>
                <a:lnTo>
                  <a:pt x="470" y="1252"/>
                </a:lnTo>
                <a:lnTo>
                  <a:pt x="482" y="1280"/>
                </a:lnTo>
                <a:lnTo>
                  <a:pt x="482" y="1302"/>
                </a:lnTo>
                <a:lnTo>
                  <a:pt x="482" y="1309"/>
                </a:lnTo>
                <a:lnTo>
                  <a:pt x="480" y="1318"/>
                </a:lnTo>
                <a:lnTo>
                  <a:pt x="480" y="1335"/>
                </a:lnTo>
                <a:lnTo>
                  <a:pt x="487" y="1335"/>
                </a:lnTo>
                <a:lnTo>
                  <a:pt x="489" y="1339"/>
                </a:lnTo>
                <a:lnTo>
                  <a:pt x="489" y="1354"/>
                </a:lnTo>
                <a:lnTo>
                  <a:pt x="489" y="1354"/>
                </a:lnTo>
                <a:lnTo>
                  <a:pt x="518" y="1358"/>
                </a:lnTo>
                <a:lnTo>
                  <a:pt x="548" y="1361"/>
                </a:lnTo>
                <a:lnTo>
                  <a:pt x="579" y="1363"/>
                </a:lnTo>
                <a:lnTo>
                  <a:pt x="610" y="1368"/>
                </a:lnTo>
                <a:lnTo>
                  <a:pt x="641" y="1370"/>
                </a:lnTo>
                <a:lnTo>
                  <a:pt x="671" y="1373"/>
                </a:lnTo>
                <a:lnTo>
                  <a:pt x="702" y="1375"/>
                </a:lnTo>
                <a:lnTo>
                  <a:pt x="733" y="1380"/>
                </a:lnTo>
                <a:lnTo>
                  <a:pt x="745" y="1380"/>
                </a:lnTo>
                <a:lnTo>
                  <a:pt x="747" y="1380"/>
                </a:lnTo>
                <a:lnTo>
                  <a:pt x="747" y="1380"/>
                </a:lnTo>
                <a:lnTo>
                  <a:pt x="761" y="1380"/>
                </a:lnTo>
                <a:lnTo>
                  <a:pt x="768" y="1377"/>
                </a:lnTo>
                <a:lnTo>
                  <a:pt x="773" y="1368"/>
                </a:lnTo>
                <a:lnTo>
                  <a:pt x="776" y="1358"/>
                </a:lnTo>
                <a:lnTo>
                  <a:pt x="776" y="1351"/>
                </a:lnTo>
                <a:lnTo>
                  <a:pt x="771" y="1342"/>
                </a:lnTo>
                <a:lnTo>
                  <a:pt x="761" y="1337"/>
                </a:lnTo>
                <a:lnTo>
                  <a:pt x="757" y="1323"/>
                </a:lnTo>
                <a:lnTo>
                  <a:pt x="759" y="1302"/>
                </a:lnTo>
                <a:lnTo>
                  <a:pt x="761" y="1292"/>
                </a:lnTo>
                <a:lnTo>
                  <a:pt x="766" y="1292"/>
                </a:lnTo>
                <a:lnTo>
                  <a:pt x="773" y="1287"/>
                </a:lnTo>
                <a:lnTo>
                  <a:pt x="778" y="1280"/>
                </a:lnTo>
                <a:lnTo>
                  <a:pt x="785" y="1271"/>
                </a:lnTo>
                <a:lnTo>
                  <a:pt x="787" y="1261"/>
                </a:lnTo>
                <a:lnTo>
                  <a:pt x="790" y="1250"/>
                </a:lnTo>
                <a:lnTo>
                  <a:pt x="792" y="1235"/>
                </a:lnTo>
                <a:lnTo>
                  <a:pt x="804" y="1216"/>
                </a:lnTo>
                <a:lnTo>
                  <a:pt x="813" y="1207"/>
                </a:lnTo>
                <a:lnTo>
                  <a:pt x="835" y="1197"/>
                </a:lnTo>
                <a:lnTo>
                  <a:pt x="839" y="1193"/>
                </a:lnTo>
                <a:lnTo>
                  <a:pt x="839" y="1190"/>
                </a:lnTo>
                <a:lnTo>
                  <a:pt x="839" y="1190"/>
                </a:lnTo>
                <a:lnTo>
                  <a:pt x="837" y="1183"/>
                </a:lnTo>
                <a:close/>
                <a:moveTo>
                  <a:pt x="376" y="1216"/>
                </a:moveTo>
                <a:lnTo>
                  <a:pt x="362" y="1205"/>
                </a:lnTo>
                <a:lnTo>
                  <a:pt x="359" y="1205"/>
                </a:lnTo>
                <a:lnTo>
                  <a:pt x="359" y="1209"/>
                </a:lnTo>
                <a:lnTo>
                  <a:pt x="359" y="1209"/>
                </a:lnTo>
                <a:lnTo>
                  <a:pt x="366" y="1212"/>
                </a:lnTo>
                <a:lnTo>
                  <a:pt x="366" y="1214"/>
                </a:lnTo>
                <a:lnTo>
                  <a:pt x="366" y="1221"/>
                </a:lnTo>
                <a:lnTo>
                  <a:pt x="369" y="1226"/>
                </a:lnTo>
                <a:lnTo>
                  <a:pt x="376" y="1228"/>
                </a:lnTo>
                <a:lnTo>
                  <a:pt x="385" y="1231"/>
                </a:lnTo>
                <a:lnTo>
                  <a:pt x="381" y="1221"/>
                </a:lnTo>
                <a:lnTo>
                  <a:pt x="376" y="1216"/>
                </a:lnTo>
                <a:close/>
              </a:path>
            </a:pathLst>
          </a:custGeom>
          <a:solidFill>
            <a:schemeClr val="bg1"/>
          </a:solidFill>
          <a:ln w="6350">
            <a:solidFill>
              <a:srgbClr val="00A0DC"/>
            </a:solidFill>
            <a:round/>
            <a:headEnd/>
            <a:tailEnd/>
          </a:ln>
        </p:spPr>
        <p:txBody>
          <a:bodyPr lIns="0" tIns="63991" rIns="301673" b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0" name="Wisconsin">
            <a:extLst>
              <a:ext uri="{FF2B5EF4-FFF2-40B4-BE49-F238E27FC236}">
                <a16:creationId xmlns:a16="http://schemas.microsoft.com/office/drawing/2014/main" id="{F9324509-02FB-B741-887D-F94D2F02ACE3}"/>
              </a:ext>
            </a:extLst>
          </p:cNvPr>
          <p:cNvSpPr>
            <a:spLocks noChangeAspect="1" noEditPoints="1"/>
          </p:cNvSpPr>
          <p:nvPr/>
        </p:nvSpPr>
        <p:spPr bwMode="gray">
          <a:xfrm>
            <a:off x="7822894" y="2168794"/>
            <a:ext cx="767556" cy="879037"/>
          </a:xfrm>
          <a:custGeom>
            <a:avLst/>
            <a:gdLst/>
            <a:ahLst/>
            <a:cxnLst>
              <a:cxn ang="0">
                <a:pos x="171" y="43"/>
              </a:cxn>
              <a:cxn ang="0">
                <a:pos x="185" y="28"/>
              </a:cxn>
              <a:cxn ang="0">
                <a:pos x="190" y="17"/>
              </a:cxn>
              <a:cxn ang="0">
                <a:pos x="185" y="21"/>
              </a:cxn>
              <a:cxn ang="0">
                <a:pos x="194" y="0"/>
              </a:cxn>
              <a:cxn ang="0">
                <a:pos x="173" y="21"/>
              </a:cxn>
              <a:cxn ang="0">
                <a:pos x="168" y="19"/>
              </a:cxn>
              <a:cxn ang="0">
                <a:pos x="504" y="507"/>
              </a:cxn>
              <a:cxn ang="0">
                <a:pos x="490" y="483"/>
              </a:cxn>
              <a:cxn ang="0">
                <a:pos x="488" y="466"/>
              </a:cxn>
              <a:cxn ang="0">
                <a:pos x="490" y="426"/>
              </a:cxn>
              <a:cxn ang="0">
                <a:pos x="495" y="386"/>
              </a:cxn>
              <a:cxn ang="0">
                <a:pos x="492" y="348"/>
              </a:cxn>
              <a:cxn ang="0">
                <a:pos x="497" y="303"/>
              </a:cxn>
              <a:cxn ang="0">
                <a:pos x="507" y="253"/>
              </a:cxn>
              <a:cxn ang="0">
                <a:pos x="485" y="246"/>
              </a:cxn>
              <a:cxn ang="0">
                <a:pos x="469" y="275"/>
              </a:cxn>
              <a:cxn ang="0">
                <a:pos x="450" y="287"/>
              </a:cxn>
              <a:cxn ang="0">
                <a:pos x="459" y="242"/>
              </a:cxn>
              <a:cxn ang="0">
                <a:pos x="476" y="213"/>
              </a:cxn>
              <a:cxn ang="0">
                <a:pos x="466" y="185"/>
              </a:cxn>
              <a:cxn ang="0">
                <a:pos x="452" y="185"/>
              </a:cxn>
              <a:cxn ang="0">
                <a:pos x="450" y="166"/>
              </a:cxn>
              <a:cxn ang="0">
                <a:pos x="445" y="140"/>
              </a:cxn>
              <a:cxn ang="0">
                <a:pos x="412" y="116"/>
              </a:cxn>
              <a:cxn ang="0">
                <a:pos x="351" y="114"/>
              </a:cxn>
              <a:cxn ang="0">
                <a:pos x="313" y="99"/>
              </a:cxn>
              <a:cxn ang="0">
                <a:pos x="258" y="92"/>
              </a:cxn>
              <a:cxn ang="0">
                <a:pos x="223" y="69"/>
              </a:cxn>
              <a:cxn ang="0">
                <a:pos x="206" y="62"/>
              </a:cxn>
              <a:cxn ang="0">
                <a:pos x="176" y="52"/>
              </a:cxn>
              <a:cxn ang="0">
                <a:pos x="161" y="64"/>
              </a:cxn>
              <a:cxn ang="0">
                <a:pos x="166" y="38"/>
              </a:cxn>
              <a:cxn ang="0">
                <a:pos x="159" y="19"/>
              </a:cxn>
              <a:cxn ang="0">
                <a:pos x="131" y="31"/>
              </a:cxn>
              <a:cxn ang="0">
                <a:pos x="67" y="62"/>
              </a:cxn>
              <a:cxn ang="0">
                <a:pos x="50" y="62"/>
              </a:cxn>
              <a:cxn ang="0">
                <a:pos x="48" y="142"/>
              </a:cxn>
              <a:cxn ang="0">
                <a:pos x="12" y="173"/>
              </a:cxn>
              <a:cxn ang="0">
                <a:pos x="15" y="215"/>
              </a:cxn>
              <a:cxn ang="0">
                <a:pos x="17" y="253"/>
              </a:cxn>
              <a:cxn ang="0">
                <a:pos x="19" y="305"/>
              </a:cxn>
              <a:cxn ang="0">
                <a:pos x="45" y="334"/>
              </a:cxn>
              <a:cxn ang="0">
                <a:pos x="81" y="348"/>
              </a:cxn>
              <a:cxn ang="0">
                <a:pos x="145" y="393"/>
              </a:cxn>
              <a:cxn ang="0">
                <a:pos x="178" y="469"/>
              </a:cxn>
              <a:cxn ang="0">
                <a:pos x="190" y="497"/>
              </a:cxn>
              <a:cxn ang="0">
                <a:pos x="213" y="556"/>
              </a:cxn>
              <a:cxn ang="0">
                <a:pos x="287" y="575"/>
              </a:cxn>
              <a:cxn ang="0">
                <a:pos x="495" y="549"/>
              </a:cxn>
              <a:cxn ang="0">
                <a:pos x="523" y="182"/>
              </a:cxn>
              <a:cxn ang="0">
                <a:pos x="507" y="206"/>
              </a:cxn>
              <a:cxn ang="0">
                <a:pos x="500" y="237"/>
              </a:cxn>
              <a:cxn ang="0">
                <a:pos x="518" y="232"/>
              </a:cxn>
              <a:cxn ang="0">
                <a:pos x="521" y="213"/>
              </a:cxn>
              <a:cxn ang="0">
                <a:pos x="523" y="201"/>
              </a:cxn>
              <a:cxn ang="0">
                <a:pos x="523" y="189"/>
              </a:cxn>
              <a:cxn ang="0">
                <a:pos x="537" y="168"/>
              </a:cxn>
              <a:cxn ang="0">
                <a:pos x="528" y="173"/>
              </a:cxn>
            </a:cxnLst>
            <a:rect l="0" t="0" r="r" b="b"/>
            <a:pathLst>
              <a:path w="537" h="580">
                <a:moveTo>
                  <a:pt x="183" y="28"/>
                </a:moveTo>
                <a:lnTo>
                  <a:pt x="173" y="36"/>
                </a:lnTo>
                <a:lnTo>
                  <a:pt x="171" y="38"/>
                </a:lnTo>
                <a:lnTo>
                  <a:pt x="171" y="40"/>
                </a:lnTo>
                <a:lnTo>
                  <a:pt x="171" y="43"/>
                </a:lnTo>
                <a:lnTo>
                  <a:pt x="176" y="40"/>
                </a:lnTo>
                <a:lnTo>
                  <a:pt x="178" y="38"/>
                </a:lnTo>
                <a:lnTo>
                  <a:pt x="178" y="36"/>
                </a:lnTo>
                <a:lnTo>
                  <a:pt x="180" y="33"/>
                </a:lnTo>
                <a:lnTo>
                  <a:pt x="185" y="28"/>
                </a:lnTo>
                <a:lnTo>
                  <a:pt x="185" y="26"/>
                </a:lnTo>
                <a:lnTo>
                  <a:pt x="183" y="28"/>
                </a:lnTo>
                <a:close/>
                <a:moveTo>
                  <a:pt x="185" y="21"/>
                </a:moveTo>
                <a:lnTo>
                  <a:pt x="190" y="21"/>
                </a:lnTo>
                <a:lnTo>
                  <a:pt x="190" y="17"/>
                </a:lnTo>
                <a:lnTo>
                  <a:pt x="187" y="14"/>
                </a:lnTo>
                <a:lnTo>
                  <a:pt x="185" y="17"/>
                </a:lnTo>
                <a:lnTo>
                  <a:pt x="180" y="19"/>
                </a:lnTo>
                <a:lnTo>
                  <a:pt x="180" y="21"/>
                </a:lnTo>
                <a:lnTo>
                  <a:pt x="185" y="21"/>
                </a:lnTo>
                <a:close/>
                <a:moveTo>
                  <a:pt x="197" y="5"/>
                </a:moveTo>
                <a:lnTo>
                  <a:pt x="199" y="2"/>
                </a:lnTo>
                <a:lnTo>
                  <a:pt x="199" y="0"/>
                </a:lnTo>
                <a:lnTo>
                  <a:pt x="197" y="0"/>
                </a:lnTo>
                <a:lnTo>
                  <a:pt x="194" y="0"/>
                </a:lnTo>
                <a:lnTo>
                  <a:pt x="194" y="2"/>
                </a:lnTo>
                <a:lnTo>
                  <a:pt x="194" y="7"/>
                </a:lnTo>
                <a:lnTo>
                  <a:pt x="194" y="7"/>
                </a:lnTo>
                <a:lnTo>
                  <a:pt x="197" y="5"/>
                </a:lnTo>
                <a:close/>
                <a:moveTo>
                  <a:pt x="173" y="21"/>
                </a:moveTo>
                <a:lnTo>
                  <a:pt x="176" y="21"/>
                </a:lnTo>
                <a:lnTo>
                  <a:pt x="173" y="19"/>
                </a:lnTo>
                <a:lnTo>
                  <a:pt x="171" y="17"/>
                </a:lnTo>
                <a:lnTo>
                  <a:pt x="171" y="17"/>
                </a:lnTo>
                <a:lnTo>
                  <a:pt x="168" y="19"/>
                </a:lnTo>
                <a:lnTo>
                  <a:pt x="171" y="21"/>
                </a:lnTo>
                <a:lnTo>
                  <a:pt x="173" y="21"/>
                </a:lnTo>
                <a:close/>
                <a:moveTo>
                  <a:pt x="504" y="523"/>
                </a:moveTo>
                <a:lnTo>
                  <a:pt x="507" y="514"/>
                </a:lnTo>
                <a:lnTo>
                  <a:pt x="504" y="507"/>
                </a:lnTo>
                <a:lnTo>
                  <a:pt x="500" y="502"/>
                </a:lnTo>
                <a:lnTo>
                  <a:pt x="497" y="497"/>
                </a:lnTo>
                <a:lnTo>
                  <a:pt x="497" y="490"/>
                </a:lnTo>
                <a:lnTo>
                  <a:pt x="495" y="485"/>
                </a:lnTo>
                <a:lnTo>
                  <a:pt x="490" y="483"/>
                </a:lnTo>
                <a:lnTo>
                  <a:pt x="490" y="478"/>
                </a:lnTo>
                <a:lnTo>
                  <a:pt x="490" y="474"/>
                </a:lnTo>
                <a:lnTo>
                  <a:pt x="490" y="471"/>
                </a:lnTo>
                <a:lnTo>
                  <a:pt x="488" y="469"/>
                </a:lnTo>
                <a:lnTo>
                  <a:pt x="488" y="466"/>
                </a:lnTo>
                <a:lnTo>
                  <a:pt x="488" y="464"/>
                </a:lnTo>
                <a:lnTo>
                  <a:pt x="485" y="452"/>
                </a:lnTo>
                <a:lnTo>
                  <a:pt x="485" y="447"/>
                </a:lnTo>
                <a:lnTo>
                  <a:pt x="485" y="440"/>
                </a:lnTo>
                <a:lnTo>
                  <a:pt x="490" y="426"/>
                </a:lnTo>
                <a:lnTo>
                  <a:pt x="490" y="421"/>
                </a:lnTo>
                <a:lnTo>
                  <a:pt x="490" y="414"/>
                </a:lnTo>
                <a:lnTo>
                  <a:pt x="490" y="407"/>
                </a:lnTo>
                <a:lnTo>
                  <a:pt x="495" y="391"/>
                </a:lnTo>
                <a:lnTo>
                  <a:pt x="495" y="386"/>
                </a:lnTo>
                <a:lnTo>
                  <a:pt x="492" y="379"/>
                </a:lnTo>
                <a:lnTo>
                  <a:pt x="490" y="374"/>
                </a:lnTo>
                <a:lnTo>
                  <a:pt x="490" y="367"/>
                </a:lnTo>
                <a:lnTo>
                  <a:pt x="490" y="358"/>
                </a:lnTo>
                <a:lnTo>
                  <a:pt x="492" y="348"/>
                </a:lnTo>
                <a:lnTo>
                  <a:pt x="497" y="339"/>
                </a:lnTo>
                <a:lnTo>
                  <a:pt x="502" y="331"/>
                </a:lnTo>
                <a:lnTo>
                  <a:pt x="502" y="324"/>
                </a:lnTo>
                <a:lnTo>
                  <a:pt x="500" y="315"/>
                </a:lnTo>
                <a:lnTo>
                  <a:pt x="497" y="303"/>
                </a:lnTo>
                <a:lnTo>
                  <a:pt x="500" y="289"/>
                </a:lnTo>
                <a:lnTo>
                  <a:pt x="502" y="275"/>
                </a:lnTo>
                <a:lnTo>
                  <a:pt x="504" y="268"/>
                </a:lnTo>
                <a:lnTo>
                  <a:pt x="507" y="260"/>
                </a:lnTo>
                <a:lnTo>
                  <a:pt x="507" y="253"/>
                </a:lnTo>
                <a:lnTo>
                  <a:pt x="507" y="249"/>
                </a:lnTo>
                <a:lnTo>
                  <a:pt x="502" y="246"/>
                </a:lnTo>
                <a:lnTo>
                  <a:pt x="497" y="242"/>
                </a:lnTo>
                <a:lnTo>
                  <a:pt x="492" y="242"/>
                </a:lnTo>
                <a:lnTo>
                  <a:pt x="485" y="246"/>
                </a:lnTo>
                <a:lnTo>
                  <a:pt x="485" y="246"/>
                </a:lnTo>
                <a:lnTo>
                  <a:pt x="483" y="246"/>
                </a:lnTo>
                <a:lnTo>
                  <a:pt x="476" y="256"/>
                </a:lnTo>
                <a:lnTo>
                  <a:pt x="474" y="268"/>
                </a:lnTo>
                <a:lnTo>
                  <a:pt x="469" y="275"/>
                </a:lnTo>
                <a:lnTo>
                  <a:pt x="464" y="279"/>
                </a:lnTo>
                <a:lnTo>
                  <a:pt x="462" y="284"/>
                </a:lnTo>
                <a:lnTo>
                  <a:pt x="459" y="289"/>
                </a:lnTo>
                <a:lnTo>
                  <a:pt x="455" y="289"/>
                </a:lnTo>
                <a:lnTo>
                  <a:pt x="450" y="287"/>
                </a:lnTo>
                <a:lnTo>
                  <a:pt x="450" y="282"/>
                </a:lnTo>
                <a:lnTo>
                  <a:pt x="450" y="272"/>
                </a:lnTo>
                <a:lnTo>
                  <a:pt x="452" y="263"/>
                </a:lnTo>
                <a:lnTo>
                  <a:pt x="459" y="246"/>
                </a:lnTo>
                <a:lnTo>
                  <a:pt x="459" y="242"/>
                </a:lnTo>
                <a:lnTo>
                  <a:pt x="459" y="239"/>
                </a:lnTo>
                <a:lnTo>
                  <a:pt x="471" y="230"/>
                </a:lnTo>
                <a:lnTo>
                  <a:pt x="476" y="225"/>
                </a:lnTo>
                <a:lnTo>
                  <a:pt x="478" y="218"/>
                </a:lnTo>
                <a:lnTo>
                  <a:pt x="476" y="213"/>
                </a:lnTo>
                <a:lnTo>
                  <a:pt x="474" y="213"/>
                </a:lnTo>
                <a:lnTo>
                  <a:pt x="469" y="208"/>
                </a:lnTo>
                <a:lnTo>
                  <a:pt x="464" y="204"/>
                </a:lnTo>
                <a:lnTo>
                  <a:pt x="464" y="199"/>
                </a:lnTo>
                <a:lnTo>
                  <a:pt x="466" y="185"/>
                </a:lnTo>
                <a:lnTo>
                  <a:pt x="466" y="182"/>
                </a:lnTo>
                <a:lnTo>
                  <a:pt x="466" y="182"/>
                </a:lnTo>
                <a:lnTo>
                  <a:pt x="464" y="180"/>
                </a:lnTo>
                <a:lnTo>
                  <a:pt x="457" y="185"/>
                </a:lnTo>
                <a:lnTo>
                  <a:pt x="452" y="185"/>
                </a:lnTo>
                <a:lnTo>
                  <a:pt x="450" y="185"/>
                </a:lnTo>
                <a:lnTo>
                  <a:pt x="448" y="182"/>
                </a:lnTo>
                <a:lnTo>
                  <a:pt x="448" y="180"/>
                </a:lnTo>
                <a:lnTo>
                  <a:pt x="448" y="175"/>
                </a:lnTo>
                <a:lnTo>
                  <a:pt x="450" y="166"/>
                </a:lnTo>
                <a:lnTo>
                  <a:pt x="450" y="159"/>
                </a:lnTo>
                <a:lnTo>
                  <a:pt x="450" y="154"/>
                </a:lnTo>
                <a:lnTo>
                  <a:pt x="448" y="147"/>
                </a:lnTo>
                <a:lnTo>
                  <a:pt x="448" y="144"/>
                </a:lnTo>
                <a:lnTo>
                  <a:pt x="445" y="140"/>
                </a:lnTo>
                <a:lnTo>
                  <a:pt x="436" y="135"/>
                </a:lnTo>
                <a:lnTo>
                  <a:pt x="419" y="133"/>
                </a:lnTo>
                <a:lnTo>
                  <a:pt x="419" y="123"/>
                </a:lnTo>
                <a:lnTo>
                  <a:pt x="417" y="121"/>
                </a:lnTo>
                <a:lnTo>
                  <a:pt x="412" y="116"/>
                </a:lnTo>
                <a:lnTo>
                  <a:pt x="395" y="111"/>
                </a:lnTo>
                <a:lnTo>
                  <a:pt x="381" y="111"/>
                </a:lnTo>
                <a:lnTo>
                  <a:pt x="369" y="114"/>
                </a:lnTo>
                <a:lnTo>
                  <a:pt x="360" y="111"/>
                </a:lnTo>
                <a:lnTo>
                  <a:pt x="351" y="114"/>
                </a:lnTo>
                <a:lnTo>
                  <a:pt x="346" y="109"/>
                </a:lnTo>
                <a:lnTo>
                  <a:pt x="339" y="107"/>
                </a:lnTo>
                <a:lnTo>
                  <a:pt x="332" y="104"/>
                </a:lnTo>
                <a:lnTo>
                  <a:pt x="325" y="102"/>
                </a:lnTo>
                <a:lnTo>
                  <a:pt x="313" y="99"/>
                </a:lnTo>
                <a:lnTo>
                  <a:pt x="303" y="99"/>
                </a:lnTo>
                <a:lnTo>
                  <a:pt x="291" y="97"/>
                </a:lnTo>
                <a:lnTo>
                  <a:pt x="280" y="95"/>
                </a:lnTo>
                <a:lnTo>
                  <a:pt x="268" y="95"/>
                </a:lnTo>
                <a:lnTo>
                  <a:pt x="258" y="92"/>
                </a:lnTo>
                <a:lnTo>
                  <a:pt x="246" y="90"/>
                </a:lnTo>
                <a:lnTo>
                  <a:pt x="235" y="90"/>
                </a:lnTo>
                <a:lnTo>
                  <a:pt x="232" y="83"/>
                </a:lnTo>
                <a:lnTo>
                  <a:pt x="228" y="78"/>
                </a:lnTo>
                <a:lnTo>
                  <a:pt x="223" y="69"/>
                </a:lnTo>
                <a:lnTo>
                  <a:pt x="218" y="66"/>
                </a:lnTo>
                <a:lnTo>
                  <a:pt x="213" y="66"/>
                </a:lnTo>
                <a:lnTo>
                  <a:pt x="211" y="64"/>
                </a:lnTo>
                <a:lnTo>
                  <a:pt x="209" y="66"/>
                </a:lnTo>
                <a:lnTo>
                  <a:pt x="206" y="62"/>
                </a:lnTo>
                <a:lnTo>
                  <a:pt x="206" y="59"/>
                </a:lnTo>
                <a:lnTo>
                  <a:pt x="202" y="62"/>
                </a:lnTo>
                <a:lnTo>
                  <a:pt x="194" y="62"/>
                </a:lnTo>
                <a:lnTo>
                  <a:pt x="187" y="57"/>
                </a:lnTo>
                <a:lnTo>
                  <a:pt x="176" y="52"/>
                </a:lnTo>
                <a:lnTo>
                  <a:pt x="176" y="52"/>
                </a:lnTo>
                <a:lnTo>
                  <a:pt x="176" y="55"/>
                </a:lnTo>
                <a:lnTo>
                  <a:pt x="176" y="55"/>
                </a:lnTo>
                <a:lnTo>
                  <a:pt x="173" y="57"/>
                </a:lnTo>
                <a:lnTo>
                  <a:pt x="161" y="64"/>
                </a:lnTo>
                <a:lnTo>
                  <a:pt x="159" y="62"/>
                </a:lnTo>
                <a:lnTo>
                  <a:pt x="164" y="55"/>
                </a:lnTo>
                <a:lnTo>
                  <a:pt x="164" y="50"/>
                </a:lnTo>
                <a:lnTo>
                  <a:pt x="164" y="43"/>
                </a:lnTo>
                <a:lnTo>
                  <a:pt x="166" y="38"/>
                </a:lnTo>
                <a:lnTo>
                  <a:pt x="168" y="28"/>
                </a:lnTo>
                <a:lnTo>
                  <a:pt x="171" y="24"/>
                </a:lnTo>
                <a:lnTo>
                  <a:pt x="168" y="21"/>
                </a:lnTo>
                <a:lnTo>
                  <a:pt x="164" y="17"/>
                </a:lnTo>
                <a:lnTo>
                  <a:pt x="159" y="19"/>
                </a:lnTo>
                <a:lnTo>
                  <a:pt x="154" y="19"/>
                </a:lnTo>
                <a:lnTo>
                  <a:pt x="140" y="33"/>
                </a:lnTo>
                <a:lnTo>
                  <a:pt x="138" y="31"/>
                </a:lnTo>
                <a:lnTo>
                  <a:pt x="133" y="31"/>
                </a:lnTo>
                <a:lnTo>
                  <a:pt x="131" y="31"/>
                </a:lnTo>
                <a:lnTo>
                  <a:pt x="121" y="43"/>
                </a:lnTo>
                <a:lnTo>
                  <a:pt x="109" y="50"/>
                </a:lnTo>
                <a:lnTo>
                  <a:pt x="81" y="59"/>
                </a:lnTo>
                <a:lnTo>
                  <a:pt x="74" y="62"/>
                </a:lnTo>
                <a:lnTo>
                  <a:pt x="67" y="62"/>
                </a:lnTo>
                <a:lnTo>
                  <a:pt x="60" y="57"/>
                </a:lnTo>
                <a:lnTo>
                  <a:pt x="57" y="55"/>
                </a:lnTo>
                <a:lnTo>
                  <a:pt x="57" y="55"/>
                </a:lnTo>
                <a:lnTo>
                  <a:pt x="55" y="55"/>
                </a:lnTo>
                <a:lnTo>
                  <a:pt x="50" y="62"/>
                </a:lnTo>
                <a:lnTo>
                  <a:pt x="48" y="66"/>
                </a:lnTo>
                <a:lnTo>
                  <a:pt x="41" y="69"/>
                </a:lnTo>
                <a:lnTo>
                  <a:pt x="45" y="107"/>
                </a:lnTo>
                <a:lnTo>
                  <a:pt x="48" y="123"/>
                </a:lnTo>
                <a:lnTo>
                  <a:pt x="48" y="142"/>
                </a:lnTo>
                <a:lnTo>
                  <a:pt x="45" y="144"/>
                </a:lnTo>
                <a:lnTo>
                  <a:pt x="43" y="149"/>
                </a:lnTo>
                <a:lnTo>
                  <a:pt x="38" y="152"/>
                </a:lnTo>
                <a:lnTo>
                  <a:pt x="15" y="168"/>
                </a:lnTo>
                <a:lnTo>
                  <a:pt x="12" y="173"/>
                </a:lnTo>
                <a:lnTo>
                  <a:pt x="8" y="182"/>
                </a:lnTo>
                <a:lnTo>
                  <a:pt x="0" y="194"/>
                </a:lnTo>
                <a:lnTo>
                  <a:pt x="0" y="201"/>
                </a:lnTo>
                <a:lnTo>
                  <a:pt x="0" y="208"/>
                </a:lnTo>
                <a:lnTo>
                  <a:pt x="15" y="215"/>
                </a:lnTo>
                <a:lnTo>
                  <a:pt x="19" y="220"/>
                </a:lnTo>
                <a:lnTo>
                  <a:pt x="22" y="227"/>
                </a:lnTo>
                <a:lnTo>
                  <a:pt x="22" y="234"/>
                </a:lnTo>
                <a:lnTo>
                  <a:pt x="17" y="249"/>
                </a:lnTo>
                <a:lnTo>
                  <a:pt x="17" y="253"/>
                </a:lnTo>
                <a:lnTo>
                  <a:pt x="19" y="270"/>
                </a:lnTo>
                <a:lnTo>
                  <a:pt x="17" y="275"/>
                </a:lnTo>
                <a:lnTo>
                  <a:pt x="19" y="289"/>
                </a:lnTo>
                <a:lnTo>
                  <a:pt x="19" y="291"/>
                </a:lnTo>
                <a:lnTo>
                  <a:pt x="19" y="305"/>
                </a:lnTo>
                <a:lnTo>
                  <a:pt x="19" y="310"/>
                </a:lnTo>
                <a:lnTo>
                  <a:pt x="22" y="317"/>
                </a:lnTo>
                <a:lnTo>
                  <a:pt x="22" y="320"/>
                </a:lnTo>
                <a:lnTo>
                  <a:pt x="34" y="329"/>
                </a:lnTo>
                <a:lnTo>
                  <a:pt x="45" y="334"/>
                </a:lnTo>
                <a:lnTo>
                  <a:pt x="53" y="334"/>
                </a:lnTo>
                <a:lnTo>
                  <a:pt x="60" y="339"/>
                </a:lnTo>
                <a:lnTo>
                  <a:pt x="67" y="343"/>
                </a:lnTo>
                <a:lnTo>
                  <a:pt x="74" y="348"/>
                </a:lnTo>
                <a:lnTo>
                  <a:pt x="81" y="348"/>
                </a:lnTo>
                <a:lnTo>
                  <a:pt x="90" y="355"/>
                </a:lnTo>
                <a:lnTo>
                  <a:pt x="105" y="367"/>
                </a:lnTo>
                <a:lnTo>
                  <a:pt x="112" y="379"/>
                </a:lnTo>
                <a:lnTo>
                  <a:pt x="123" y="386"/>
                </a:lnTo>
                <a:lnTo>
                  <a:pt x="145" y="393"/>
                </a:lnTo>
                <a:lnTo>
                  <a:pt x="157" y="400"/>
                </a:lnTo>
                <a:lnTo>
                  <a:pt x="164" y="405"/>
                </a:lnTo>
                <a:lnTo>
                  <a:pt x="168" y="424"/>
                </a:lnTo>
                <a:lnTo>
                  <a:pt x="176" y="459"/>
                </a:lnTo>
                <a:lnTo>
                  <a:pt x="178" y="469"/>
                </a:lnTo>
                <a:lnTo>
                  <a:pt x="180" y="474"/>
                </a:lnTo>
                <a:lnTo>
                  <a:pt x="183" y="478"/>
                </a:lnTo>
                <a:lnTo>
                  <a:pt x="190" y="481"/>
                </a:lnTo>
                <a:lnTo>
                  <a:pt x="192" y="488"/>
                </a:lnTo>
                <a:lnTo>
                  <a:pt x="190" y="497"/>
                </a:lnTo>
                <a:lnTo>
                  <a:pt x="190" y="509"/>
                </a:lnTo>
                <a:lnTo>
                  <a:pt x="192" y="526"/>
                </a:lnTo>
                <a:lnTo>
                  <a:pt x="197" y="537"/>
                </a:lnTo>
                <a:lnTo>
                  <a:pt x="202" y="549"/>
                </a:lnTo>
                <a:lnTo>
                  <a:pt x="213" y="556"/>
                </a:lnTo>
                <a:lnTo>
                  <a:pt x="230" y="561"/>
                </a:lnTo>
                <a:lnTo>
                  <a:pt x="239" y="568"/>
                </a:lnTo>
                <a:lnTo>
                  <a:pt x="244" y="578"/>
                </a:lnTo>
                <a:lnTo>
                  <a:pt x="244" y="580"/>
                </a:lnTo>
                <a:lnTo>
                  <a:pt x="287" y="575"/>
                </a:lnTo>
                <a:lnTo>
                  <a:pt x="329" y="571"/>
                </a:lnTo>
                <a:lnTo>
                  <a:pt x="369" y="566"/>
                </a:lnTo>
                <a:lnTo>
                  <a:pt x="412" y="559"/>
                </a:lnTo>
                <a:lnTo>
                  <a:pt x="455" y="554"/>
                </a:lnTo>
                <a:lnTo>
                  <a:pt x="495" y="549"/>
                </a:lnTo>
                <a:lnTo>
                  <a:pt x="507" y="547"/>
                </a:lnTo>
                <a:lnTo>
                  <a:pt x="507" y="540"/>
                </a:lnTo>
                <a:lnTo>
                  <a:pt x="504" y="523"/>
                </a:lnTo>
                <a:close/>
                <a:moveTo>
                  <a:pt x="526" y="182"/>
                </a:moveTo>
                <a:lnTo>
                  <a:pt x="523" y="182"/>
                </a:lnTo>
                <a:lnTo>
                  <a:pt x="518" y="185"/>
                </a:lnTo>
                <a:lnTo>
                  <a:pt x="518" y="192"/>
                </a:lnTo>
                <a:lnTo>
                  <a:pt x="514" y="197"/>
                </a:lnTo>
                <a:lnTo>
                  <a:pt x="509" y="201"/>
                </a:lnTo>
                <a:lnTo>
                  <a:pt x="507" y="206"/>
                </a:lnTo>
                <a:lnTo>
                  <a:pt x="507" y="213"/>
                </a:lnTo>
                <a:lnTo>
                  <a:pt x="504" y="220"/>
                </a:lnTo>
                <a:lnTo>
                  <a:pt x="500" y="230"/>
                </a:lnTo>
                <a:lnTo>
                  <a:pt x="497" y="234"/>
                </a:lnTo>
                <a:lnTo>
                  <a:pt x="500" y="237"/>
                </a:lnTo>
                <a:lnTo>
                  <a:pt x="502" y="242"/>
                </a:lnTo>
                <a:lnTo>
                  <a:pt x="504" y="244"/>
                </a:lnTo>
                <a:lnTo>
                  <a:pt x="509" y="246"/>
                </a:lnTo>
                <a:lnTo>
                  <a:pt x="511" y="244"/>
                </a:lnTo>
                <a:lnTo>
                  <a:pt x="518" y="232"/>
                </a:lnTo>
                <a:lnTo>
                  <a:pt x="518" y="230"/>
                </a:lnTo>
                <a:lnTo>
                  <a:pt x="516" y="227"/>
                </a:lnTo>
                <a:lnTo>
                  <a:pt x="516" y="225"/>
                </a:lnTo>
                <a:lnTo>
                  <a:pt x="518" y="215"/>
                </a:lnTo>
                <a:lnTo>
                  <a:pt x="521" y="213"/>
                </a:lnTo>
                <a:lnTo>
                  <a:pt x="523" y="213"/>
                </a:lnTo>
                <a:lnTo>
                  <a:pt x="523" y="211"/>
                </a:lnTo>
                <a:lnTo>
                  <a:pt x="526" y="206"/>
                </a:lnTo>
                <a:lnTo>
                  <a:pt x="526" y="204"/>
                </a:lnTo>
                <a:lnTo>
                  <a:pt x="523" y="201"/>
                </a:lnTo>
                <a:lnTo>
                  <a:pt x="523" y="201"/>
                </a:lnTo>
                <a:lnTo>
                  <a:pt x="526" y="201"/>
                </a:lnTo>
                <a:lnTo>
                  <a:pt x="526" y="199"/>
                </a:lnTo>
                <a:lnTo>
                  <a:pt x="523" y="192"/>
                </a:lnTo>
                <a:lnTo>
                  <a:pt x="523" y="189"/>
                </a:lnTo>
                <a:lnTo>
                  <a:pt x="528" y="189"/>
                </a:lnTo>
                <a:lnTo>
                  <a:pt x="528" y="189"/>
                </a:lnTo>
                <a:lnTo>
                  <a:pt x="528" y="185"/>
                </a:lnTo>
                <a:lnTo>
                  <a:pt x="526" y="182"/>
                </a:lnTo>
                <a:close/>
                <a:moveTo>
                  <a:pt x="537" y="168"/>
                </a:moveTo>
                <a:lnTo>
                  <a:pt x="537" y="166"/>
                </a:lnTo>
                <a:lnTo>
                  <a:pt x="535" y="166"/>
                </a:lnTo>
                <a:lnTo>
                  <a:pt x="530" y="166"/>
                </a:lnTo>
                <a:lnTo>
                  <a:pt x="530" y="166"/>
                </a:lnTo>
                <a:lnTo>
                  <a:pt x="528" y="173"/>
                </a:lnTo>
                <a:lnTo>
                  <a:pt x="530" y="175"/>
                </a:lnTo>
                <a:lnTo>
                  <a:pt x="535" y="175"/>
                </a:lnTo>
                <a:lnTo>
                  <a:pt x="537" y="173"/>
                </a:lnTo>
                <a:lnTo>
                  <a:pt x="537" y="168"/>
                </a:lnTo>
                <a:close/>
              </a:path>
            </a:pathLst>
          </a:custGeom>
          <a:solidFill>
            <a:schemeClr val="bg1"/>
          </a:solidFill>
          <a:ln w="6350">
            <a:solidFill>
              <a:srgbClr val="00A0DC"/>
            </a:solidFill>
            <a:round/>
            <a:headEnd/>
            <a:tailEnd/>
          </a:ln>
        </p:spPr>
        <p:txBody>
          <a:bodyPr lIns="91416" bIns="6399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1" name="West Virginia">
            <a:extLst>
              <a:ext uri="{FF2B5EF4-FFF2-40B4-BE49-F238E27FC236}">
                <a16:creationId xmlns:a16="http://schemas.microsoft.com/office/drawing/2014/main" id="{C525FFD2-CDFC-7D4C-9724-B401ABFC8BF2}"/>
              </a:ext>
            </a:extLst>
          </p:cNvPr>
          <p:cNvSpPr>
            <a:spLocks noChangeAspect="1"/>
          </p:cNvSpPr>
          <p:nvPr/>
        </p:nvSpPr>
        <p:spPr bwMode="gray">
          <a:xfrm>
            <a:off x="9378018" y="3147863"/>
            <a:ext cx="633198" cy="686558"/>
          </a:xfrm>
          <a:custGeom>
            <a:avLst/>
            <a:gdLst/>
            <a:ahLst/>
            <a:cxnLst>
              <a:cxn ang="0">
                <a:pos x="180" y="112"/>
              </a:cxn>
              <a:cxn ang="0">
                <a:pos x="218" y="102"/>
              </a:cxn>
              <a:cxn ang="0">
                <a:pos x="254" y="93"/>
              </a:cxn>
              <a:cxn ang="0">
                <a:pos x="272" y="121"/>
              </a:cxn>
              <a:cxn ang="0">
                <a:pos x="291" y="142"/>
              </a:cxn>
              <a:cxn ang="0">
                <a:pos x="315" y="109"/>
              </a:cxn>
              <a:cxn ang="0">
                <a:pos x="334" y="88"/>
              </a:cxn>
              <a:cxn ang="0">
                <a:pos x="339" y="86"/>
              </a:cxn>
              <a:cxn ang="0">
                <a:pos x="346" y="93"/>
              </a:cxn>
              <a:cxn ang="0">
                <a:pos x="365" y="90"/>
              </a:cxn>
              <a:cxn ang="0">
                <a:pos x="369" y="76"/>
              </a:cxn>
              <a:cxn ang="0">
                <a:pos x="398" y="62"/>
              </a:cxn>
              <a:cxn ang="0">
                <a:pos x="419" y="64"/>
              </a:cxn>
              <a:cxn ang="0">
                <a:pos x="424" y="71"/>
              </a:cxn>
              <a:cxn ang="0">
                <a:pos x="433" y="81"/>
              </a:cxn>
              <a:cxn ang="0">
                <a:pos x="438" y="86"/>
              </a:cxn>
              <a:cxn ang="0">
                <a:pos x="440" y="109"/>
              </a:cxn>
              <a:cxn ang="0">
                <a:pos x="407" y="107"/>
              </a:cxn>
              <a:cxn ang="0">
                <a:pos x="381" y="102"/>
              </a:cxn>
              <a:cxn ang="0">
                <a:pos x="381" y="135"/>
              </a:cxn>
              <a:cxn ang="0">
                <a:pos x="362" y="171"/>
              </a:cxn>
              <a:cxn ang="0">
                <a:pos x="351" y="187"/>
              </a:cxn>
              <a:cxn ang="0">
                <a:pos x="334" y="202"/>
              </a:cxn>
              <a:cxn ang="0">
                <a:pos x="327" y="232"/>
              </a:cxn>
              <a:cxn ang="0">
                <a:pos x="310" y="247"/>
              </a:cxn>
              <a:cxn ang="0">
                <a:pos x="294" y="237"/>
              </a:cxn>
              <a:cxn ang="0">
                <a:pos x="282" y="242"/>
              </a:cxn>
              <a:cxn ang="0">
                <a:pos x="277" y="280"/>
              </a:cxn>
              <a:cxn ang="0">
                <a:pos x="254" y="344"/>
              </a:cxn>
              <a:cxn ang="0">
                <a:pos x="251" y="367"/>
              </a:cxn>
              <a:cxn ang="0">
                <a:pos x="249" y="386"/>
              </a:cxn>
              <a:cxn ang="0">
                <a:pos x="232" y="396"/>
              </a:cxn>
              <a:cxn ang="0">
                <a:pos x="209" y="410"/>
              </a:cxn>
              <a:cxn ang="0">
                <a:pos x="199" y="410"/>
              </a:cxn>
              <a:cxn ang="0">
                <a:pos x="197" y="424"/>
              </a:cxn>
              <a:cxn ang="0">
                <a:pos x="171" y="436"/>
              </a:cxn>
              <a:cxn ang="0">
                <a:pos x="147" y="441"/>
              </a:cxn>
              <a:cxn ang="0">
                <a:pos x="133" y="453"/>
              </a:cxn>
              <a:cxn ang="0">
                <a:pos x="107" y="448"/>
              </a:cxn>
              <a:cxn ang="0">
                <a:pos x="93" y="434"/>
              </a:cxn>
              <a:cxn ang="0">
                <a:pos x="88" y="419"/>
              </a:cxn>
              <a:cxn ang="0">
                <a:pos x="38" y="393"/>
              </a:cxn>
              <a:cxn ang="0">
                <a:pos x="24" y="374"/>
              </a:cxn>
              <a:cxn ang="0">
                <a:pos x="8" y="353"/>
              </a:cxn>
              <a:cxn ang="0">
                <a:pos x="3" y="322"/>
              </a:cxn>
              <a:cxn ang="0">
                <a:pos x="24" y="318"/>
              </a:cxn>
              <a:cxn ang="0">
                <a:pos x="31" y="294"/>
              </a:cxn>
              <a:cxn ang="0">
                <a:pos x="36" y="277"/>
              </a:cxn>
              <a:cxn ang="0">
                <a:pos x="41" y="244"/>
              </a:cxn>
              <a:cxn ang="0">
                <a:pos x="55" y="242"/>
              </a:cxn>
              <a:cxn ang="0">
                <a:pos x="60" y="249"/>
              </a:cxn>
              <a:cxn ang="0">
                <a:pos x="67" y="239"/>
              </a:cxn>
              <a:cxn ang="0">
                <a:pos x="64" y="228"/>
              </a:cxn>
              <a:cxn ang="0">
                <a:pos x="67" y="213"/>
              </a:cxn>
              <a:cxn ang="0">
                <a:pos x="76" y="194"/>
              </a:cxn>
              <a:cxn ang="0">
                <a:pos x="90" y="176"/>
              </a:cxn>
              <a:cxn ang="0">
                <a:pos x="107" y="173"/>
              </a:cxn>
              <a:cxn ang="0">
                <a:pos x="135" y="131"/>
              </a:cxn>
              <a:cxn ang="0">
                <a:pos x="140" y="60"/>
              </a:cxn>
              <a:cxn ang="0">
                <a:pos x="135" y="19"/>
              </a:cxn>
              <a:cxn ang="0">
                <a:pos x="142" y="0"/>
              </a:cxn>
              <a:cxn ang="0">
                <a:pos x="152" y="43"/>
              </a:cxn>
              <a:cxn ang="0">
                <a:pos x="161" y="86"/>
              </a:cxn>
            </a:cxnLst>
            <a:rect l="0" t="0" r="r" b="b"/>
            <a:pathLst>
              <a:path w="443" h="453">
                <a:moveTo>
                  <a:pt x="164" y="100"/>
                </a:moveTo>
                <a:lnTo>
                  <a:pt x="168" y="114"/>
                </a:lnTo>
                <a:lnTo>
                  <a:pt x="180" y="112"/>
                </a:lnTo>
                <a:lnTo>
                  <a:pt x="192" y="109"/>
                </a:lnTo>
                <a:lnTo>
                  <a:pt x="204" y="107"/>
                </a:lnTo>
                <a:lnTo>
                  <a:pt x="218" y="102"/>
                </a:lnTo>
                <a:lnTo>
                  <a:pt x="230" y="100"/>
                </a:lnTo>
                <a:lnTo>
                  <a:pt x="242" y="97"/>
                </a:lnTo>
                <a:lnTo>
                  <a:pt x="254" y="93"/>
                </a:lnTo>
                <a:lnTo>
                  <a:pt x="265" y="90"/>
                </a:lnTo>
                <a:lnTo>
                  <a:pt x="270" y="107"/>
                </a:lnTo>
                <a:lnTo>
                  <a:pt x="272" y="121"/>
                </a:lnTo>
                <a:lnTo>
                  <a:pt x="277" y="138"/>
                </a:lnTo>
                <a:lnTo>
                  <a:pt x="280" y="154"/>
                </a:lnTo>
                <a:lnTo>
                  <a:pt x="291" y="142"/>
                </a:lnTo>
                <a:lnTo>
                  <a:pt x="296" y="138"/>
                </a:lnTo>
                <a:lnTo>
                  <a:pt x="310" y="112"/>
                </a:lnTo>
                <a:lnTo>
                  <a:pt x="315" y="109"/>
                </a:lnTo>
                <a:lnTo>
                  <a:pt x="322" y="112"/>
                </a:lnTo>
                <a:lnTo>
                  <a:pt x="334" y="93"/>
                </a:lnTo>
                <a:lnTo>
                  <a:pt x="334" y="88"/>
                </a:lnTo>
                <a:lnTo>
                  <a:pt x="334" y="86"/>
                </a:lnTo>
                <a:lnTo>
                  <a:pt x="336" y="86"/>
                </a:lnTo>
                <a:lnTo>
                  <a:pt x="339" y="86"/>
                </a:lnTo>
                <a:lnTo>
                  <a:pt x="339" y="88"/>
                </a:lnTo>
                <a:lnTo>
                  <a:pt x="339" y="90"/>
                </a:lnTo>
                <a:lnTo>
                  <a:pt x="346" y="93"/>
                </a:lnTo>
                <a:lnTo>
                  <a:pt x="355" y="93"/>
                </a:lnTo>
                <a:lnTo>
                  <a:pt x="358" y="93"/>
                </a:lnTo>
                <a:lnTo>
                  <a:pt x="365" y="90"/>
                </a:lnTo>
                <a:lnTo>
                  <a:pt x="367" y="86"/>
                </a:lnTo>
                <a:lnTo>
                  <a:pt x="367" y="81"/>
                </a:lnTo>
                <a:lnTo>
                  <a:pt x="369" y="76"/>
                </a:lnTo>
                <a:lnTo>
                  <a:pt x="377" y="71"/>
                </a:lnTo>
                <a:lnTo>
                  <a:pt x="388" y="62"/>
                </a:lnTo>
                <a:lnTo>
                  <a:pt x="398" y="62"/>
                </a:lnTo>
                <a:lnTo>
                  <a:pt x="405" y="64"/>
                </a:lnTo>
                <a:lnTo>
                  <a:pt x="412" y="67"/>
                </a:lnTo>
                <a:lnTo>
                  <a:pt x="419" y="64"/>
                </a:lnTo>
                <a:lnTo>
                  <a:pt x="422" y="64"/>
                </a:lnTo>
                <a:lnTo>
                  <a:pt x="422" y="69"/>
                </a:lnTo>
                <a:lnTo>
                  <a:pt x="424" y="71"/>
                </a:lnTo>
                <a:lnTo>
                  <a:pt x="431" y="74"/>
                </a:lnTo>
                <a:lnTo>
                  <a:pt x="433" y="76"/>
                </a:lnTo>
                <a:lnTo>
                  <a:pt x="433" y="81"/>
                </a:lnTo>
                <a:lnTo>
                  <a:pt x="433" y="83"/>
                </a:lnTo>
                <a:lnTo>
                  <a:pt x="436" y="83"/>
                </a:lnTo>
                <a:lnTo>
                  <a:pt x="438" y="86"/>
                </a:lnTo>
                <a:lnTo>
                  <a:pt x="440" y="93"/>
                </a:lnTo>
                <a:lnTo>
                  <a:pt x="443" y="93"/>
                </a:lnTo>
                <a:lnTo>
                  <a:pt x="440" y="109"/>
                </a:lnTo>
                <a:lnTo>
                  <a:pt x="438" y="121"/>
                </a:lnTo>
                <a:lnTo>
                  <a:pt x="426" y="114"/>
                </a:lnTo>
                <a:lnTo>
                  <a:pt x="407" y="107"/>
                </a:lnTo>
                <a:lnTo>
                  <a:pt x="398" y="102"/>
                </a:lnTo>
                <a:lnTo>
                  <a:pt x="384" y="95"/>
                </a:lnTo>
                <a:lnTo>
                  <a:pt x="381" y="102"/>
                </a:lnTo>
                <a:lnTo>
                  <a:pt x="384" y="112"/>
                </a:lnTo>
                <a:lnTo>
                  <a:pt x="381" y="121"/>
                </a:lnTo>
                <a:lnTo>
                  <a:pt x="381" y="135"/>
                </a:lnTo>
                <a:lnTo>
                  <a:pt x="372" y="159"/>
                </a:lnTo>
                <a:lnTo>
                  <a:pt x="365" y="171"/>
                </a:lnTo>
                <a:lnTo>
                  <a:pt x="362" y="171"/>
                </a:lnTo>
                <a:lnTo>
                  <a:pt x="360" y="173"/>
                </a:lnTo>
                <a:lnTo>
                  <a:pt x="355" y="180"/>
                </a:lnTo>
                <a:lnTo>
                  <a:pt x="351" y="187"/>
                </a:lnTo>
                <a:lnTo>
                  <a:pt x="339" y="190"/>
                </a:lnTo>
                <a:lnTo>
                  <a:pt x="336" y="197"/>
                </a:lnTo>
                <a:lnTo>
                  <a:pt x="334" y="202"/>
                </a:lnTo>
                <a:lnTo>
                  <a:pt x="334" y="211"/>
                </a:lnTo>
                <a:lnTo>
                  <a:pt x="329" y="221"/>
                </a:lnTo>
                <a:lnTo>
                  <a:pt x="327" y="232"/>
                </a:lnTo>
                <a:lnTo>
                  <a:pt x="325" y="239"/>
                </a:lnTo>
                <a:lnTo>
                  <a:pt x="320" y="244"/>
                </a:lnTo>
                <a:lnTo>
                  <a:pt x="310" y="247"/>
                </a:lnTo>
                <a:lnTo>
                  <a:pt x="301" y="244"/>
                </a:lnTo>
                <a:lnTo>
                  <a:pt x="296" y="239"/>
                </a:lnTo>
                <a:lnTo>
                  <a:pt x="294" y="237"/>
                </a:lnTo>
                <a:lnTo>
                  <a:pt x="289" y="235"/>
                </a:lnTo>
                <a:lnTo>
                  <a:pt x="284" y="237"/>
                </a:lnTo>
                <a:lnTo>
                  <a:pt x="282" y="242"/>
                </a:lnTo>
                <a:lnTo>
                  <a:pt x="282" y="261"/>
                </a:lnTo>
                <a:lnTo>
                  <a:pt x="277" y="270"/>
                </a:lnTo>
                <a:lnTo>
                  <a:pt x="277" y="280"/>
                </a:lnTo>
                <a:lnTo>
                  <a:pt x="270" y="292"/>
                </a:lnTo>
                <a:lnTo>
                  <a:pt x="268" y="310"/>
                </a:lnTo>
                <a:lnTo>
                  <a:pt x="254" y="344"/>
                </a:lnTo>
                <a:lnTo>
                  <a:pt x="249" y="355"/>
                </a:lnTo>
                <a:lnTo>
                  <a:pt x="249" y="365"/>
                </a:lnTo>
                <a:lnTo>
                  <a:pt x="251" y="367"/>
                </a:lnTo>
                <a:lnTo>
                  <a:pt x="254" y="370"/>
                </a:lnTo>
                <a:lnTo>
                  <a:pt x="251" y="379"/>
                </a:lnTo>
                <a:lnTo>
                  <a:pt x="249" y="386"/>
                </a:lnTo>
                <a:lnTo>
                  <a:pt x="244" y="393"/>
                </a:lnTo>
                <a:lnTo>
                  <a:pt x="237" y="400"/>
                </a:lnTo>
                <a:lnTo>
                  <a:pt x="232" y="396"/>
                </a:lnTo>
                <a:lnTo>
                  <a:pt x="232" y="396"/>
                </a:lnTo>
                <a:lnTo>
                  <a:pt x="213" y="410"/>
                </a:lnTo>
                <a:lnTo>
                  <a:pt x="209" y="410"/>
                </a:lnTo>
                <a:lnTo>
                  <a:pt x="202" y="410"/>
                </a:lnTo>
                <a:lnTo>
                  <a:pt x="199" y="410"/>
                </a:lnTo>
                <a:lnTo>
                  <a:pt x="199" y="410"/>
                </a:lnTo>
                <a:lnTo>
                  <a:pt x="197" y="412"/>
                </a:lnTo>
                <a:lnTo>
                  <a:pt x="199" y="419"/>
                </a:lnTo>
                <a:lnTo>
                  <a:pt x="197" y="424"/>
                </a:lnTo>
                <a:lnTo>
                  <a:pt x="194" y="426"/>
                </a:lnTo>
                <a:lnTo>
                  <a:pt x="183" y="431"/>
                </a:lnTo>
                <a:lnTo>
                  <a:pt x="171" y="436"/>
                </a:lnTo>
                <a:lnTo>
                  <a:pt x="166" y="438"/>
                </a:lnTo>
                <a:lnTo>
                  <a:pt x="152" y="431"/>
                </a:lnTo>
                <a:lnTo>
                  <a:pt x="147" y="441"/>
                </a:lnTo>
                <a:lnTo>
                  <a:pt x="142" y="445"/>
                </a:lnTo>
                <a:lnTo>
                  <a:pt x="135" y="453"/>
                </a:lnTo>
                <a:lnTo>
                  <a:pt x="133" y="453"/>
                </a:lnTo>
                <a:lnTo>
                  <a:pt x="126" y="453"/>
                </a:lnTo>
                <a:lnTo>
                  <a:pt x="114" y="448"/>
                </a:lnTo>
                <a:lnTo>
                  <a:pt x="107" y="448"/>
                </a:lnTo>
                <a:lnTo>
                  <a:pt x="102" y="445"/>
                </a:lnTo>
                <a:lnTo>
                  <a:pt x="97" y="441"/>
                </a:lnTo>
                <a:lnTo>
                  <a:pt x="93" y="434"/>
                </a:lnTo>
                <a:lnTo>
                  <a:pt x="88" y="429"/>
                </a:lnTo>
                <a:lnTo>
                  <a:pt x="88" y="424"/>
                </a:lnTo>
                <a:lnTo>
                  <a:pt x="88" y="419"/>
                </a:lnTo>
                <a:lnTo>
                  <a:pt x="74" y="419"/>
                </a:lnTo>
                <a:lnTo>
                  <a:pt x="53" y="408"/>
                </a:lnTo>
                <a:lnTo>
                  <a:pt x="38" y="393"/>
                </a:lnTo>
                <a:lnTo>
                  <a:pt x="34" y="386"/>
                </a:lnTo>
                <a:lnTo>
                  <a:pt x="27" y="382"/>
                </a:lnTo>
                <a:lnTo>
                  <a:pt x="24" y="374"/>
                </a:lnTo>
                <a:lnTo>
                  <a:pt x="12" y="363"/>
                </a:lnTo>
                <a:lnTo>
                  <a:pt x="8" y="358"/>
                </a:lnTo>
                <a:lnTo>
                  <a:pt x="8" y="353"/>
                </a:lnTo>
                <a:lnTo>
                  <a:pt x="8" y="346"/>
                </a:lnTo>
                <a:lnTo>
                  <a:pt x="8" y="341"/>
                </a:lnTo>
                <a:lnTo>
                  <a:pt x="3" y="322"/>
                </a:lnTo>
                <a:lnTo>
                  <a:pt x="0" y="320"/>
                </a:lnTo>
                <a:lnTo>
                  <a:pt x="12" y="322"/>
                </a:lnTo>
                <a:lnTo>
                  <a:pt x="24" y="318"/>
                </a:lnTo>
                <a:lnTo>
                  <a:pt x="29" y="310"/>
                </a:lnTo>
                <a:lnTo>
                  <a:pt x="29" y="301"/>
                </a:lnTo>
                <a:lnTo>
                  <a:pt x="31" y="294"/>
                </a:lnTo>
                <a:lnTo>
                  <a:pt x="36" y="292"/>
                </a:lnTo>
                <a:lnTo>
                  <a:pt x="38" y="287"/>
                </a:lnTo>
                <a:lnTo>
                  <a:pt x="36" y="277"/>
                </a:lnTo>
                <a:lnTo>
                  <a:pt x="34" y="270"/>
                </a:lnTo>
                <a:lnTo>
                  <a:pt x="34" y="261"/>
                </a:lnTo>
                <a:lnTo>
                  <a:pt x="41" y="244"/>
                </a:lnTo>
                <a:lnTo>
                  <a:pt x="45" y="237"/>
                </a:lnTo>
                <a:lnTo>
                  <a:pt x="50" y="237"/>
                </a:lnTo>
                <a:lnTo>
                  <a:pt x="55" y="242"/>
                </a:lnTo>
                <a:lnTo>
                  <a:pt x="57" y="249"/>
                </a:lnTo>
                <a:lnTo>
                  <a:pt x="60" y="249"/>
                </a:lnTo>
                <a:lnTo>
                  <a:pt x="60" y="249"/>
                </a:lnTo>
                <a:lnTo>
                  <a:pt x="62" y="242"/>
                </a:lnTo>
                <a:lnTo>
                  <a:pt x="67" y="239"/>
                </a:lnTo>
                <a:lnTo>
                  <a:pt x="67" y="239"/>
                </a:lnTo>
                <a:lnTo>
                  <a:pt x="69" y="239"/>
                </a:lnTo>
                <a:lnTo>
                  <a:pt x="69" y="237"/>
                </a:lnTo>
                <a:lnTo>
                  <a:pt x="64" y="228"/>
                </a:lnTo>
                <a:lnTo>
                  <a:pt x="62" y="223"/>
                </a:lnTo>
                <a:lnTo>
                  <a:pt x="67" y="221"/>
                </a:lnTo>
                <a:lnTo>
                  <a:pt x="67" y="213"/>
                </a:lnTo>
                <a:lnTo>
                  <a:pt x="69" y="202"/>
                </a:lnTo>
                <a:lnTo>
                  <a:pt x="71" y="197"/>
                </a:lnTo>
                <a:lnTo>
                  <a:pt x="76" y="194"/>
                </a:lnTo>
                <a:lnTo>
                  <a:pt x="81" y="190"/>
                </a:lnTo>
                <a:lnTo>
                  <a:pt x="86" y="180"/>
                </a:lnTo>
                <a:lnTo>
                  <a:pt x="90" y="176"/>
                </a:lnTo>
                <a:lnTo>
                  <a:pt x="95" y="178"/>
                </a:lnTo>
                <a:lnTo>
                  <a:pt x="100" y="178"/>
                </a:lnTo>
                <a:lnTo>
                  <a:pt x="107" y="173"/>
                </a:lnTo>
                <a:lnTo>
                  <a:pt x="116" y="161"/>
                </a:lnTo>
                <a:lnTo>
                  <a:pt x="131" y="145"/>
                </a:lnTo>
                <a:lnTo>
                  <a:pt x="135" y="131"/>
                </a:lnTo>
                <a:lnTo>
                  <a:pt x="133" y="121"/>
                </a:lnTo>
                <a:lnTo>
                  <a:pt x="135" y="97"/>
                </a:lnTo>
                <a:lnTo>
                  <a:pt x="140" y="60"/>
                </a:lnTo>
                <a:lnTo>
                  <a:pt x="142" y="36"/>
                </a:lnTo>
                <a:lnTo>
                  <a:pt x="140" y="26"/>
                </a:lnTo>
                <a:lnTo>
                  <a:pt x="135" y="19"/>
                </a:lnTo>
                <a:lnTo>
                  <a:pt x="131" y="12"/>
                </a:lnTo>
                <a:lnTo>
                  <a:pt x="131" y="7"/>
                </a:lnTo>
                <a:lnTo>
                  <a:pt x="142" y="0"/>
                </a:lnTo>
                <a:lnTo>
                  <a:pt x="145" y="15"/>
                </a:lnTo>
                <a:lnTo>
                  <a:pt x="147" y="29"/>
                </a:lnTo>
                <a:lnTo>
                  <a:pt x="152" y="43"/>
                </a:lnTo>
                <a:lnTo>
                  <a:pt x="154" y="57"/>
                </a:lnTo>
                <a:lnTo>
                  <a:pt x="159" y="71"/>
                </a:lnTo>
                <a:lnTo>
                  <a:pt x="161" y="86"/>
                </a:lnTo>
                <a:lnTo>
                  <a:pt x="164" y="100"/>
                </a:lnTo>
                <a:close/>
              </a:path>
            </a:pathLst>
          </a:custGeom>
          <a:solidFill>
            <a:srgbClr val="00A0DC"/>
          </a:solidFill>
          <a:ln w="6350">
            <a:solidFill>
              <a:srgbClr val="00A0DC"/>
            </a:solidFill>
            <a:round/>
            <a:headEnd/>
            <a:tailEnd/>
          </a:ln>
        </p:spPr>
        <p:txBody>
          <a:bodyPr lIns="0" tIns="137124" rIns="146266" b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2" name="Washington">
            <a:extLst>
              <a:ext uri="{FF2B5EF4-FFF2-40B4-BE49-F238E27FC236}">
                <a16:creationId xmlns:a16="http://schemas.microsoft.com/office/drawing/2014/main" id="{54BBFD38-51F7-BC41-A637-4B6F59D32AD3}"/>
              </a:ext>
            </a:extLst>
          </p:cNvPr>
          <p:cNvSpPr>
            <a:spLocks noChangeAspect="1" noEditPoints="1"/>
          </p:cNvSpPr>
          <p:nvPr/>
        </p:nvSpPr>
        <p:spPr bwMode="gray">
          <a:xfrm>
            <a:off x="3952239" y="1451927"/>
            <a:ext cx="957658" cy="759305"/>
          </a:xfrm>
          <a:custGeom>
            <a:avLst/>
            <a:gdLst/>
            <a:ahLst/>
            <a:cxnLst>
              <a:cxn ang="0">
                <a:pos x="194" y="87"/>
              </a:cxn>
              <a:cxn ang="0">
                <a:pos x="190" y="113"/>
              </a:cxn>
              <a:cxn ang="0">
                <a:pos x="197" y="142"/>
              </a:cxn>
              <a:cxn ang="0">
                <a:pos x="197" y="125"/>
              </a:cxn>
              <a:cxn ang="0">
                <a:pos x="187" y="101"/>
              </a:cxn>
              <a:cxn ang="0">
                <a:pos x="190" y="49"/>
              </a:cxn>
              <a:cxn ang="0">
                <a:pos x="180" y="40"/>
              </a:cxn>
              <a:cxn ang="0">
                <a:pos x="185" y="73"/>
              </a:cxn>
              <a:cxn ang="0">
                <a:pos x="178" y="68"/>
              </a:cxn>
              <a:cxn ang="0">
                <a:pos x="185" y="2"/>
              </a:cxn>
              <a:cxn ang="0">
                <a:pos x="138" y="224"/>
              </a:cxn>
              <a:cxn ang="0">
                <a:pos x="178" y="172"/>
              </a:cxn>
              <a:cxn ang="0">
                <a:pos x="182" y="175"/>
              </a:cxn>
              <a:cxn ang="0">
                <a:pos x="178" y="198"/>
              </a:cxn>
              <a:cxn ang="0">
                <a:pos x="175" y="215"/>
              </a:cxn>
              <a:cxn ang="0">
                <a:pos x="168" y="45"/>
              </a:cxn>
              <a:cxn ang="0">
                <a:pos x="660" y="123"/>
              </a:cxn>
              <a:cxn ang="0">
                <a:pos x="454" y="75"/>
              </a:cxn>
              <a:cxn ang="0">
                <a:pos x="249" y="19"/>
              </a:cxn>
              <a:cxn ang="0">
                <a:pos x="213" y="37"/>
              </a:cxn>
              <a:cxn ang="0">
                <a:pos x="213" y="68"/>
              </a:cxn>
              <a:cxn ang="0">
                <a:pos x="197" y="78"/>
              </a:cxn>
              <a:cxn ang="0">
                <a:pos x="211" y="104"/>
              </a:cxn>
              <a:cxn ang="0">
                <a:pos x="206" y="127"/>
              </a:cxn>
              <a:cxn ang="0">
                <a:pos x="211" y="130"/>
              </a:cxn>
              <a:cxn ang="0">
                <a:pos x="194" y="165"/>
              </a:cxn>
              <a:cxn ang="0">
                <a:pos x="190" y="187"/>
              </a:cxn>
              <a:cxn ang="0">
                <a:pos x="168" y="222"/>
              </a:cxn>
              <a:cxn ang="0">
                <a:pos x="138" y="234"/>
              </a:cxn>
              <a:cxn ang="0">
                <a:pos x="142" y="210"/>
              </a:cxn>
              <a:cxn ang="0">
                <a:pos x="156" y="220"/>
              </a:cxn>
              <a:cxn ang="0">
                <a:pos x="166" y="179"/>
              </a:cxn>
              <a:cxn ang="0">
                <a:pos x="185" y="163"/>
              </a:cxn>
              <a:cxn ang="0">
                <a:pos x="180" y="153"/>
              </a:cxn>
              <a:cxn ang="0">
                <a:pos x="130" y="187"/>
              </a:cxn>
              <a:cxn ang="0">
                <a:pos x="128" y="201"/>
              </a:cxn>
              <a:cxn ang="0">
                <a:pos x="161" y="153"/>
              </a:cxn>
              <a:cxn ang="0">
                <a:pos x="175" y="127"/>
              </a:cxn>
              <a:cxn ang="0">
                <a:pos x="159" y="116"/>
              </a:cxn>
              <a:cxn ang="0">
                <a:pos x="81" y="78"/>
              </a:cxn>
              <a:cxn ang="0">
                <a:pos x="31" y="47"/>
              </a:cxn>
              <a:cxn ang="0">
                <a:pos x="24" y="163"/>
              </a:cxn>
              <a:cxn ang="0">
                <a:pos x="26" y="215"/>
              </a:cxn>
              <a:cxn ang="0">
                <a:pos x="26" y="258"/>
              </a:cxn>
              <a:cxn ang="0">
                <a:pos x="10" y="284"/>
              </a:cxn>
              <a:cxn ang="0">
                <a:pos x="36" y="319"/>
              </a:cxn>
              <a:cxn ang="0">
                <a:pos x="76" y="345"/>
              </a:cxn>
              <a:cxn ang="0">
                <a:pos x="97" y="423"/>
              </a:cxn>
              <a:cxn ang="0">
                <a:pos x="164" y="435"/>
              </a:cxn>
              <a:cxn ang="0">
                <a:pos x="263" y="464"/>
              </a:cxn>
              <a:cxn ang="0">
                <a:pos x="414" y="464"/>
              </a:cxn>
              <a:cxn ang="0">
                <a:pos x="509" y="483"/>
              </a:cxn>
              <a:cxn ang="0">
                <a:pos x="596" y="485"/>
              </a:cxn>
              <a:cxn ang="0">
                <a:pos x="599" y="447"/>
              </a:cxn>
              <a:cxn ang="0">
                <a:pos x="625" y="326"/>
              </a:cxn>
              <a:cxn ang="0">
                <a:pos x="651" y="206"/>
              </a:cxn>
            </a:cxnLst>
            <a:rect l="0" t="0" r="r" b="b"/>
            <a:pathLst>
              <a:path w="670" h="501">
                <a:moveTo>
                  <a:pt x="201" y="99"/>
                </a:moveTo>
                <a:lnTo>
                  <a:pt x="204" y="94"/>
                </a:lnTo>
                <a:lnTo>
                  <a:pt x="201" y="90"/>
                </a:lnTo>
                <a:lnTo>
                  <a:pt x="199" y="87"/>
                </a:lnTo>
                <a:lnTo>
                  <a:pt x="197" y="85"/>
                </a:lnTo>
                <a:lnTo>
                  <a:pt x="194" y="87"/>
                </a:lnTo>
                <a:lnTo>
                  <a:pt x="187" y="97"/>
                </a:lnTo>
                <a:lnTo>
                  <a:pt x="182" y="99"/>
                </a:lnTo>
                <a:lnTo>
                  <a:pt x="182" y="101"/>
                </a:lnTo>
                <a:lnTo>
                  <a:pt x="185" y="108"/>
                </a:lnTo>
                <a:lnTo>
                  <a:pt x="187" y="113"/>
                </a:lnTo>
                <a:lnTo>
                  <a:pt x="190" y="113"/>
                </a:lnTo>
                <a:lnTo>
                  <a:pt x="190" y="118"/>
                </a:lnTo>
                <a:lnTo>
                  <a:pt x="187" y="125"/>
                </a:lnTo>
                <a:lnTo>
                  <a:pt x="187" y="130"/>
                </a:lnTo>
                <a:lnTo>
                  <a:pt x="190" y="135"/>
                </a:lnTo>
                <a:lnTo>
                  <a:pt x="194" y="137"/>
                </a:lnTo>
                <a:lnTo>
                  <a:pt x="197" y="142"/>
                </a:lnTo>
                <a:lnTo>
                  <a:pt x="197" y="146"/>
                </a:lnTo>
                <a:lnTo>
                  <a:pt x="199" y="149"/>
                </a:lnTo>
                <a:lnTo>
                  <a:pt x="201" y="149"/>
                </a:lnTo>
                <a:lnTo>
                  <a:pt x="204" y="146"/>
                </a:lnTo>
                <a:lnTo>
                  <a:pt x="204" y="139"/>
                </a:lnTo>
                <a:lnTo>
                  <a:pt x="197" y="125"/>
                </a:lnTo>
                <a:lnTo>
                  <a:pt x="192" y="132"/>
                </a:lnTo>
                <a:lnTo>
                  <a:pt x="194" y="113"/>
                </a:lnTo>
                <a:lnTo>
                  <a:pt x="194" y="108"/>
                </a:lnTo>
                <a:lnTo>
                  <a:pt x="192" y="106"/>
                </a:lnTo>
                <a:lnTo>
                  <a:pt x="187" y="101"/>
                </a:lnTo>
                <a:lnTo>
                  <a:pt x="187" y="101"/>
                </a:lnTo>
                <a:lnTo>
                  <a:pt x="201" y="99"/>
                </a:lnTo>
                <a:close/>
                <a:moveTo>
                  <a:pt x="185" y="54"/>
                </a:moveTo>
                <a:lnTo>
                  <a:pt x="185" y="52"/>
                </a:lnTo>
                <a:lnTo>
                  <a:pt x="187" y="45"/>
                </a:lnTo>
                <a:lnTo>
                  <a:pt x="187" y="45"/>
                </a:lnTo>
                <a:lnTo>
                  <a:pt x="190" y="49"/>
                </a:lnTo>
                <a:lnTo>
                  <a:pt x="192" y="52"/>
                </a:lnTo>
                <a:lnTo>
                  <a:pt x="197" y="49"/>
                </a:lnTo>
                <a:lnTo>
                  <a:pt x="197" y="47"/>
                </a:lnTo>
                <a:lnTo>
                  <a:pt x="187" y="37"/>
                </a:lnTo>
                <a:lnTo>
                  <a:pt x="187" y="37"/>
                </a:lnTo>
                <a:lnTo>
                  <a:pt x="180" y="40"/>
                </a:lnTo>
                <a:lnTo>
                  <a:pt x="178" y="42"/>
                </a:lnTo>
                <a:lnTo>
                  <a:pt x="178" y="47"/>
                </a:lnTo>
                <a:lnTo>
                  <a:pt x="185" y="54"/>
                </a:lnTo>
                <a:close/>
                <a:moveTo>
                  <a:pt x="182" y="75"/>
                </a:moveTo>
                <a:lnTo>
                  <a:pt x="185" y="75"/>
                </a:lnTo>
                <a:lnTo>
                  <a:pt x="185" y="73"/>
                </a:lnTo>
                <a:lnTo>
                  <a:pt x="182" y="66"/>
                </a:lnTo>
                <a:lnTo>
                  <a:pt x="185" y="59"/>
                </a:lnTo>
                <a:lnTo>
                  <a:pt x="182" y="59"/>
                </a:lnTo>
                <a:lnTo>
                  <a:pt x="180" y="59"/>
                </a:lnTo>
                <a:lnTo>
                  <a:pt x="178" y="66"/>
                </a:lnTo>
                <a:lnTo>
                  <a:pt x="178" y="68"/>
                </a:lnTo>
                <a:lnTo>
                  <a:pt x="178" y="73"/>
                </a:lnTo>
                <a:lnTo>
                  <a:pt x="182" y="75"/>
                </a:lnTo>
                <a:close/>
                <a:moveTo>
                  <a:pt x="185" y="2"/>
                </a:moveTo>
                <a:lnTo>
                  <a:pt x="187" y="0"/>
                </a:lnTo>
                <a:lnTo>
                  <a:pt x="185" y="0"/>
                </a:lnTo>
                <a:lnTo>
                  <a:pt x="185" y="2"/>
                </a:lnTo>
                <a:lnTo>
                  <a:pt x="185" y="2"/>
                </a:lnTo>
                <a:close/>
                <a:moveTo>
                  <a:pt x="133" y="220"/>
                </a:moveTo>
                <a:lnTo>
                  <a:pt x="133" y="227"/>
                </a:lnTo>
                <a:lnTo>
                  <a:pt x="135" y="227"/>
                </a:lnTo>
                <a:lnTo>
                  <a:pt x="135" y="224"/>
                </a:lnTo>
                <a:lnTo>
                  <a:pt x="138" y="224"/>
                </a:lnTo>
                <a:lnTo>
                  <a:pt x="135" y="215"/>
                </a:lnTo>
                <a:lnTo>
                  <a:pt x="133" y="217"/>
                </a:lnTo>
                <a:lnTo>
                  <a:pt x="133" y="220"/>
                </a:lnTo>
                <a:close/>
                <a:moveTo>
                  <a:pt x="182" y="172"/>
                </a:moveTo>
                <a:lnTo>
                  <a:pt x="180" y="170"/>
                </a:lnTo>
                <a:lnTo>
                  <a:pt x="178" y="172"/>
                </a:lnTo>
                <a:lnTo>
                  <a:pt x="175" y="175"/>
                </a:lnTo>
                <a:lnTo>
                  <a:pt x="173" y="179"/>
                </a:lnTo>
                <a:lnTo>
                  <a:pt x="175" y="184"/>
                </a:lnTo>
                <a:lnTo>
                  <a:pt x="178" y="187"/>
                </a:lnTo>
                <a:lnTo>
                  <a:pt x="180" y="187"/>
                </a:lnTo>
                <a:lnTo>
                  <a:pt x="182" y="175"/>
                </a:lnTo>
                <a:lnTo>
                  <a:pt x="182" y="172"/>
                </a:lnTo>
                <a:close/>
                <a:moveTo>
                  <a:pt x="175" y="217"/>
                </a:moveTo>
                <a:lnTo>
                  <a:pt x="180" y="215"/>
                </a:lnTo>
                <a:lnTo>
                  <a:pt x="180" y="213"/>
                </a:lnTo>
                <a:lnTo>
                  <a:pt x="178" y="206"/>
                </a:lnTo>
                <a:lnTo>
                  <a:pt x="178" y="198"/>
                </a:lnTo>
                <a:lnTo>
                  <a:pt x="178" y="198"/>
                </a:lnTo>
                <a:lnTo>
                  <a:pt x="173" y="206"/>
                </a:lnTo>
                <a:lnTo>
                  <a:pt x="171" y="215"/>
                </a:lnTo>
                <a:lnTo>
                  <a:pt x="175" y="210"/>
                </a:lnTo>
                <a:lnTo>
                  <a:pt x="175" y="213"/>
                </a:lnTo>
                <a:lnTo>
                  <a:pt x="175" y="215"/>
                </a:lnTo>
                <a:lnTo>
                  <a:pt x="175" y="217"/>
                </a:lnTo>
                <a:close/>
                <a:moveTo>
                  <a:pt x="164" y="61"/>
                </a:moveTo>
                <a:lnTo>
                  <a:pt x="173" y="66"/>
                </a:lnTo>
                <a:lnTo>
                  <a:pt x="171" y="61"/>
                </a:lnTo>
                <a:lnTo>
                  <a:pt x="171" y="56"/>
                </a:lnTo>
                <a:lnTo>
                  <a:pt x="168" y="45"/>
                </a:lnTo>
                <a:lnTo>
                  <a:pt x="164" y="45"/>
                </a:lnTo>
                <a:lnTo>
                  <a:pt x="161" y="47"/>
                </a:lnTo>
                <a:lnTo>
                  <a:pt x="161" y="54"/>
                </a:lnTo>
                <a:lnTo>
                  <a:pt x="161" y="56"/>
                </a:lnTo>
                <a:lnTo>
                  <a:pt x="164" y="61"/>
                </a:lnTo>
                <a:close/>
                <a:moveTo>
                  <a:pt x="660" y="123"/>
                </a:moveTo>
                <a:lnTo>
                  <a:pt x="625" y="116"/>
                </a:lnTo>
                <a:lnTo>
                  <a:pt x="592" y="108"/>
                </a:lnTo>
                <a:lnTo>
                  <a:pt x="556" y="99"/>
                </a:lnTo>
                <a:lnTo>
                  <a:pt x="523" y="92"/>
                </a:lnTo>
                <a:lnTo>
                  <a:pt x="488" y="82"/>
                </a:lnTo>
                <a:lnTo>
                  <a:pt x="454" y="75"/>
                </a:lnTo>
                <a:lnTo>
                  <a:pt x="419" y="66"/>
                </a:lnTo>
                <a:lnTo>
                  <a:pt x="386" y="56"/>
                </a:lnTo>
                <a:lnTo>
                  <a:pt x="350" y="47"/>
                </a:lnTo>
                <a:lnTo>
                  <a:pt x="317" y="37"/>
                </a:lnTo>
                <a:lnTo>
                  <a:pt x="284" y="28"/>
                </a:lnTo>
                <a:lnTo>
                  <a:pt x="249" y="19"/>
                </a:lnTo>
                <a:lnTo>
                  <a:pt x="216" y="9"/>
                </a:lnTo>
                <a:lnTo>
                  <a:pt x="208" y="7"/>
                </a:lnTo>
                <a:lnTo>
                  <a:pt x="208" y="26"/>
                </a:lnTo>
                <a:lnTo>
                  <a:pt x="208" y="33"/>
                </a:lnTo>
                <a:lnTo>
                  <a:pt x="211" y="37"/>
                </a:lnTo>
                <a:lnTo>
                  <a:pt x="213" y="37"/>
                </a:lnTo>
                <a:lnTo>
                  <a:pt x="216" y="37"/>
                </a:lnTo>
                <a:lnTo>
                  <a:pt x="218" y="37"/>
                </a:lnTo>
                <a:lnTo>
                  <a:pt x="218" y="40"/>
                </a:lnTo>
                <a:lnTo>
                  <a:pt x="218" y="52"/>
                </a:lnTo>
                <a:lnTo>
                  <a:pt x="213" y="66"/>
                </a:lnTo>
                <a:lnTo>
                  <a:pt x="213" y="68"/>
                </a:lnTo>
                <a:lnTo>
                  <a:pt x="213" y="73"/>
                </a:lnTo>
                <a:lnTo>
                  <a:pt x="208" y="75"/>
                </a:lnTo>
                <a:lnTo>
                  <a:pt x="201" y="71"/>
                </a:lnTo>
                <a:lnTo>
                  <a:pt x="199" y="71"/>
                </a:lnTo>
                <a:lnTo>
                  <a:pt x="197" y="73"/>
                </a:lnTo>
                <a:lnTo>
                  <a:pt x="197" y="78"/>
                </a:lnTo>
                <a:lnTo>
                  <a:pt x="199" y="78"/>
                </a:lnTo>
                <a:lnTo>
                  <a:pt x="204" y="80"/>
                </a:lnTo>
                <a:lnTo>
                  <a:pt x="206" y="85"/>
                </a:lnTo>
                <a:lnTo>
                  <a:pt x="208" y="90"/>
                </a:lnTo>
                <a:lnTo>
                  <a:pt x="213" y="101"/>
                </a:lnTo>
                <a:lnTo>
                  <a:pt x="211" y="104"/>
                </a:lnTo>
                <a:lnTo>
                  <a:pt x="206" y="104"/>
                </a:lnTo>
                <a:lnTo>
                  <a:pt x="201" y="106"/>
                </a:lnTo>
                <a:lnTo>
                  <a:pt x="199" y="111"/>
                </a:lnTo>
                <a:lnTo>
                  <a:pt x="199" y="116"/>
                </a:lnTo>
                <a:lnTo>
                  <a:pt x="199" y="120"/>
                </a:lnTo>
                <a:lnTo>
                  <a:pt x="206" y="127"/>
                </a:lnTo>
                <a:lnTo>
                  <a:pt x="206" y="127"/>
                </a:lnTo>
                <a:lnTo>
                  <a:pt x="206" y="116"/>
                </a:lnTo>
                <a:lnTo>
                  <a:pt x="208" y="116"/>
                </a:lnTo>
                <a:lnTo>
                  <a:pt x="208" y="118"/>
                </a:lnTo>
                <a:lnTo>
                  <a:pt x="211" y="125"/>
                </a:lnTo>
                <a:lnTo>
                  <a:pt x="211" y="130"/>
                </a:lnTo>
                <a:lnTo>
                  <a:pt x="216" y="137"/>
                </a:lnTo>
                <a:lnTo>
                  <a:pt x="216" y="139"/>
                </a:lnTo>
                <a:lnTo>
                  <a:pt x="206" y="149"/>
                </a:lnTo>
                <a:lnTo>
                  <a:pt x="204" y="151"/>
                </a:lnTo>
                <a:lnTo>
                  <a:pt x="197" y="161"/>
                </a:lnTo>
                <a:lnTo>
                  <a:pt x="194" y="165"/>
                </a:lnTo>
                <a:lnTo>
                  <a:pt x="194" y="168"/>
                </a:lnTo>
                <a:lnTo>
                  <a:pt x="194" y="172"/>
                </a:lnTo>
                <a:lnTo>
                  <a:pt x="190" y="177"/>
                </a:lnTo>
                <a:lnTo>
                  <a:pt x="190" y="179"/>
                </a:lnTo>
                <a:lnTo>
                  <a:pt x="190" y="184"/>
                </a:lnTo>
                <a:lnTo>
                  <a:pt x="190" y="187"/>
                </a:lnTo>
                <a:lnTo>
                  <a:pt x="187" y="196"/>
                </a:lnTo>
                <a:lnTo>
                  <a:pt x="185" y="213"/>
                </a:lnTo>
                <a:lnTo>
                  <a:pt x="182" y="217"/>
                </a:lnTo>
                <a:lnTo>
                  <a:pt x="175" y="222"/>
                </a:lnTo>
                <a:lnTo>
                  <a:pt x="171" y="222"/>
                </a:lnTo>
                <a:lnTo>
                  <a:pt x="168" y="222"/>
                </a:lnTo>
                <a:lnTo>
                  <a:pt x="164" y="224"/>
                </a:lnTo>
                <a:lnTo>
                  <a:pt x="156" y="236"/>
                </a:lnTo>
                <a:lnTo>
                  <a:pt x="152" y="239"/>
                </a:lnTo>
                <a:lnTo>
                  <a:pt x="145" y="241"/>
                </a:lnTo>
                <a:lnTo>
                  <a:pt x="142" y="239"/>
                </a:lnTo>
                <a:lnTo>
                  <a:pt x="138" y="234"/>
                </a:lnTo>
                <a:lnTo>
                  <a:pt x="128" y="232"/>
                </a:lnTo>
                <a:lnTo>
                  <a:pt x="119" y="229"/>
                </a:lnTo>
                <a:lnTo>
                  <a:pt x="123" y="224"/>
                </a:lnTo>
                <a:lnTo>
                  <a:pt x="128" y="217"/>
                </a:lnTo>
                <a:lnTo>
                  <a:pt x="133" y="213"/>
                </a:lnTo>
                <a:lnTo>
                  <a:pt x="142" y="210"/>
                </a:lnTo>
                <a:lnTo>
                  <a:pt x="145" y="210"/>
                </a:lnTo>
                <a:lnTo>
                  <a:pt x="142" y="224"/>
                </a:lnTo>
                <a:lnTo>
                  <a:pt x="145" y="224"/>
                </a:lnTo>
                <a:lnTo>
                  <a:pt x="152" y="215"/>
                </a:lnTo>
                <a:lnTo>
                  <a:pt x="152" y="215"/>
                </a:lnTo>
                <a:lnTo>
                  <a:pt x="156" y="220"/>
                </a:lnTo>
                <a:lnTo>
                  <a:pt x="159" y="222"/>
                </a:lnTo>
                <a:lnTo>
                  <a:pt x="161" y="220"/>
                </a:lnTo>
                <a:lnTo>
                  <a:pt x="168" y="208"/>
                </a:lnTo>
                <a:lnTo>
                  <a:pt x="171" y="201"/>
                </a:lnTo>
                <a:lnTo>
                  <a:pt x="171" y="191"/>
                </a:lnTo>
                <a:lnTo>
                  <a:pt x="166" y="179"/>
                </a:lnTo>
                <a:lnTo>
                  <a:pt x="166" y="179"/>
                </a:lnTo>
                <a:lnTo>
                  <a:pt x="168" y="179"/>
                </a:lnTo>
                <a:lnTo>
                  <a:pt x="171" y="179"/>
                </a:lnTo>
                <a:lnTo>
                  <a:pt x="173" y="170"/>
                </a:lnTo>
                <a:lnTo>
                  <a:pt x="173" y="168"/>
                </a:lnTo>
                <a:lnTo>
                  <a:pt x="185" y="163"/>
                </a:lnTo>
                <a:lnTo>
                  <a:pt x="187" y="158"/>
                </a:lnTo>
                <a:lnTo>
                  <a:pt x="190" y="144"/>
                </a:lnTo>
                <a:lnTo>
                  <a:pt x="185" y="142"/>
                </a:lnTo>
                <a:lnTo>
                  <a:pt x="182" y="144"/>
                </a:lnTo>
                <a:lnTo>
                  <a:pt x="182" y="151"/>
                </a:lnTo>
                <a:lnTo>
                  <a:pt x="180" y="153"/>
                </a:lnTo>
                <a:lnTo>
                  <a:pt x="168" y="161"/>
                </a:lnTo>
                <a:lnTo>
                  <a:pt x="161" y="165"/>
                </a:lnTo>
                <a:lnTo>
                  <a:pt x="156" y="170"/>
                </a:lnTo>
                <a:lnTo>
                  <a:pt x="147" y="175"/>
                </a:lnTo>
                <a:lnTo>
                  <a:pt x="138" y="177"/>
                </a:lnTo>
                <a:lnTo>
                  <a:pt x="130" y="187"/>
                </a:lnTo>
                <a:lnTo>
                  <a:pt x="128" y="189"/>
                </a:lnTo>
                <a:lnTo>
                  <a:pt x="126" y="196"/>
                </a:lnTo>
                <a:lnTo>
                  <a:pt x="130" y="196"/>
                </a:lnTo>
                <a:lnTo>
                  <a:pt x="140" y="196"/>
                </a:lnTo>
                <a:lnTo>
                  <a:pt x="138" y="198"/>
                </a:lnTo>
                <a:lnTo>
                  <a:pt x="128" y="201"/>
                </a:lnTo>
                <a:lnTo>
                  <a:pt x="121" y="201"/>
                </a:lnTo>
                <a:lnTo>
                  <a:pt x="119" y="198"/>
                </a:lnTo>
                <a:lnTo>
                  <a:pt x="119" y="196"/>
                </a:lnTo>
                <a:lnTo>
                  <a:pt x="121" y="189"/>
                </a:lnTo>
                <a:lnTo>
                  <a:pt x="133" y="177"/>
                </a:lnTo>
                <a:lnTo>
                  <a:pt x="161" y="153"/>
                </a:lnTo>
                <a:lnTo>
                  <a:pt x="161" y="156"/>
                </a:lnTo>
                <a:lnTo>
                  <a:pt x="159" y="161"/>
                </a:lnTo>
                <a:lnTo>
                  <a:pt x="161" y="161"/>
                </a:lnTo>
                <a:lnTo>
                  <a:pt x="178" y="146"/>
                </a:lnTo>
                <a:lnTo>
                  <a:pt x="178" y="139"/>
                </a:lnTo>
                <a:lnTo>
                  <a:pt x="175" y="127"/>
                </a:lnTo>
                <a:lnTo>
                  <a:pt x="175" y="120"/>
                </a:lnTo>
                <a:lnTo>
                  <a:pt x="178" y="113"/>
                </a:lnTo>
                <a:lnTo>
                  <a:pt x="178" y="111"/>
                </a:lnTo>
                <a:lnTo>
                  <a:pt x="168" y="116"/>
                </a:lnTo>
                <a:lnTo>
                  <a:pt x="164" y="116"/>
                </a:lnTo>
                <a:lnTo>
                  <a:pt x="159" y="116"/>
                </a:lnTo>
                <a:lnTo>
                  <a:pt x="154" y="113"/>
                </a:lnTo>
                <a:lnTo>
                  <a:pt x="149" y="101"/>
                </a:lnTo>
                <a:lnTo>
                  <a:pt x="147" y="101"/>
                </a:lnTo>
                <a:lnTo>
                  <a:pt x="138" y="101"/>
                </a:lnTo>
                <a:lnTo>
                  <a:pt x="135" y="101"/>
                </a:lnTo>
                <a:lnTo>
                  <a:pt x="81" y="78"/>
                </a:lnTo>
                <a:lnTo>
                  <a:pt x="74" y="71"/>
                </a:lnTo>
                <a:lnTo>
                  <a:pt x="69" y="63"/>
                </a:lnTo>
                <a:lnTo>
                  <a:pt x="50" y="52"/>
                </a:lnTo>
                <a:lnTo>
                  <a:pt x="38" y="37"/>
                </a:lnTo>
                <a:lnTo>
                  <a:pt x="31" y="33"/>
                </a:lnTo>
                <a:lnTo>
                  <a:pt x="31" y="47"/>
                </a:lnTo>
                <a:lnTo>
                  <a:pt x="24" y="61"/>
                </a:lnTo>
                <a:lnTo>
                  <a:pt x="19" y="85"/>
                </a:lnTo>
                <a:lnTo>
                  <a:pt x="19" y="94"/>
                </a:lnTo>
                <a:lnTo>
                  <a:pt x="29" y="113"/>
                </a:lnTo>
                <a:lnTo>
                  <a:pt x="29" y="130"/>
                </a:lnTo>
                <a:lnTo>
                  <a:pt x="24" y="163"/>
                </a:lnTo>
                <a:lnTo>
                  <a:pt x="26" y="191"/>
                </a:lnTo>
                <a:lnTo>
                  <a:pt x="24" y="206"/>
                </a:lnTo>
                <a:lnTo>
                  <a:pt x="22" y="215"/>
                </a:lnTo>
                <a:lnTo>
                  <a:pt x="22" y="222"/>
                </a:lnTo>
                <a:lnTo>
                  <a:pt x="24" y="217"/>
                </a:lnTo>
                <a:lnTo>
                  <a:pt x="26" y="215"/>
                </a:lnTo>
                <a:lnTo>
                  <a:pt x="31" y="217"/>
                </a:lnTo>
                <a:lnTo>
                  <a:pt x="36" y="224"/>
                </a:lnTo>
                <a:lnTo>
                  <a:pt x="45" y="229"/>
                </a:lnTo>
                <a:lnTo>
                  <a:pt x="19" y="236"/>
                </a:lnTo>
                <a:lnTo>
                  <a:pt x="19" y="251"/>
                </a:lnTo>
                <a:lnTo>
                  <a:pt x="26" y="258"/>
                </a:lnTo>
                <a:lnTo>
                  <a:pt x="31" y="267"/>
                </a:lnTo>
                <a:lnTo>
                  <a:pt x="24" y="281"/>
                </a:lnTo>
                <a:lnTo>
                  <a:pt x="17" y="293"/>
                </a:lnTo>
                <a:lnTo>
                  <a:pt x="15" y="279"/>
                </a:lnTo>
                <a:lnTo>
                  <a:pt x="17" y="269"/>
                </a:lnTo>
                <a:lnTo>
                  <a:pt x="10" y="284"/>
                </a:lnTo>
                <a:lnTo>
                  <a:pt x="7" y="298"/>
                </a:lnTo>
                <a:lnTo>
                  <a:pt x="0" y="307"/>
                </a:lnTo>
                <a:lnTo>
                  <a:pt x="12" y="307"/>
                </a:lnTo>
                <a:lnTo>
                  <a:pt x="15" y="314"/>
                </a:lnTo>
                <a:lnTo>
                  <a:pt x="33" y="314"/>
                </a:lnTo>
                <a:lnTo>
                  <a:pt x="36" y="319"/>
                </a:lnTo>
                <a:lnTo>
                  <a:pt x="52" y="324"/>
                </a:lnTo>
                <a:lnTo>
                  <a:pt x="55" y="333"/>
                </a:lnTo>
                <a:lnTo>
                  <a:pt x="62" y="340"/>
                </a:lnTo>
                <a:lnTo>
                  <a:pt x="64" y="343"/>
                </a:lnTo>
                <a:lnTo>
                  <a:pt x="67" y="345"/>
                </a:lnTo>
                <a:lnTo>
                  <a:pt x="76" y="345"/>
                </a:lnTo>
                <a:lnTo>
                  <a:pt x="83" y="350"/>
                </a:lnTo>
                <a:lnTo>
                  <a:pt x="90" y="357"/>
                </a:lnTo>
                <a:lnTo>
                  <a:pt x="93" y="376"/>
                </a:lnTo>
                <a:lnTo>
                  <a:pt x="93" y="407"/>
                </a:lnTo>
                <a:lnTo>
                  <a:pt x="93" y="416"/>
                </a:lnTo>
                <a:lnTo>
                  <a:pt x="97" y="423"/>
                </a:lnTo>
                <a:lnTo>
                  <a:pt x="104" y="428"/>
                </a:lnTo>
                <a:lnTo>
                  <a:pt x="133" y="440"/>
                </a:lnTo>
                <a:lnTo>
                  <a:pt x="138" y="440"/>
                </a:lnTo>
                <a:lnTo>
                  <a:pt x="138" y="440"/>
                </a:lnTo>
                <a:lnTo>
                  <a:pt x="142" y="442"/>
                </a:lnTo>
                <a:lnTo>
                  <a:pt x="164" y="435"/>
                </a:lnTo>
                <a:lnTo>
                  <a:pt x="182" y="438"/>
                </a:lnTo>
                <a:lnTo>
                  <a:pt x="204" y="445"/>
                </a:lnTo>
                <a:lnTo>
                  <a:pt x="218" y="452"/>
                </a:lnTo>
                <a:lnTo>
                  <a:pt x="220" y="456"/>
                </a:lnTo>
                <a:lnTo>
                  <a:pt x="232" y="461"/>
                </a:lnTo>
                <a:lnTo>
                  <a:pt x="263" y="464"/>
                </a:lnTo>
                <a:lnTo>
                  <a:pt x="294" y="466"/>
                </a:lnTo>
                <a:lnTo>
                  <a:pt x="313" y="466"/>
                </a:lnTo>
                <a:lnTo>
                  <a:pt x="334" y="461"/>
                </a:lnTo>
                <a:lnTo>
                  <a:pt x="379" y="461"/>
                </a:lnTo>
                <a:lnTo>
                  <a:pt x="402" y="464"/>
                </a:lnTo>
                <a:lnTo>
                  <a:pt x="414" y="464"/>
                </a:lnTo>
                <a:lnTo>
                  <a:pt x="417" y="461"/>
                </a:lnTo>
                <a:lnTo>
                  <a:pt x="419" y="461"/>
                </a:lnTo>
                <a:lnTo>
                  <a:pt x="440" y="466"/>
                </a:lnTo>
                <a:lnTo>
                  <a:pt x="464" y="473"/>
                </a:lnTo>
                <a:lnTo>
                  <a:pt x="485" y="478"/>
                </a:lnTo>
                <a:lnTo>
                  <a:pt x="509" y="483"/>
                </a:lnTo>
                <a:lnTo>
                  <a:pt x="533" y="487"/>
                </a:lnTo>
                <a:lnTo>
                  <a:pt x="554" y="492"/>
                </a:lnTo>
                <a:lnTo>
                  <a:pt x="577" y="497"/>
                </a:lnTo>
                <a:lnTo>
                  <a:pt x="599" y="501"/>
                </a:lnTo>
                <a:lnTo>
                  <a:pt x="596" y="494"/>
                </a:lnTo>
                <a:lnTo>
                  <a:pt x="596" y="485"/>
                </a:lnTo>
                <a:lnTo>
                  <a:pt x="601" y="483"/>
                </a:lnTo>
                <a:lnTo>
                  <a:pt x="601" y="473"/>
                </a:lnTo>
                <a:lnTo>
                  <a:pt x="599" y="459"/>
                </a:lnTo>
                <a:lnTo>
                  <a:pt x="596" y="449"/>
                </a:lnTo>
                <a:lnTo>
                  <a:pt x="599" y="447"/>
                </a:lnTo>
                <a:lnTo>
                  <a:pt x="599" y="447"/>
                </a:lnTo>
                <a:lnTo>
                  <a:pt x="603" y="426"/>
                </a:lnTo>
                <a:lnTo>
                  <a:pt x="608" y="407"/>
                </a:lnTo>
                <a:lnTo>
                  <a:pt x="613" y="385"/>
                </a:lnTo>
                <a:lnTo>
                  <a:pt x="615" y="367"/>
                </a:lnTo>
                <a:lnTo>
                  <a:pt x="620" y="345"/>
                </a:lnTo>
                <a:lnTo>
                  <a:pt x="625" y="326"/>
                </a:lnTo>
                <a:lnTo>
                  <a:pt x="629" y="305"/>
                </a:lnTo>
                <a:lnTo>
                  <a:pt x="634" y="286"/>
                </a:lnTo>
                <a:lnTo>
                  <a:pt x="639" y="265"/>
                </a:lnTo>
                <a:lnTo>
                  <a:pt x="641" y="246"/>
                </a:lnTo>
                <a:lnTo>
                  <a:pt x="646" y="227"/>
                </a:lnTo>
                <a:lnTo>
                  <a:pt x="651" y="206"/>
                </a:lnTo>
                <a:lnTo>
                  <a:pt x="655" y="187"/>
                </a:lnTo>
                <a:lnTo>
                  <a:pt x="660" y="165"/>
                </a:lnTo>
                <a:lnTo>
                  <a:pt x="665" y="146"/>
                </a:lnTo>
                <a:lnTo>
                  <a:pt x="670" y="125"/>
                </a:lnTo>
                <a:lnTo>
                  <a:pt x="660" y="123"/>
                </a:lnTo>
                <a:close/>
              </a:path>
            </a:pathLst>
          </a:custGeom>
          <a:solidFill>
            <a:schemeClr val="bg1"/>
          </a:solidFill>
          <a:ln w="6350">
            <a:solidFill>
              <a:srgbClr val="00A0DC"/>
            </a:solidFill>
            <a:round/>
            <a:headEnd/>
            <a:tailEnd/>
          </a:ln>
        </p:spPr>
        <p:txBody>
          <a:bodyPr lIns="182832" tIns="91416" rIns="11884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3" name="Virginia">
            <a:extLst>
              <a:ext uri="{FF2B5EF4-FFF2-40B4-BE49-F238E27FC236}">
                <a16:creationId xmlns:a16="http://schemas.microsoft.com/office/drawing/2014/main" id="{AF46A096-27FA-F14B-8781-F00B1E1CE874}"/>
              </a:ext>
            </a:extLst>
          </p:cNvPr>
          <p:cNvSpPr>
            <a:spLocks noChangeAspect="1" noEditPoints="1"/>
          </p:cNvSpPr>
          <p:nvPr/>
        </p:nvSpPr>
        <p:spPr bwMode="gray">
          <a:xfrm>
            <a:off x="9293686" y="3288809"/>
            <a:ext cx="1116315" cy="727478"/>
          </a:xfrm>
          <a:custGeom>
            <a:avLst/>
            <a:gdLst/>
            <a:ahLst/>
            <a:cxnLst>
              <a:cxn ang="0">
                <a:pos x="748" y="184"/>
              </a:cxn>
              <a:cxn ang="0">
                <a:pos x="764" y="161"/>
              </a:cxn>
              <a:cxn ang="0">
                <a:pos x="745" y="109"/>
              </a:cxn>
              <a:cxn ang="0">
                <a:pos x="734" y="163"/>
              </a:cxn>
              <a:cxn ang="0">
                <a:pos x="779" y="92"/>
              </a:cxn>
              <a:cxn ang="0">
                <a:pos x="781" y="92"/>
              </a:cxn>
              <a:cxn ang="0">
                <a:pos x="745" y="253"/>
              </a:cxn>
              <a:cxn ang="0">
                <a:pos x="700" y="270"/>
              </a:cxn>
              <a:cxn ang="0">
                <a:pos x="663" y="241"/>
              </a:cxn>
              <a:cxn ang="0">
                <a:pos x="615" y="239"/>
              </a:cxn>
              <a:cxn ang="0">
                <a:pos x="674" y="234"/>
              </a:cxn>
              <a:cxn ang="0">
                <a:pos x="705" y="255"/>
              </a:cxn>
              <a:cxn ang="0">
                <a:pos x="708" y="234"/>
              </a:cxn>
              <a:cxn ang="0">
                <a:pos x="658" y="208"/>
              </a:cxn>
              <a:cxn ang="0">
                <a:pos x="691" y="222"/>
              </a:cxn>
              <a:cxn ang="0">
                <a:pos x="705" y="206"/>
              </a:cxn>
              <a:cxn ang="0">
                <a:pos x="696" y="182"/>
              </a:cxn>
              <a:cxn ang="0">
                <a:pos x="648" y="163"/>
              </a:cxn>
              <a:cxn ang="0">
                <a:pos x="601" y="128"/>
              </a:cxn>
              <a:cxn ang="0">
                <a:pos x="672" y="173"/>
              </a:cxn>
              <a:cxn ang="0">
                <a:pos x="689" y="154"/>
              </a:cxn>
              <a:cxn ang="0">
                <a:pos x="665" y="132"/>
              </a:cxn>
              <a:cxn ang="0">
                <a:pos x="599" y="104"/>
              </a:cxn>
              <a:cxn ang="0">
                <a:pos x="570" y="106"/>
              </a:cxn>
              <a:cxn ang="0">
                <a:pos x="582" y="61"/>
              </a:cxn>
              <a:cxn ang="0">
                <a:pos x="573" y="35"/>
              </a:cxn>
              <a:cxn ang="0">
                <a:pos x="533" y="23"/>
              </a:cxn>
              <a:cxn ang="0">
                <a:pos x="523" y="4"/>
              </a:cxn>
              <a:cxn ang="0">
                <a:pos x="497" y="28"/>
              </a:cxn>
              <a:cxn ang="0">
                <a:pos x="443" y="2"/>
              </a:cxn>
              <a:cxn ang="0">
                <a:pos x="440" y="42"/>
              </a:cxn>
              <a:cxn ang="0">
                <a:pos x="419" y="80"/>
              </a:cxn>
              <a:cxn ang="0">
                <a:pos x="395" y="104"/>
              </a:cxn>
              <a:cxn ang="0">
                <a:pos x="386" y="139"/>
              </a:cxn>
              <a:cxn ang="0">
                <a:pos x="360" y="151"/>
              </a:cxn>
              <a:cxn ang="0">
                <a:pos x="343" y="144"/>
              </a:cxn>
              <a:cxn ang="0">
                <a:pos x="336" y="187"/>
              </a:cxn>
              <a:cxn ang="0">
                <a:pos x="308" y="262"/>
              </a:cxn>
              <a:cxn ang="0">
                <a:pos x="310" y="286"/>
              </a:cxn>
              <a:cxn ang="0">
                <a:pos x="291" y="303"/>
              </a:cxn>
              <a:cxn ang="0">
                <a:pos x="261" y="317"/>
              </a:cxn>
              <a:cxn ang="0">
                <a:pos x="258" y="326"/>
              </a:cxn>
              <a:cxn ang="0">
                <a:pos x="230" y="343"/>
              </a:cxn>
              <a:cxn ang="0">
                <a:pos x="201" y="352"/>
              </a:cxn>
              <a:cxn ang="0">
                <a:pos x="173" y="355"/>
              </a:cxn>
              <a:cxn ang="0">
                <a:pos x="152" y="341"/>
              </a:cxn>
              <a:cxn ang="0">
                <a:pos x="114" y="367"/>
              </a:cxn>
              <a:cxn ang="0">
                <a:pos x="83" y="405"/>
              </a:cxn>
              <a:cxn ang="0">
                <a:pos x="48" y="450"/>
              </a:cxn>
              <a:cxn ang="0">
                <a:pos x="22" y="476"/>
              </a:cxn>
              <a:cxn ang="0">
                <a:pos x="149" y="450"/>
              </a:cxn>
              <a:cxn ang="0">
                <a:pos x="199" y="435"/>
              </a:cxn>
              <a:cxn ang="0">
                <a:pos x="310" y="414"/>
              </a:cxn>
              <a:cxn ang="0">
                <a:pos x="452" y="381"/>
              </a:cxn>
              <a:cxn ang="0">
                <a:pos x="596" y="343"/>
              </a:cxn>
              <a:cxn ang="0">
                <a:pos x="738" y="305"/>
              </a:cxn>
              <a:cxn ang="0">
                <a:pos x="764" y="281"/>
              </a:cxn>
            </a:cxnLst>
            <a:rect l="0" t="0" r="r" b="b"/>
            <a:pathLst>
              <a:path w="781" h="480">
                <a:moveTo>
                  <a:pt x="738" y="215"/>
                </a:moveTo>
                <a:lnTo>
                  <a:pt x="745" y="222"/>
                </a:lnTo>
                <a:lnTo>
                  <a:pt x="748" y="201"/>
                </a:lnTo>
                <a:lnTo>
                  <a:pt x="748" y="184"/>
                </a:lnTo>
                <a:lnTo>
                  <a:pt x="750" y="177"/>
                </a:lnTo>
                <a:lnTo>
                  <a:pt x="755" y="170"/>
                </a:lnTo>
                <a:lnTo>
                  <a:pt x="760" y="165"/>
                </a:lnTo>
                <a:lnTo>
                  <a:pt x="764" y="161"/>
                </a:lnTo>
                <a:lnTo>
                  <a:pt x="762" y="154"/>
                </a:lnTo>
                <a:lnTo>
                  <a:pt x="769" y="99"/>
                </a:lnTo>
                <a:lnTo>
                  <a:pt x="760" y="101"/>
                </a:lnTo>
                <a:lnTo>
                  <a:pt x="745" y="109"/>
                </a:lnTo>
                <a:lnTo>
                  <a:pt x="743" y="116"/>
                </a:lnTo>
                <a:lnTo>
                  <a:pt x="743" y="132"/>
                </a:lnTo>
                <a:lnTo>
                  <a:pt x="738" y="144"/>
                </a:lnTo>
                <a:lnTo>
                  <a:pt x="734" y="163"/>
                </a:lnTo>
                <a:lnTo>
                  <a:pt x="734" y="194"/>
                </a:lnTo>
                <a:lnTo>
                  <a:pt x="736" y="210"/>
                </a:lnTo>
                <a:lnTo>
                  <a:pt x="738" y="215"/>
                </a:lnTo>
                <a:close/>
                <a:moveTo>
                  <a:pt x="779" y="92"/>
                </a:moveTo>
                <a:lnTo>
                  <a:pt x="774" y="118"/>
                </a:lnTo>
                <a:lnTo>
                  <a:pt x="776" y="113"/>
                </a:lnTo>
                <a:lnTo>
                  <a:pt x="781" y="92"/>
                </a:lnTo>
                <a:lnTo>
                  <a:pt x="781" y="92"/>
                </a:lnTo>
                <a:lnTo>
                  <a:pt x="779" y="92"/>
                </a:lnTo>
                <a:close/>
                <a:moveTo>
                  <a:pt x="757" y="270"/>
                </a:moveTo>
                <a:lnTo>
                  <a:pt x="750" y="260"/>
                </a:lnTo>
                <a:lnTo>
                  <a:pt x="745" y="253"/>
                </a:lnTo>
                <a:lnTo>
                  <a:pt x="731" y="255"/>
                </a:lnTo>
                <a:lnTo>
                  <a:pt x="722" y="255"/>
                </a:lnTo>
                <a:lnTo>
                  <a:pt x="708" y="267"/>
                </a:lnTo>
                <a:lnTo>
                  <a:pt x="700" y="270"/>
                </a:lnTo>
                <a:lnTo>
                  <a:pt x="696" y="262"/>
                </a:lnTo>
                <a:lnTo>
                  <a:pt x="682" y="255"/>
                </a:lnTo>
                <a:lnTo>
                  <a:pt x="672" y="241"/>
                </a:lnTo>
                <a:lnTo>
                  <a:pt x="663" y="241"/>
                </a:lnTo>
                <a:lnTo>
                  <a:pt x="646" y="241"/>
                </a:lnTo>
                <a:lnTo>
                  <a:pt x="637" y="239"/>
                </a:lnTo>
                <a:lnTo>
                  <a:pt x="618" y="241"/>
                </a:lnTo>
                <a:lnTo>
                  <a:pt x="615" y="239"/>
                </a:lnTo>
                <a:lnTo>
                  <a:pt x="611" y="236"/>
                </a:lnTo>
                <a:lnTo>
                  <a:pt x="637" y="232"/>
                </a:lnTo>
                <a:lnTo>
                  <a:pt x="667" y="236"/>
                </a:lnTo>
                <a:lnTo>
                  <a:pt x="674" y="234"/>
                </a:lnTo>
                <a:lnTo>
                  <a:pt x="682" y="244"/>
                </a:lnTo>
                <a:lnTo>
                  <a:pt x="691" y="248"/>
                </a:lnTo>
                <a:lnTo>
                  <a:pt x="698" y="253"/>
                </a:lnTo>
                <a:lnTo>
                  <a:pt x="705" y="255"/>
                </a:lnTo>
                <a:lnTo>
                  <a:pt x="710" y="251"/>
                </a:lnTo>
                <a:lnTo>
                  <a:pt x="715" y="244"/>
                </a:lnTo>
                <a:lnTo>
                  <a:pt x="710" y="239"/>
                </a:lnTo>
                <a:lnTo>
                  <a:pt x="708" y="234"/>
                </a:lnTo>
                <a:lnTo>
                  <a:pt x="698" y="227"/>
                </a:lnTo>
                <a:lnTo>
                  <a:pt x="686" y="227"/>
                </a:lnTo>
                <a:lnTo>
                  <a:pt x="674" y="220"/>
                </a:lnTo>
                <a:lnTo>
                  <a:pt x="658" y="208"/>
                </a:lnTo>
                <a:lnTo>
                  <a:pt x="656" y="206"/>
                </a:lnTo>
                <a:lnTo>
                  <a:pt x="653" y="201"/>
                </a:lnTo>
                <a:lnTo>
                  <a:pt x="682" y="220"/>
                </a:lnTo>
                <a:lnTo>
                  <a:pt x="691" y="222"/>
                </a:lnTo>
                <a:lnTo>
                  <a:pt x="696" y="217"/>
                </a:lnTo>
                <a:lnTo>
                  <a:pt x="693" y="213"/>
                </a:lnTo>
                <a:lnTo>
                  <a:pt x="691" y="206"/>
                </a:lnTo>
                <a:lnTo>
                  <a:pt x="705" y="206"/>
                </a:lnTo>
                <a:lnTo>
                  <a:pt x="705" y="196"/>
                </a:lnTo>
                <a:lnTo>
                  <a:pt x="700" y="189"/>
                </a:lnTo>
                <a:lnTo>
                  <a:pt x="691" y="187"/>
                </a:lnTo>
                <a:lnTo>
                  <a:pt x="696" y="182"/>
                </a:lnTo>
                <a:lnTo>
                  <a:pt x="677" y="180"/>
                </a:lnTo>
                <a:lnTo>
                  <a:pt x="667" y="175"/>
                </a:lnTo>
                <a:lnTo>
                  <a:pt x="658" y="168"/>
                </a:lnTo>
                <a:lnTo>
                  <a:pt x="648" y="163"/>
                </a:lnTo>
                <a:lnTo>
                  <a:pt x="630" y="151"/>
                </a:lnTo>
                <a:lnTo>
                  <a:pt x="620" y="142"/>
                </a:lnTo>
                <a:lnTo>
                  <a:pt x="599" y="130"/>
                </a:lnTo>
                <a:lnTo>
                  <a:pt x="601" y="128"/>
                </a:lnTo>
                <a:lnTo>
                  <a:pt x="618" y="135"/>
                </a:lnTo>
                <a:lnTo>
                  <a:pt x="632" y="146"/>
                </a:lnTo>
                <a:lnTo>
                  <a:pt x="637" y="149"/>
                </a:lnTo>
                <a:lnTo>
                  <a:pt x="672" y="173"/>
                </a:lnTo>
                <a:lnTo>
                  <a:pt x="679" y="173"/>
                </a:lnTo>
                <a:lnTo>
                  <a:pt x="689" y="170"/>
                </a:lnTo>
                <a:lnTo>
                  <a:pt x="691" y="163"/>
                </a:lnTo>
                <a:lnTo>
                  <a:pt x="689" y="154"/>
                </a:lnTo>
                <a:lnTo>
                  <a:pt x="689" y="146"/>
                </a:lnTo>
                <a:lnTo>
                  <a:pt x="689" y="139"/>
                </a:lnTo>
                <a:lnTo>
                  <a:pt x="677" y="135"/>
                </a:lnTo>
                <a:lnTo>
                  <a:pt x="665" y="132"/>
                </a:lnTo>
                <a:lnTo>
                  <a:pt x="653" y="123"/>
                </a:lnTo>
                <a:lnTo>
                  <a:pt x="644" y="120"/>
                </a:lnTo>
                <a:lnTo>
                  <a:pt x="618" y="120"/>
                </a:lnTo>
                <a:lnTo>
                  <a:pt x="599" y="104"/>
                </a:lnTo>
                <a:lnTo>
                  <a:pt x="592" y="104"/>
                </a:lnTo>
                <a:lnTo>
                  <a:pt x="580" y="111"/>
                </a:lnTo>
                <a:lnTo>
                  <a:pt x="577" y="111"/>
                </a:lnTo>
                <a:lnTo>
                  <a:pt x="570" y="106"/>
                </a:lnTo>
                <a:lnTo>
                  <a:pt x="570" y="90"/>
                </a:lnTo>
                <a:lnTo>
                  <a:pt x="570" y="80"/>
                </a:lnTo>
                <a:lnTo>
                  <a:pt x="577" y="68"/>
                </a:lnTo>
                <a:lnTo>
                  <a:pt x="582" y="61"/>
                </a:lnTo>
                <a:lnTo>
                  <a:pt x="585" y="52"/>
                </a:lnTo>
                <a:lnTo>
                  <a:pt x="582" y="38"/>
                </a:lnTo>
                <a:lnTo>
                  <a:pt x="580" y="35"/>
                </a:lnTo>
                <a:lnTo>
                  <a:pt x="573" y="35"/>
                </a:lnTo>
                <a:lnTo>
                  <a:pt x="573" y="33"/>
                </a:lnTo>
                <a:lnTo>
                  <a:pt x="563" y="33"/>
                </a:lnTo>
                <a:lnTo>
                  <a:pt x="551" y="26"/>
                </a:lnTo>
                <a:lnTo>
                  <a:pt x="533" y="23"/>
                </a:lnTo>
                <a:lnTo>
                  <a:pt x="528" y="19"/>
                </a:lnTo>
                <a:lnTo>
                  <a:pt x="528" y="16"/>
                </a:lnTo>
                <a:lnTo>
                  <a:pt x="528" y="9"/>
                </a:lnTo>
                <a:lnTo>
                  <a:pt x="523" y="4"/>
                </a:lnTo>
                <a:lnTo>
                  <a:pt x="509" y="2"/>
                </a:lnTo>
                <a:lnTo>
                  <a:pt x="502" y="0"/>
                </a:lnTo>
                <a:lnTo>
                  <a:pt x="499" y="16"/>
                </a:lnTo>
                <a:lnTo>
                  <a:pt x="497" y="28"/>
                </a:lnTo>
                <a:lnTo>
                  <a:pt x="485" y="21"/>
                </a:lnTo>
                <a:lnTo>
                  <a:pt x="466" y="14"/>
                </a:lnTo>
                <a:lnTo>
                  <a:pt x="457" y="9"/>
                </a:lnTo>
                <a:lnTo>
                  <a:pt x="443" y="2"/>
                </a:lnTo>
                <a:lnTo>
                  <a:pt x="440" y="9"/>
                </a:lnTo>
                <a:lnTo>
                  <a:pt x="443" y="19"/>
                </a:lnTo>
                <a:lnTo>
                  <a:pt x="440" y="28"/>
                </a:lnTo>
                <a:lnTo>
                  <a:pt x="440" y="42"/>
                </a:lnTo>
                <a:lnTo>
                  <a:pt x="431" y="66"/>
                </a:lnTo>
                <a:lnTo>
                  <a:pt x="424" y="78"/>
                </a:lnTo>
                <a:lnTo>
                  <a:pt x="421" y="78"/>
                </a:lnTo>
                <a:lnTo>
                  <a:pt x="419" y="80"/>
                </a:lnTo>
                <a:lnTo>
                  <a:pt x="414" y="87"/>
                </a:lnTo>
                <a:lnTo>
                  <a:pt x="410" y="94"/>
                </a:lnTo>
                <a:lnTo>
                  <a:pt x="398" y="97"/>
                </a:lnTo>
                <a:lnTo>
                  <a:pt x="395" y="104"/>
                </a:lnTo>
                <a:lnTo>
                  <a:pt x="393" y="109"/>
                </a:lnTo>
                <a:lnTo>
                  <a:pt x="393" y="118"/>
                </a:lnTo>
                <a:lnTo>
                  <a:pt x="388" y="128"/>
                </a:lnTo>
                <a:lnTo>
                  <a:pt x="386" y="139"/>
                </a:lnTo>
                <a:lnTo>
                  <a:pt x="384" y="146"/>
                </a:lnTo>
                <a:lnTo>
                  <a:pt x="379" y="151"/>
                </a:lnTo>
                <a:lnTo>
                  <a:pt x="369" y="154"/>
                </a:lnTo>
                <a:lnTo>
                  <a:pt x="360" y="151"/>
                </a:lnTo>
                <a:lnTo>
                  <a:pt x="355" y="146"/>
                </a:lnTo>
                <a:lnTo>
                  <a:pt x="353" y="144"/>
                </a:lnTo>
                <a:lnTo>
                  <a:pt x="348" y="142"/>
                </a:lnTo>
                <a:lnTo>
                  <a:pt x="343" y="144"/>
                </a:lnTo>
                <a:lnTo>
                  <a:pt x="341" y="149"/>
                </a:lnTo>
                <a:lnTo>
                  <a:pt x="341" y="168"/>
                </a:lnTo>
                <a:lnTo>
                  <a:pt x="336" y="177"/>
                </a:lnTo>
                <a:lnTo>
                  <a:pt x="336" y="187"/>
                </a:lnTo>
                <a:lnTo>
                  <a:pt x="329" y="199"/>
                </a:lnTo>
                <a:lnTo>
                  <a:pt x="327" y="217"/>
                </a:lnTo>
                <a:lnTo>
                  <a:pt x="313" y="251"/>
                </a:lnTo>
                <a:lnTo>
                  <a:pt x="308" y="262"/>
                </a:lnTo>
                <a:lnTo>
                  <a:pt x="308" y="272"/>
                </a:lnTo>
                <a:lnTo>
                  <a:pt x="310" y="274"/>
                </a:lnTo>
                <a:lnTo>
                  <a:pt x="313" y="277"/>
                </a:lnTo>
                <a:lnTo>
                  <a:pt x="310" y="286"/>
                </a:lnTo>
                <a:lnTo>
                  <a:pt x="308" y="293"/>
                </a:lnTo>
                <a:lnTo>
                  <a:pt x="303" y="300"/>
                </a:lnTo>
                <a:lnTo>
                  <a:pt x="296" y="307"/>
                </a:lnTo>
                <a:lnTo>
                  <a:pt x="291" y="303"/>
                </a:lnTo>
                <a:lnTo>
                  <a:pt x="291" y="303"/>
                </a:lnTo>
                <a:lnTo>
                  <a:pt x="272" y="317"/>
                </a:lnTo>
                <a:lnTo>
                  <a:pt x="268" y="317"/>
                </a:lnTo>
                <a:lnTo>
                  <a:pt x="261" y="317"/>
                </a:lnTo>
                <a:lnTo>
                  <a:pt x="258" y="317"/>
                </a:lnTo>
                <a:lnTo>
                  <a:pt x="258" y="317"/>
                </a:lnTo>
                <a:lnTo>
                  <a:pt x="256" y="319"/>
                </a:lnTo>
                <a:lnTo>
                  <a:pt x="258" y="326"/>
                </a:lnTo>
                <a:lnTo>
                  <a:pt x="256" y="331"/>
                </a:lnTo>
                <a:lnTo>
                  <a:pt x="253" y="333"/>
                </a:lnTo>
                <a:lnTo>
                  <a:pt x="242" y="338"/>
                </a:lnTo>
                <a:lnTo>
                  <a:pt x="230" y="343"/>
                </a:lnTo>
                <a:lnTo>
                  <a:pt x="225" y="345"/>
                </a:lnTo>
                <a:lnTo>
                  <a:pt x="211" y="338"/>
                </a:lnTo>
                <a:lnTo>
                  <a:pt x="206" y="348"/>
                </a:lnTo>
                <a:lnTo>
                  <a:pt x="201" y="352"/>
                </a:lnTo>
                <a:lnTo>
                  <a:pt x="194" y="360"/>
                </a:lnTo>
                <a:lnTo>
                  <a:pt x="192" y="360"/>
                </a:lnTo>
                <a:lnTo>
                  <a:pt x="185" y="360"/>
                </a:lnTo>
                <a:lnTo>
                  <a:pt x="173" y="355"/>
                </a:lnTo>
                <a:lnTo>
                  <a:pt x="166" y="355"/>
                </a:lnTo>
                <a:lnTo>
                  <a:pt x="161" y="352"/>
                </a:lnTo>
                <a:lnTo>
                  <a:pt x="156" y="348"/>
                </a:lnTo>
                <a:lnTo>
                  <a:pt x="152" y="341"/>
                </a:lnTo>
                <a:lnTo>
                  <a:pt x="147" y="336"/>
                </a:lnTo>
                <a:lnTo>
                  <a:pt x="147" y="331"/>
                </a:lnTo>
                <a:lnTo>
                  <a:pt x="147" y="326"/>
                </a:lnTo>
                <a:lnTo>
                  <a:pt x="114" y="367"/>
                </a:lnTo>
                <a:lnTo>
                  <a:pt x="100" y="381"/>
                </a:lnTo>
                <a:lnTo>
                  <a:pt x="86" y="393"/>
                </a:lnTo>
                <a:lnTo>
                  <a:pt x="86" y="395"/>
                </a:lnTo>
                <a:lnTo>
                  <a:pt x="83" y="405"/>
                </a:lnTo>
                <a:lnTo>
                  <a:pt x="74" y="416"/>
                </a:lnTo>
                <a:lnTo>
                  <a:pt x="69" y="426"/>
                </a:lnTo>
                <a:lnTo>
                  <a:pt x="57" y="438"/>
                </a:lnTo>
                <a:lnTo>
                  <a:pt x="48" y="450"/>
                </a:lnTo>
                <a:lnTo>
                  <a:pt x="24" y="466"/>
                </a:lnTo>
                <a:lnTo>
                  <a:pt x="10" y="471"/>
                </a:lnTo>
                <a:lnTo>
                  <a:pt x="0" y="480"/>
                </a:lnTo>
                <a:lnTo>
                  <a:pt x="22" y="476"/>
                </a:lnTo>
                <a:lnTo>
                  <a:pt x="71" y="466"/>
                </a:lnTo>
                <a:lnTo>
                  <a:pt x="104" y="459"/>
                </a:lnTo>
                <a:lnTo>
                  <a:pt x="133" y="452"/>
                </a:lnTo>
                <a:lnTo>
                  <a:pt x="149" y="450"/>
                </a:lnTo>
                <a:lnTo>
                  <a:pt x="171" y="445"/>
                </a:lnTo>
                <a:lnTo>
                  <a:pt x="175" y="440"/>
                </a:lnTo>
                <a:lnTo>
                  <a:pt x="185" y="440"/>
                </a:lnTo>
                <a:lnTo>
                  <a:pt x="199" y="435"/>
                </a:lnTo>
                <a:lnTo>
                  <a:pt x="201" y="438"/>
                </a:lnTo>
                <a:lnTo>
                  <a:pt x="239" y="431"/>
                </a:lnTo>
                <a:lnTo>
                  <a:pt x="275" y="421"/>
                </a:lnTo>
                <a:lnTo>
                  <a:pt x="310" y="414"/>
                </a:lnTo>
                <a:lnTo>
                  <a:pt x="346" y="407"/>
                </a:lnTo>
                <a:lnTo>
                  <a:pt x="381" y="397"/>
                </a:lnTo>
                <a:lnTo>
                  <a:pt x="417" y="388"/>
                </a:lnTo>
                <a:lnTo>
                  <a:pt x="452" y="381"/>
                </a:lnTo>
                <a:lnTo>
                  <a:pt x="490" y="371"/>
                </a:lnTo>
                <a:lnTo>
                  <a:pt x="525" y="362"/>
                </a:lnTo>
                <a:lnTo>
                  <a:pt x="561" y="352"/>
                </a:lnTo>
                <a:lnTo>
                  <a:pt x="596" y="343"/>
                </a:lnTo>
                <a:lnTo>
                  <a:pt x="632" y="333"/>
                </a:lnTo>
                <a:lnTo>
                  <a:pt x="667" y="324"/>
                </a:lnTo>
                <a:lnTo>
                  <a:pt x="703" y="315"/>
                </a:lnTo>
                <a:lnTo>
                  <a:pt x="738" y="305"/>
                </a:lnTo>
                <a:lnTo>
                  <a:pt x="762" y="298"/>
                </a:lnTo>
                <a:lnTo>
                  <a:pt x="769" y="296"/>
                </a:lnTo>
                <a:lnTo>
                  <a:pt x="771" y="293"/>
                </a:lnTo>
                <a:lnTo>
                  <a:pt x="764" y="281"/>
                </a:lnTo>
                <a:lnTo>
                  <a:pt x="757" y="270"/>
                </a:lnTo>
                <a:close/>
              </a:path>
            </a:pathLst>
          </a:custGeom>
          <a:solidFill>
            <a:schemeClr val="bg1"/>
          </a:solidFill>
          <a:ln w="6350">
            <a:solidFill>
              <a:srgbClr val="00A0DC"/>
            </a:solidFill>
            <a:round/>
            <a:headEnd/>
            <a:tailEnd/>
          </a:ln>
        </p:spPr>
        <p:txBody>
          <a:bodyPr lIns="274249" tIns="0" rIns="0" bIns="91416"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7" name="Tennessee">
            <a:extLst>
              <a:ext uri="{FF2B5EF4-FFF2-40B4-BE49-F238E27FC236}">
                <a16:creationId xmlns:a16="http://schemas.microsoft.com/office/drawing/2014/main" id="{3DE500F4-70F4-B441-B9D1-3BEE0988AEAF}"/>
              </a:ext>
            </a:extLst>
          </p:cNvPr>
          <p:cNvSpPr>
            <a:spLocks noChangeAspect="1"/>
          </p:cNvSpPr>
          <p:nvPr/>
        </p:nvSpPr>
        <p:spPr bwMode="gray">
          <a:xfrm>
            <a:off x="8367472" y="3948087"/>
            <a:ext cx="1210652" cy="535001"/>
          </a:xfrm>
          <a:custGeom>
            <a:avLst/>
            <a:gdLst/>
            <a:ahLst/>
            <a:cxnLst>
              <a:cxn ang="0">
                <a:pos x="260" y="107"/>
              </a:cxn>
              <a:cxn ang="0">
                <a:pos x="362" y="88"/>
              </a:cxn>
              <a:cxn ang="0">
                <a:pos x="466" y="74"/>
              </a:cxn>
              <a:cxn ang="0">
                <a:pos x="573" y="59"/>
              </a:cxn>
              <a:cxn ang="0">
                <a:pos x="644" y="48"/>
              </a:cxn>
              <a:cxn ang="0">
                <a:pos x="646" y="45"/>
              </a:cxn>
              <a:cxn ang="0">
                <a:pos x="646" y="45"/>
              </a:cxn>
              <a:cxn ang="0">
                <a:pos x="719" y="31"/>
              </a:cxn>
              <a:cxn ang="0">
                <a:pos x="797" y="15"/>
              </a:cxn>
              <a:cxn ang="0">
                <a:pos x="833" y="5"/>
              </a:cxn>
              <a:cxn ang="0">
                <a:pos x="847" y="19"/>
              </a:cxn>
              <a:cxn ang="0">
                <a:pos x="840" y="38"/>
              </a:cxn>
              <a:cxn ang="0">
                <a:pos x="821" y="71"/>
              </a:cxn>
              <a:cxn ang="0">
                <a:pos x="797" y="76"/>
              </a:cxn>
              <a:cxn ang="0">
                <a:pos x="778" y="100"/>
              </a:cxn>
              <a:cxn ang="0">
                <a:pos x="771" y="100"/>
              </a:cxn>
              <a:cxn ang="0">
                <a:pos x="764" y="93"/>
              </a:cxn>
              <a:cxn ang="0">
                <a:pos x="748" y="109"/>
              </a:cxn>
              <a:cxn ang="0">
                <a:pos x="741" y="121"/>
              </a:cxn>
              <a:cxn ang="0">
                <a:pos x="722" y="138"/>
              </a:cxn>
              <a:cxn ang="0">
                <a:pos x="665" y="178"/>
              </a:cxn>
              <a:cxn ang="0">
                <a:pos x="641" y="202"/>
              </a:cxn>
              <a:cxn ang="0">
                <a:pos x="620" y="225"/>
              </a:cxn>
              <a:cxn ang="0">
                <a:pos x="618" y="261"/>
              </a:cxn>
              <a:cxn ang="0">
                <a:pos x="516" y="277"/>
              </a:cxn>
              <a:cxn ang="0">
                <a:pos x="450" y="289"/>
              </a:cxn>
              <a:cxn ang="0">
                <a:pos x="400" y="296"/>
              </a:cxn>
              <a:cxn ang="0">
                <a:pos x="350" y="303"/>
              </a:cxn>
              <a:cxn ang="0">
                <a:pos x="301" y="310"/>
              </a:cxn>
              <a:cxn ang="0">
                <a:pos x="251" y="318"/>
              </a:cxn>
              <a:cxn ang="0">
                <a:pos x="218" y="322"/>
              </a:cxn>
              <a:cxn ang="0">
                <a:pos x="192" y="327"/>
              </a:cxn>
              <a:cxn ang="0">
                <a:pos x="109" y="339"/>
              </a:cxn>
              <a:cxn ang="0">
                <a:pos x="29" y="348"/>
              </a:cxn>
              <a:cxn ang="0">
                <a:pos x="5" y="346"/>
              </a:cxn>
              <a:cxn ang="0">
                <a:pos x="17" y="310"/>
              </a:cxn>
              <a:cxn ang="0">
                <a:pos x="31" y="273"/>
              </a:cxn>
              <a:cxn ang="0">
                <a:pos x="43" y="244"/>
              </a:cxn>
              <a:cxn ang="0">
                <a:pos x="43" y="237"/>
              </a:cxn>
              <a:cxn ang="0">
                <a:pos x="45" y="232"/>
              </a:cxn>
              <a:cxn ang="0">
                <a:pos x="50" y="225"/>
              </a:cxn>
              <a:cxn ang="0">
                <a:pos x="48" y="216"/>
              </a:cxn>
              <a:cxn ang="0">
                <a:pos x="48" y="190"/>
              </a:cxn>
              <a:cxn ang="0">
                <a:pos x="55" y="185"/>
              </a:cxn>
              <a:cxn ang="0">
                <a:pos x="52" y="178"/>
              </a:cxn>
              <a:cxn ang="0">
                <a:pos x="59" y="164"/>
              </a:cxn>
              <a:cxn ang="0">
                <a:pos x="64" y="152"/>
              </a:cxn>
              <a:cxn ang="0">
                <a:pos x="67" y="152"/>
              </a:cxn>
              <a:cxn ang="0">
                <a:pos x="121" y="145"/>
              </a:cxn>
              <a:cxn ang="0">
                <a:pos x="175" y="138"/>
              </a:cxn>
              <a:cxn ang="0">
                <a:pos x="208" y="133"/>
              </a:cxn>
              <a:cxn ang="0">
                <a:pos x="201" y="109"/>
              </a:cxn>
            </a:cxnLst>
            <a:rect l="0" t="0" r="r" b="b"/>
            <a:pathLst>
              <a:path w="847" h="353">
                <a:moveTo>
                  <a:pt x="225" y="109"/>
                </a:moveTo>
                <a:lnTo>
                  <a:pt x="227" y="112"/>
                </a:lnTo>
                <a:lnTo>
                  <a:pt x="260" y="107"/>
                </a:lnTo>
                <a:lnTo>
                  <a:pt x="294" y="100"/>
                </a:lnTo>
                <a:lnTo>
                  <a:pt x="329" y="95"/>
                </a:lnTo>
                <a:lnTo>
                  <a:pt x="362" y="88"/>
                </a:lnTo>
                <a:lnTo>
                  <a:pt x="398" y="83"/>
                </a:lnTo>
                <a:lnTo>
                  <a:pt x="431" y="78"/>
                </a:lnTo>
                <a:lnTo>
                  <a:pt x="466" y="74"/>
                </a:lnTo>
                <a:lnTo>
                  <a:pt x="502" y="69"/>
                </a:lnTo>
                <a:lnTo>
                  <a:pt x="537" y="64"/>
                </a:lnTo>
                <a:lnTo>
                  <a:pt x="573" y="59"/>
                </a:lnTo>
                <a:lnTo>
                  <a:pt x="608" y="55"/>
                </a:lnTo>
                <a:lnTo>
                  <a:pt x="641" y="48"/>
                </a:lnTo>
                <a:lnTo>
                  <a:pt x="644" y="48"/>
                </a:lnTo>
                <a:lnTo>
                  <a:pt x="644" y="48"/>
                </a:lnTo>
                <a:lnTo>
                  <a:pt x="644" y="48"/>
                </a:lnTo>
                <a:lnTo>
                  <a:pt x="646" y="45"/>
                </a:lnTo>
                <a:lnTo>
                  <a:pt x="646" y="45"/>
                </a:lnTo>
                <a:lnTo>
                  <a:pt x="646" y="45"/>
                </a:lnTo>
                <a:lnTo>
                  <a:pt x="646" y="45"/>
                </a:lnTo>
                <a:lnTo>
                  <a:pt x="648" y="45"/>
                </a:lnTo>
                <a:lnTo>
                  <a:pt x="670" y="41"/>
                </a:lnTo>
                <a:lnTo>
                  <a:pt x="719" y="31"/>
                </a:lnTo>
                <a:lnTo>
                  <a:pt x="752" y="24"/>
                </a:lnTo>
                <a:lnTo>
                  <a:pt x="781" y="17"/>
                </a:lnTo>
                <a:lnTo>
                  <a:pt x="797" y="15"/>
                </a:lnTo>
                <a:lnTo>
                  <a:pt x="819" y="10"/>
                </a:lnTo>
                <a:lnTo>
                  <a:pt x="823" y="5"/>
                </a:lnTo>
                <a:lnTo>
                  <a:pt x="833" y="5"/>
                </a:lnTo>
                <a:lnTo>
                  <a:pt x="847" y="0"/>
                </a:lnTo>
                <a:lnTo>
                  <a:pt x="845" y="12"/>
                </a:lnTo>
                <a:lnTo>
                  <a:pt x="847" y="19"/>
                </a:lnTo>
                <a:lnTo>
                  <a:pt x="845" y="29"/>
                </a:lnTo>
                <a:lnTo>
                  <a:pt x="847" y="36"/>
                </a:lnTo>
                <a:lnTo>
                  <a:pt x="840" y="38"/>
                </a:lnTo>
                <a:lnTo>
                  <a:pt x="835" y="41"/>
                </a:lnTo>
                <a:lnTo>
                  <a:pt x="830" y="45"/>
                </a:lnTo>
                <a:lnTo>
                  <a:pt x="821" y="71"/>
                </a:lnTo>
                <a:lnTo>
                  <a:pt x="816" y="74"/>
                </a:lnTo>
                <a:lnTo>
                  <a:pt x="807" y="71"/>
                </a:lnTo>
                <a:lnTo>
                  <a:pt x="797" y="76"/>
                </a:lnTo>
                <a:lnTo>
                  <a:pt x="790" y="81"/>
                </a:lnTo>
                <a:lnTo>
                  <a:pt x="781" y="95"/>
                </a:lnTo>
                <a:lnTo>
                  <a:pt x="778" y="100"/>
                </a:lnTo>
                <a:lnTo>
                  <a:pt x="774" y="102"/>
                </a:lnTo>
                <a:lnTo>
                  <a:pt x="771" y="102"/>
                </a:lnTo>
                <a:lnTo>
                  <a:pt x="771" y="100"/>
                </a:lnTo>
                <a:lnTo>
                  <a:pt x="769" y="95"/>
                </a:lnTo>
                <a:lnTo>
                  <a:pt x="767" y="93"/>
                </a:lnTo>
                <a:lnTo>
                  <a:pt x="764" y="93"/>
                </a:lnTo>
                <a:lnTo>
                  <a:pt x="757" y="97"/>
                </a:lnTo>
                <a:lnTo>
                  <a:pt x="752" y="102"/>
                </a:lnTo>
                <a:lnTo>
                  <a:pt x="748" y="109"/>
                </a:lnTo>
                <a:lnTo>
                  <a:pt x="741" y="112"/>
                </a:lnTo>
                <a:lnTo>
                  <a:pt x="741" y="112"/>
                </a:lnTo>
                <a:lnTo>
                  <a:pt x="741" y="121"/>
                </a:lnTo>
                <a:lnTo>
                  <a:pt x="738" y="126"/>
                </a:lnTo>
                <a:lnTo>
                  <a:pt x="734" y="131"/>
                </a:lnTo>
                <a:lnTo>
                  <a:pt x="722" y="138"/>
                </a:lnTo>
                <a:lnTo>
                  <a:pt x="707" y="152"/>
                </a:lnTo>
                <a:lnTo>
                  <a:pt x="686" y="168"/>
                </a:lnTo>
                <a:lnTo>
                  <a:pt x="665" y="178"/>
                </a:lnTo>
                <a:lnTo>
                  <a:pt x="658" y="180"/>
                </a:lnTo>
                <a:lnTo>
                  <a:pt x="651" y="185"/>
                </a:lnTo>
                <a:lnTo>
                  <a:pt x="641" y="202"/>
                </a:lnTo>
                <a:lnTo>
                  <a:pt x="637" y="218"/>
                </a:lnTo>
                <a:lnTo>
                  <a:pt x="632" y="223"/>
                </a:lnTo>
                <a:lnTo>
                  <a:pt x="620" y="225"/>
                </a:lnTo>
                <a:lnTo>
                  <a:pt x="618" y="225"/>
                </a:lnTo>
                <a:lnTo>
                  <a:pt x="615" y="232"/>
                </a:lnTo>
                <a:lnTo>
                  <a:pt x="618" y="261"/>
                </a:lnTo>
                <a:lnTo>
                  <a:pt x="585" y="265"/>
                </a:lnTo>
                <a:lnTo>
                  <a:pt x="551" y="273"/>
                </a:lnTo>
                <a:lnTo>
                  <a:pt x="516" y="277"/>
                </a:lnTo>
                <a:lnTo>
                  <a:pt x="483" y="282"/>
                </a:lnTo>
                <a:lnTo>
                  <a:pt x="466" y="284"/>
                </a:lnTo>
                <a:lnTo>
                  <a:pt x="450" y="289"/>
                </a:lnTo>
                <a:lnTo>
                  <a:pt x="433" y="291"/>
                </a:lnTo>
                <a:lnTo>
                  <a:pt x="417" y="294"/>
                </a:lnTo>
                <a:lnTo>
                  <a:pt x="400" y="296"/>
                </a:lnTo>
                <a:lnTo>
                  <a:pt x="383" y="299"/>
                </a:lnTo>
                <a:lnTo>
                  <a:pt x="367" y="301"/>
                </a:lnTo>
                <a:lnTo>
                  <a:pt x="350" y="303"/>
                </a:lnTo>
                <a:lnTo>
                  <a:pt x="334" y="306"/>
                </a:lnTo>
                <a:lnTo>
                  <a:pt x="317" y="308"/>
                </a:lnTo>
                <a:lnTo>
                  <a:pt x="301" y="310"/>
                </a:lnTo>
                <a:lnTo>
                  <a:pt x="284" y="313"/>
                </a:lnTo>
                <a:lnTo>
                  <a:pt x="268" y="315"/>
                </a:lnTo>
                <a:lnTo>
                  <a:pt x="251" y="318"/>
                </a:lnTo>
                <a:lnTo>
                  <a:pt x="234" y="320"/>
                </a:lnTo>
                <a:lnTo>
                  <a:pt x="218" y="322"/>
                </a:lnTo>
                <a:lnTo>
                  <a:pt x="218" y="322"/>
                </a:lnTo>
                <a:lnTo>
                  <a:pt x="218" y="322"/>
                </a:lnTo>
                <a:lnTo>
                  <a:pt x="220" y="325"/>
                </a:lnTo>
                <a:lnTo>
                  <a:pt x="192" y="327"/>
                </a:lnTo>
                <a:lnTo>
                  <a:pt x="166" y="332"/>
                </a:lnTo>
                <a:lnTo>
                  <a:pt x="137" y="336"/>
                </a:lnTo>
                <a:lnTo>
                  <a:pt x="109" y="339"/>
                </a:lnTo>
                <a:lnTo>
                  <a:pt x="83" y="344"/>
                </a:lnTo>
                <a:lnTo>
                  <a:pt x="55" y="346"/>
                </a:lnTo>
                <a:lnTo>
                  <a:pt x="29" y="348"/>
                </a:lnTo>
                <a:lnTo>
                  <a:pt x="0" y="353"/>
                </a:lnTo>
                <a:lnTo>
                  <a:pt x="0" y="351"/>
                </a:lnTo>
                <a:lnTo>
                  <a:pt x="5" y="346"/>
                </a:lnTo>
                <a:lnTo>
                  <a:pt x="14" y="336"/>
                </a:lnTo>
                <a:lnTo>
                  <a:pt x="19" y="325"/>
                </a:lnTo>
                <a:lnTo>
                  <a:pt x="17" y="310"/>
                </a:lnTo>
                <a:lnTo>
                  <a:pt x="19" y="296"/>
                </a:lnTo>
                <a:lnTo>
                  <a:pt x="29" y="284"/>
                </a:lnTo>
                <a:lnTo>
                  <a:pt x="31" y="273"/>
                </a:lnTo>
                <a:lnTo>
                  <a:pt x="29" y="263"/>
                </a:lnTo>
                <a:lnTo>
                  <a:pt x="31" y="254"/>
                </a:lnTo>
                <a:lnTo>
                  <a:pt x="43" y="244"/>
                </a:lnTo>
                <a:lnTo>
                  <a:pt x="45" y="242"/>
                </a:lnTo>
                <a:lnTo>
                  <a:pt x="43" y="239"/>
                </a:lnTo>
                <a:lnTo>
                  <a:pt x="43" y="237"/>
                </a:lnTo>
                <a:lnTo>
                  <a:pt x="43" y="235"/>
                </a:lnTo>
                <a:lnTo>
                  <a:pt x="43" y="235"/>
                </a:lnTo>
                <a:lnTo>
                  <a:pt x="45" y="232"/>
                </a:lnTo>
                <a:lnTo>
                  <a:pt x="50" y="230"/>
                </a:lnTo>
                <a:lnTo>
                  <a:pt x="50" y="228"/>
                </a:lnTo>
                <a:lnTo>
                  <a:pt x="50" y="225"/>
                </a:lnTo>
                <a:lnTo>
                  <a:pt x="48" y="220"/>
                </a:lnTo>
                <a:lnTo>
                  <a:pt x="48" y="218"/>
                </a:lnTo>
                <a:lnTo>
                  <a:pt x="48" y="216"/>
                </a:lnTo>
                <a:lnTo>
                  <a:pt x="52" y="204"/>
                </a:lnTo>
                <a:lnTo>
                  <a:pt x="52" y="197"/>
                </a:lnTo>
                <a:lnTo>
                  <a:pt x="48" y="190"/>
                </a:lnTo>
                <a:lnTo>
                  <a:pt x="50" y="187"/>
                </a:lnTo>
                <a:lnTo>
                  <a:pt x="52" y="185"/>
                </a:lnTo>
                <a:lnTo>
                  <a:pt x="55" y="185"/>
                </a:lnTo>
                <a:lnTo>
                  <a:pt x="57" y="183"/>
                </a:lnTo>
                <a:lnTo>
                  <a:pt x="57" y="180"/>
                </a:lnTo>
                <a:lnTo>
                  <a:pt x="52" y="178"/>
                </a:lnTo>
                <a:lnTo>
                  <a:pt x="52" y="173"/>
                </a:lnTo>
                <a:lnTo>
                  <a:pt x="57" y="171"/>
                </a:lnTo>
                <a:lnTo>
                  <a:pt x="59" y="164"/>
                </a:lnTo>
                <a:lnTo>
                  <a:pt x="57" y="154"/>
                </a:lnTo>
                <a:lnTo>
                  <a:pt x="64" y="152"/>
                </a:lnTo>
                <a:lnTo>
                  <a:pt x="64" y="152"/>
                </a:lnTo>
                <a:lnTo>
                  <a:pt x="64" y="154"/>
                </a:lnTo>
                <a:lnTo>
                  <a:pt x="67" y="152"/>
                </a:lnTo>
                <a:lnTo>
                  <a:pt x="67" y="152"/>
                </a:lnTo>
                <a:lnTo>
                  <a:pt x="88" y="149"/>
                </a:lnTo>
                <a:lnTo>
                  <a:pt x="104" y="147"/>
                </a:lnTo>
                <a:lnTo>
                  <a:pt x="121" y="145"/>
                </a:lnTo>
                <a:lnTo>
                  <a:pt x="140" y="142"/>
                </a:lnTo>
                <a:lnTo>
                  <a:pt x="156" y="140"/>
                </a:lnTo>
                <a:lnTo>
                  <a:pt x="175" y="138"/>
                </a:lnTo>
                <a:lnTo>
                  <a:pt x="192" y="135"/>
                </a:lnTo>
                <a:lnTo>
                  <a:pt x="208" y="133"/>
                </a:lnTo>
                <a:lnTo>
                  <a:pt x="208" y="133"/>
                </a:lnTo>
                <a:lnTo>
                  <a:pt x="206" y="121"/>
                </a:lnTo>
                <a:lnTo>
                  <a:pt x="201" y="109"/>
                </a:lnTo>
                <a:lnTo>
                  <a:pt x="201" y="109"/>
                </a:lnTo>
                <a:lnTo>
                  <a:pt x="216" y="109"/>
                </a:lnTo>
                <a:lnTo>
                  <a:pt x="225" y="109"/>
                </a:lnTo>
                <a:close/>
              </a:path>
            </a:pathLst>
          </a:custGeom>
          <a:solidFill>
            <a:schemeClr val="bg1"/>
          </a:solidFill>
          <a:ln w="6350">
            <a:solidFill>
              <a:srgbClr val="00A0DC"/>
            </a:solidFill>
            <a:round/>
            <a:headEnd/>
            <a:tailEnd/>
          </a:ln>
        </p:spPr>
        <p:txBody>
          <a:bodyPr lIns="82275" rIns="127983"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9" name="South Carolina">
            <a:extLst>
              <a:ext uri="{FF2B5EF4-FFF2-40B4-BE49-F238E27FC236}">
                <a16:creationId xmlns:a16="http://schemas.microsoft.com/office/drawing/2014/main" id="{CCC302B4-3D5C-4C4F-80B8-AC02957A1D4C}"/>
              </a:ext>
            </a:extLst>
          </p:cNvPr>
          <p:cNvSpPr>
            <a:spLocks noChangeAspect="1"/>
          </p:cNvSpPr>
          <p:nvPr/>
        </p:nvSpPr>
        <p:spPr bwMode="gray">
          <a:xfrm>
            <a:off x="9399457" y="4207252"/>
            <a:ext cx="730393" cy="585013"/>
          </a:xfrm>
          <a:custGeom>
            <a:avLst/>
            <a:gdLst/>
            <a:ahLst/>
            <a:cxnLst>
              <a:cxn ang="0">
                <a:pos x="236" y="2"/>
              </a:cxn>
              <a:cxn ang="0">
                <a:pos x="257" y="23"/>
              </a:cxn>
              <a:cxn ang="0">
                <a:pos x="288" y="28"/>
              </a:cxn>
              <a:cxn ang="0">
                <a:pos x="331" y="19"/>
              </a:cxn>
              <a:cxn ang="0">
                <a:pos x="376" y="9"/>
              </a:cxn>
              <a:cxn ang="0">
                <a:pos x="425" y="42"/>
              </a:cxn>
              <a:cxn ang="0">
                <a:pos x="477" y="73"/>
              </a:cxn>
              <a:cxn ang="0">
                <a:pos x="511" y="97"/>
              </a:cxn>
              <a:cxn ang="0">
                <a:pos x="466" y="170"/>
              </a:cxn>
              <a:cxn ang="0">
                <a:pos x="459" y="177"/>
              </a:cxn>
              <a:cxn ang="0">
                <a:pos x="463" y="199"/>
              </a:cxn>
              <a:cxn ang="0">
                <a:pos x="440" y="227"/>
              </a:cxn>
              <a:cxn ang="0">
                <a:pos x="421" y="258"/>
              </a:cxn>
              <a:cxn ang="0">
                <a:pos x="407" y="274"/>
              </a:cxn>
              <a:cxn ang="0">
                <a:pos x="385" y="296"/>
              </a:cxn>
              <a:cxn ang="0">
                <a:pos x="371" y="308"/>
              </a:cxn>
              <a:cxn ang="0">
                <a:pos x="340" y="315"/>
              </a:cxn>
              <a:cxn ang="0">
                <a:pos x="354" y="326"/>
              </a:cxn>
              <a:cxn ang="0">
                <a:pos x="345" y="345"/>
              </a:cxn>
              <a:cxn ang="0">
                <a:pos x="336" y="334"/>
              </a:cxn>
              <a:cxn ang="0">
                <a:pos x="331" y="343"/>
              </a:cxn>
              <a:cxn ang="0">
                <a:pos x="326" y="348"/>
              </a:cxn>
              <a:cxn ang="0">
                <a:pos x="336" y="357"/>
              </a:cxn>
              <a:cxn ang="0">
                <a:pos x="321" y="374"/>
              </a:cxn>
              <a:cxn ang="0">
                <a:pos x="298" y="379"/>
              </a:cxn>
              <a:cxn ang="0">
                <a:pos x="281" y="348"/>
              </a:cxn>
              <a:cxn ang="0">
                <a:pos x="246" y="310"/>
              </a:cxn>
              <a:cxn ang="0">
                <a:pos x="208" y="267"/>
              </a:cxn>
              <a:cxn ang="0">
                <a:pos x="187" y="246"/>
              </a:cxn>
              <a:cxn ang="0">
                <a:pos x="175" y="232"/>
              </a:cxn>
              <a:cxn ang="0">
                <a:pos x="135" y="201"/>
              </a:cxn>
              <a:cxn ang="0">
                <a:pos x="94" y="175"/>
              </a:cxn>
              <a:cxn ang="0">
                <a:pos x="59" y="128"/>
              </a:cxn>
              <a:cxn ang="0">
                <a:pos x="35" y="123"/>
              </a:cxn>
              <a:cxn ang="0">
                <a:pos x="0" y="104"/>
              </a:cxn>
              <a:cxn ang="0">
                <a:pos x="19" y="64"/>
              </a:cxn>
              <a:cxn ang="0">
                <a:pos x="35" y="54"/>
              </a:cxn>
              <a:cxn ang="0">
                <a:pos x="64" y="38"/>
              </a:cxn>
              <a:cxn ang="0">
                <a:pos x="92" y="21"/>
              </a:cxn>
              <a:cxn ang="0">
                <a:pos x="139" y="14"/>
              </a:cxn>
              <a:cxn ang="0">
                <a:pos x="189" y="4"/>
              </a:cxn>
              <a:cxn ang="0">
                <a:pos x="224" y="0"/>
              </a:cxn>
            </a:cxnLst>
            <a:rect l="0" t="0" r="r" b="b"/>
            <a:pathLst>
              <a:path w="511" h="386">
                <a:moveTo>
                  <a:pt x="227" y="7"/>
                </a:moveTo>
                <a:lnTo>
                  <a:pt x="227" y="9"/>
                </a:lnTo>
                <a:lnTo>
                  <a:pt x="236" y="2"/>
                </a:lnTo>
                <a:lnTo>
                  <a:pt x="243" y="7"/>
                </a:lnTo>
                <a:lnTo>
                  <a:pt x="255" y="16"/>
                </a:lnTo>
                <a:lnTo>
                  <a:pt x="257" y="23"/>
                </a:lnTo>
                <a:lnTo>
                  <a:pt x="260" y="33"/>
                </a:lnTo>
                <a:lnTo>
                  <a:pt x="274" y="31"/>
                </a:lnTo>
                <a:lnTo>
                  <a:pt x="288" y="28"/>
                </a:lnTo>
                <a:lnTo>
                  <a:pt x="302" y="23"/>
                </a:lnTo>
                <a:lnTo>
                  <a:pt x="317" y="21"/>
                </a:lnTo>
                <a:lnTo>
                  <a:pt x="331" y="19"/>
                </a:lnTo>
                <a:lnTo>
                  <a:pt x="347" y="16"/>
                </a:lnTo>
                <a:lnTo>
                  <a:pt x="362" y="12"/>
                </a:lnTo>
                <a:lnTo>
                  <a:pt x="376" y="9"/>
                </a:lnTo>
                <a:lnTo>
                  <a:pt x="392" y="21"/>
                </a:lnTo>
                <a:lnTo>
                  <a:pt x="409" y="31"/>
                </a:lnTo>
                <a:lnTo>
                  <a:pt x="425" y="42"/>
                </a:lnTo>
                <a:lnTo>
                  <a:pt x="442" y="52"/>
                </a:lnTo>
                <a:lnTo>
                  <a:pt x="459" y="64"/>
                </a:lnTo>
                <a:lnTo>
                  <a:pt x="477" y="73"/>
                </a:lnTo>
                <a:lnTo>
                  <a:pt x="494" y="85"/>
                </a:lnTo>
                <a:lnTo>
                  <a:pt x="511" y="97"/>
                </a:lnTo>
                <a:lnTo>
                  <a:pt x="511" y="97"/>
                </a:lnTo>
                <a:lnTo>
                  <a:pt x="487" y="123"/>
                </a:lnTo>
                <a:lnTo>
                  <a:pt x="482" y="132"/>
                </a:lnTo>
                <a:lnTo>
                  <a:pt x="466" y="170"/>
                </a:lnTo>
                <a:lnTo>
                  <a:pt x="466" y="192"/>
                </a:lnTo>
                <a:lnTo>
                  <a:pt x="459" y="184"/>
                </a:lnTo>
                <a:lnTo>
                  <a:pt x="459" y="177"/>
                </a:lnTo>
                <a:lnTo>
                  <a:pt x="456" y="173"/>
                </a:lnTo>
                <a:lnTo>
                  <a:pt x="454" y="184"/>
                </a:lnTo>
                <a:lnTo>
                  <a:pt x="463" y="199"/>
                </a:lnTo>
                <a:lnTo>
                  <a:pt x="459" y="206"/>
                </a:lnTo>
                <a:lnTo>
                  <a:pt x="447" y="222"/>
                </a:lnTo>
                <a:lnTo>
                  <a:pt x="440" y="227"/>
                </a:lnTo>
                <a:lnTo>
                  <a:pt x="430" y="232"/>
                </a:lnTo>
                <a:lnTo>
                  <a:pt x="430" y="244"/>
                </a:lnTo>
                <a:lnTo>
                  <a:pt x="421" y="258"/>
                </a:lnTo>
                <a:lnTo>
                  <a:pt x="414" y="265"/>
                </a:lnTo>
                <a:lnTo>
                  <a:pt x="399" y="265"/>
                </a:lnTo>
                <a:lnTo>
                  <a:pt x="407" y="274"/>
                </a:lnTo>
                <a:lnTo>
                  <a:pt x="402" y="281"/>
                </a:lnTo>
                <a:lnTo>
                  <a:pt x="395" y="291"/>
                </a:lnTo>
                <a:lnTo>
                  <a:pt x="385" y="296"/>
                </a:lnTo>
                <a:lnTo>
                  <a:pt x="380" y="298"/>
                </a:lnTo>
                <a:lnTo>
                  <a:pt x="376" y="300"/>
                </a:lnTo>
                <a:lnTo>
                  <a:pt x="371" y="308"/>
                </a:lnTo>
                <a:lnTo>
                  <a:pt x="364" y="315"/>
                </a:lnTo>
                <a:lnTo>
                  <a:pt x="352" y="312"/>
                </a:lnTo>
                <a:lnTo>
                  <a:pt x="340" y="315"/>
                </a:lnTo>
                <a:lnTo>
                  <a:pt x="336" y="319"/>
                </a:lnTo>
                <a:lnTo>
                  <a:pt x="347" y="322"/>
                </a:lnTo>
                <a:lnTo>
                  <a:pt x="354" y="326"/>
                </a:lnTo>
                <a:lnTo>
                  <a:pt x="354" y="336"/>
                </a:lnTo>
                <a:lnTo>
                  <a:pt x="352" y="338"/>
                </a:lnTo>
                <a:lnTo>
                  <a:pt x="345" y="345"/>
                </a:lnTo>
                <a:lnTo>
                  <a:pt x="343" y="345"/>
                </a:lnTo>
                <a:lnTo>
                  <a:pt x="340" y="341"/>
                </a:lnTo>
                <a:lnTo>
                  <a:pt x="336" y="334"/>
                </a:lnTo>
                <a:lnTo>
                  <a:pt x="333" y="336"/>
                </a:lnTo>
                <a:lnTo>
                  <a:pt x="333" y="341"/>
                </a:lnTo>
                <a:lnTo>
                  <a:pt x="331" y="343"/>
                </a:lnTo>
                <a:lnTo>
                  <a:pt x="319" y="331"/>
                </a:lnTo>
                <a:lnTo>
                  <a:pt x="321" y="341"/>
                </a:lnTo>
                <a:lnTo>
                  <a:pt x="326" y="348"/>
                </a:lnTo>
                <a:lnTo>
                  <a:pt x="331" y="352"/>
                </a:lnTo>
                <a:lnTo>
                  <a:pt x="333" y="352"/>
                </a:lnTo>
                <a:lnTo>
                  <a:pt x="336" y="357"/>
                </a:lnTo>
                <a:lnTo>
                  <a:pt x="331" y="367"/>
                </a:lnTo>
                <a:lnTo>
                  <a:pt x="328" y="371"/>
                </a:lnTo>
                <a:lnTo>
                  <a:pt x="321" y="374"/>
                </a:lnTo>
                <a:lnTo>
                  <a:pt x="319" y="381"/>
                </a:lnTo>
                <a:lnTo>
                  <a:pt x="321" y="386"/>
                </a:lnTo>
                <a:lnTo>
                  <a:pt x="298" y="379"/>
                </a:lnTo>
                <a:lnTo>
                  <a:pt x="291" y="371"/>
                </a:lnTo>
                <a:lnTo>
                  <a:pt x="288" y="360"/>
                </a:lnTo>
                <a:lnTo>
                  <a:pt x="281" y="348"/>
                </a:lnTo>
                <a:lnTo>
                  <a:pt x="265" y="329"/>
                </a:lnTo>
                <a:lnTo>
                  <a:pt x="255" y="324"/>
                </a:lnTo>
                <a:lnTo>
                  <a:pt x="246" y="310"/>
                </a:lnTo>
                <a:lnTo>
                  <a:pt x="234" y="286"/>
                </a:lnTo>
                <a:lnTo>
                  <a:pt x="222" y="272"/>
                </a:lnTo>
                <a:lnTo>
                  <a:pt x="208" y="267"/>
                </a:lnTo>
                <a:lnTo>
                  <a:pt x="198" y="260"/>
                </a:lnTo>
                <a:lnTo>
                  <a:pt x="191" y="251"/>
                </a:lnTo>
                <a:lnTo>
                  <a:pt x="187" y="246"/>
                </a:lnTo>
                <a:lnTo>
                  <a:pt x="182" y="244"/>
                </a:lnTo>
                <a:lnTo>
                  <a:pt x="177" y="239"/>
                </a:lnTo>
                <a:lnTo>
                  <a:pt x="175" y="232"/>
                </a:lnTo>
                <a:lnTo>
                  <a:pt x="168" y="225"/>
                </a:lnTo>
                <a:lnTo>
                  <a:pt x="142" y="210"/>
                </a:lnTo>
                <a:lnTo>
                  <a:pt x="135" y="201"/>
                </a:lnTo>
                <a:lnTo>
                  <a:pt x="123" y="194"/>
                </a:lnTo>
                <a:lnTo>
                  <a:pt x="94" y="175"/>
                </a:lnTo>
                <a:lnTo>
                  <a:pt x="94" y="175"/>
                </a:lnTo>
                <a:lnTo>
                  <a:pt x="64" y="137"/>
                </a:lnTo>
                <a:lnTo>
                  <a:pt x="64" y="137"/>
                </a:lnTo>
                <a:lnTo>
                  <a:pt x="59" y="128"/>
                </a:lnTo>
                <a:lnTo>
                  <a:pt x="52" y="125"/>
                </a:lnTo>
                <a:lnTo>
                  <a:pt x="45" y="125"/>
                </a:lnTo>
                <a:lnTo>
                  <a:pt x="35" y="123"/>
                </a:lnTo>
                <a:lnTo>
                  <a:pt x="23" y="116"/>
                </a:lnTo>
                <a:lnTo>
                  <a:pt x="21" y="116"/>
                </a:lnTo>
                <a:lnTo>
                  <a:pt x="0" y="104"/>
                </a:lnTo>
                <a:lnTo>
                  <a:pt x="2" y="92"/>
                </a:lnTo>
                <a:lnTo>
                  <a:pt x="14" y="73"/>
                </a:lnTo>
                <a:lnTo>
                  <a:pt x="19" y="64"/>
                </a:lnTo>
                <a:lnTo>
                  <a:pt x="19" y="64"/>
                </a:lnTo>
                <a:lnTo>
                  <a:pt x="21" y="64"/>
                </a:lnTo>
                <a:lnTo>
                  <a:pt x="35" y="54"/>
                </a:lnTo>
                <a:lnTo>
                  <a:pt x="52" y="45"/>
                </a:lnTo>
                <a:lnTo>
                  <a:pt x="54" y="45"/>
                </a:lnTo>
                <a:lnTo>
                  <a:pt x="64" y="38"/>
                </a:lnTo>
                <a:lnTo>
                  <a:pt x="80" y="28"/>
                </a:lnTo>
                <a:lnTo>
                  <a:pt x="87" y="21"/>
                </a:lnTo>
                <a:lnTo>
                  <a:pt x="92" y="21"/>
                </a:lnTo>
                <a:lnTo>
                  <a:pt x="106" y="19"/>
                </a:lnTo>
                <a:lnTo>
                  <a:pt x="123" y="16"/>
                </a:lnTo>
                <a:lnTo>
                  <a:pt x="139" y="14"/>
                </a:lnTo>
                <a:lnTo>
                  <a:pt x="156" y="12"/>
                </a:lnTo>
                <a:lnTo>
                  <a:pt x="172" y="9"/>
                </a:lnTo>
                <a:lnTo>
                  <a:pt x="189" y="4"/>
                </a:lnTo>
                <a:lnTo>
                  <a:pt x="205" y="2"/>
                </a:lnTo>
                <a:lnTo>
                  <a:pt x="220" y="0"/>
                </a:lnTo>
                <a:lnTo>
                  <a:pt x="224" y="0"/>
                </a:lnTo>
                <a:lnTo>
                  <a:pt x="224" y="2"/>
                </a:lnTo>
                <a:lnTo>
                  <a:pt x="227" y="7"/>
                </a:lnTo>
                <a:close/>
              </a:path>
            </a:pathLst>
          </a:custGeom>
          <a:solidFill>
            <a:schemeClr val="bg1"/>
          </a:solidFill>
          <a:ln w="6350">
            <a:solidFill>
              <a:srgbClr val="00A0DC"/>
            </a:solidFill>
            <a:round/>
            <a:headEnd/>
            <a:tailEnd/>
          </a:ln>
        </p:spPr>
        <p:txBody>
          <a:bodyPr lIns="82275" tIns="0" rIns="0" bIns="155408"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1" name="Pennsylvania">
            <a:extLst>
              <a:ext uri="{FF2B5EF4-FFF2-40B4-BE49-F238E27FC236}">
                <a16:creationId xmlns:a16="http://schemas.microsoft.com/office/drawing/2014/main" id="{3718B0BF-5D06-D043-BF4D-115F9C3EA707}"/>
              </a:ext>
            </a:extLst>
          </p:cNvPr>
          <p:cNvSpPr>
            <a:spLocks noChangeAspect="1"/>
          </p:cNvSpPr>
          <p:nvPr/>
        </p:nvSpPr>
        <p:spPr bwMode="gray">
          <a:xfrm>
            <a:off x="9523810" y="2693187"/>
            <a:ext cx="846170" cy="627451"/>
          </a:xfrm>
          <a:custGeom>
            <a:avLst/>
            <a:gdLst/>
            <a:ahLst/>
            <a:cxnLst>
              <a:cxn ang="0">
                <a:pos x="544" y="173"/>
              </a:cxn>
              <a:cxn ang="0">
                <a:pos x="530" y="156"/>
              </a:cxn>
              <a:cxn ang="0">
                <a:pos x="532" y="142"/>
              </a:cxn>
              <a:cxn ang="0">
                <a:pos x="525" y="120"/>
              </a:cxn>
              <a:cxn ang="0">
                <a:pos x="537" y="92"/>
              </a:cxn>
              <a:cxn ang="0">
                <a:pos x="544" y="66"/>
              </a:cxn>
              <a:cxn ang="0">
                <a:pos x="542" y="54"/>
              </a:cxn>
              <a:cxn ang="0">
                <a:pos x="513" y="45"/>
              </a:cxn>
              <a:cxn ang="0">
                <a:pos x="502" y="28"/>
              </a:cxn>
              <a:cxn ang="0">
                <a:pos x="497" y="14"/>
              </a:cxn>
              <a:cxn ang="0">
                <a:pos x="476" y="4"/>
              </a:cxn>
              <a:cxn ang="0">
                <a:pos x="442" y="7"/>
              </a:cxn>
              <a:cxn ang="0">
                <a:pos x="405" y="19"/>
              </a:cxn>
              <a:cxn ang="0">
                <a:pos x="369" y="30"/>
              </a:cxn>
              <a:cxn ang="0">
                <a:pos x="331" y="42"/>
              </a:cxn>
              <a:cxn ang="0">
                <a:pos x="293" y="52"/>
              </a:cxn>
              <a:cxn ang="0">
                <a:pos x="256" y="64"/>
              </a:cxn>
              <a:cxn ang="0">
                <a:pos x="220" y="73"/>
              </a:cxn>
              <a:cxn ang="0">
                <a:pos x="182" y="83"/>
              </a:cxn>
              <a:cxn ang="0">
                <a:pos x="144" y="94"/>
              </a:cxn>
              <a:cxn ang="0">
                <a:pos x="107" y="104"/>
              </a:cxn>
              <a:cxn ang="0">
                <a:pos x="69" y="113"/>
              </a:cxn>
              <a:cxn ang="0">
                <a:pos x="62" y="80"/>
              </a:cxn>
              <a:cxn ang="0">
                <a:pos x="29" y="109"/>
              </a:cxn>
              <a:cxn ang="0">
                <a:pos x="0" y="132"/>
              </a:cxn>
              <a:cxn ang="0">
                <a:pos x="12" y="182"/>
              </a:cxn>
              <a:cxn ang="0">
                <a:pos x="31" y="260"/>
              </a:cxn>
              <a:cxn ang="0">
                <a:pos x="40" y="300"/>
              </a:cxn>
              <a:cxn ang="0">
                <a:pos x="50" y="343"/>
              </a:cxn>
              <a:cxn ang="0">
                <a:pos x="62" y="400"/>
              </a:cxn>
              <a:cxn ang="0">
                <a:pos x="90" y="409"/>
              </a:cxn>
              <a:cxn ang="0">
                <a:pos x="128" y="400"/>
              </a:cxn>
              <a:cxn ang="0">
                <a:pos x="163" y="390"/>
              </a:cxn>
              <a:cxn ang="0">
                <a:pos x="230" y="374"/>
              </a:cxn>
              <a:cxn ang="0">
                <a:pos x="293" y="355"/>
              </a:cxn>
              <a:cxn ang="0">
                <a:pos x="360" y="338"/>
              </a:cxn>
              <a:cxn ang="0">
                <a:pos x="424" y="319"/>
              </a:cxn>
              <a:cxn ang="0">
                <a:pos x="487" y="300"/>
              </a:cxn>
              <a:cxn ang="0">
                <a:pos x="516" y="277"/>
              </a:cxn>
              <a:cxn ang="0">
                <a:pos x="539" y="272"/>
              </a:cxn>
              <a:cxn ang="0">
                <a:pos x="561" y="255"/>
              </a:cxn>
              <a:cxn ang="0">
                <a:pos x="577" y="225"/>
              </a:cxn>
            </a:cxnLst>
            <a:rect l="0" t="0" r="r" b="b"/>
            <a:pathLst>
              <a:path w="592" h="414">
                <a:moveTo>
                  <a:pt x="558" y="184"/>
                </a:moveTo>
                <a:lnTo>
                  <a:pt x="554" y="184"/>
                </a:lnTo>
                <a:lnTo>
                  <a:pt x="544" y="173"/>
                </a:lnTo>
                <a:lnTo>
                  <a:pt x="535" y="170"/>
                </a:lnTo>
                <a:lnTo>
                  <a:pt x="532" y="168"/>
                </a:lnTo>
                <a:lnTo>
                  <a:pt x="530" y="156"/>
                </a:lnTo>
                <a:lnTo>
                  <a:pt x="528" y="149"/>
                </a:lnTo>
                <a:lnTo>
                  <a:pt x="528" y="146"/>
                </a:lnTo>
                <a:lnTo>
                  <a:pt x="532" y="142"/>
                </a:lnTo>
                <a:lnTo>
                  <a:pt x="535" y="132"/>
                </a:lnTo>
                <a:lnTo>
                  <a:pt x="532" y="130"/>
                </a:lnTo>
                <a:lnTo>
                  <a:pt x="525" y="120"/>
                </a:lnTo>
                <a:lnTo>
                  <a:pt x="525" y="116"/>
                </a:lnTo>
                <a:lnTo>
                  <a:pt x="530" y="109"/>
                </a:lnTo>
                <a:lnTo>
                  <a:pt x="537" y="92"/>
                </a:lnTo>
                <a:lnTo>
                  <a:pt x="539" y="75"/>
                </a:lnTo>
                <a:lnTo>
                  <a:pt x="542" y="71"/>
                </a:lnTo>
                <a:lnTo>
                  <a:pt x="544" y="66"/>
                </a:lnTo>
                <a:lnTo>
                  <a:pt x="549" y="61"/>
                </a:lnTo>
                <a:lnTo>
                  <a:pt x="547" y="57"/>
                </a:lnTo>
                <a:lnTo>
                  <a:pt x="542" y="54"/>
                </a:lnTo>
                <a:lnTo>
                  <a:pt x="523" y="52"/>
                </a:lnTo>
                <a:lnTo>
                  <a:pt x="518" y="49"/>
                </a:lnTo>
                <a:lnTo>
                  <a:pt x="513" y="45"/>
                </a:lnTo>
                <a:lnTo>
                  <a:pt x="509" y="40"/>
                </a:lnTo>
                <a:lnTo>
                  <a:pt x="504" y="33"/>
                </a:lnTo>
                <a:lnTo>
                  <a:pt x="502" y="28"/>
                </a:lnTo>
                <a:lnTo>
                  <a:pt x="502" y="21"/>
                </a:lnTo>
                <a:lnTo>
                  <a:pt x="497" y="16"/>
                </a:lnTo>
                <a:lnTo>
                  <a:pt x="497" y="14"/>
                </a:lnTo>
                <a:lnTo>
                  <a:pt x="492" y="12"/>
                </a:lnTo>
                <a:lnTo>
                  <a:pt x="480" y="9"/>
                </a:lnTo>
                <a:lnTo>
                  <a:pt x="476" y="4"/>
                </a:lnTo>
                <a:lnTo>
                  <a:pt x="466" y="0"/>
                </a:lnTo>
                <a:lnTo>
                  <a:pt x="454" y="4"/>
                </a:lnTo>
                <a:lnTo>
                  <a:pt x="442" y="7"/>
                </a:lnTo>
                <a:lnTo>
                  <a:pt x="431" y="12"/>
                </a:lnTo>
                <a:lnTo>
                  <a:pt x="416" y="16"/>
                </a:lnTo>
                <a:lnTo>
                  <a:pt x="405" y="19"/>
                </a:lnTo>
                <a:lnTo>
                  <a:pt x="393" y="23"/>
                </a:lnTo>
                <a:lnTo>
                  <a:pt x="381" y="26"/>
                </a:lnTo>
                <a:lnTo>
                  <a:pt x="369" y="30"/>
                </a:lnTo>
                <a:lnTo>
                  <a:pt x="355" y="35"/>
                </a:lnTo>
                <a:lnTo>
                  <a:pt x="343" y="38"/>
                </a:lnTo>
                <a:lnTo>
                  <a:pt x="331" y="42"/>
                </a:lnTo>
                <a:lnTo>
                  <a:pt x="320" y="45"/>
                </a:lnTo>
                <a:lnTo>
                  <a:pt x="305" y="49"/>
                </a:lnTo>
                <a:lnTo>
                  <a:pt x="293" y="52"/>
                </a:lnTo>
                <a:lnTo>
                  <a:pt x="282" y="57"/>
                </a:lnTo>
                <a:lnTo>
                  <a:pt x="270" y="59"/>
                </a:lnTo>
                <a:lnTo>
                  <a:pt x="256" y="64"/>
                </a:lnTo>
                <a:lnTo>
                  <a:pt x="244" y="66"/>
                </a:lnTo>
                <a:lnTo>
                  <a:pt x="232" y="71"/>
                </a:lnTo>
                <a:lnTo>
                  <a:pt x="220" y="73"/>
                </a:lnTo>
                <a:lnTo>
                  <a:pt x="206" y="78"/>
                </a:lnTo>
                <a:lnTo>
                  <a:pt x="194" y="80"/>
                </a:lnTo>
                <a:lnTo>
                  <a:pt x="182" y="83"/>
                </a:lnTo>
                <a:lnTo>
                  <a:pt x="168" y="87"/>
                </a:lnTo>
                <a:lnTo>
                  <a:pt x="156" y="90"/>
                </a:lnTo>
                <a:lnTo>
                  <a:pt x="144" y="94"/>
                </a:lnTo>
                <a:lnTo>
                  <a:pt x="133" y="97"/>
                </a:lnTo>
                <a:lnTo>
                  <a:pt x="118" y="101"/>
                </a:lnTo>
                <a:lnTo>
                  <a:pt x="107" y="104"/>
                </a:lnTo>
                <a:lnTo>
                  <a:pt x="95" y="106"/>
                </a:lnTo>
                <a:lnTo>
                  <a:pt x="81" y="111"/>
                </a:lnTo>
                <a:lnTo>
                  <a:pt x="69" y="113"/>
                </a:lnTo>
                <a:lnTo>
                  <a:pt x="64" y="97"/>
                </a:lnTo>
                <a:lnTo>
                  <a:pt x="62" y="80"/>
                </a:lnTo>
                <a:lnTo>
                  <a:pt x="62" y="80"/>
                </a:lnTo>
                <a:lnTo>
                  <a:pt x="36" y="101"/>
                </a:lnTo>
                <a:lnTo>
                  <a:pt x="33" y="106"/>
                </a:lnTo>
                <a:lnTo>
                  <a:pt x="29" y="109"/>
                </a:lnTo>
                <a:lnTo>
                  <a:pt x="21" y="116"/>
                </a:lnTo>
                <a:lnTo>
                  <a:pt x="17" y="120"/>
                </a:lnTo>
                <a:lnTo>
                  <a:pt x="0" y="132"/>
                </a:lnTo>
                <a:lnTo>
                  <a:pt x="3" y="142"/>
                </a:lnTo>
                <a:lnTo>
                  <a:pt x="10" y="168"/>
                </a:lnTo>
                <a:lnTo>
                  <a:pt x="12" y="182"/>
                </a:lnTo>
                <a:lnTo>
                  <a:pt x="14" y="194"/>
                </a:lnTo>
                <a:lnTo>
                  <a:pt x="21" y="220"/>
                </a:lnTo>
                <a:lnTo>
                  <a:pt x="31" y="260"/>
                </a:lnTo>
                <a:lnTo>
                  <a:pt x="33" y="274"/>
                </a:lnTo>
                <a:lnTo>
                  <a:pt x="36" y="286"/>
                </a:lnTo>
                <a:lnTo>
                  <a:pt x="40" y="300"/>
                </a:lnTo>
                <a:lnTo>
                  <a:pt x="43" y="315"/>
                </a:lnTo>
                <a:lnTo>
                  <a:pt x="45" y="329"/>
                </a:lnTo>
                <a:lnTo>
                  <a:pt x="50" y="343"/>
                </a:lnTo>
                <a:lnTo>
                  <a:pt x="57" y="371"/>
                </a:lnTo>
                <a:lnTo>
                  <a:pt x="59" y="386"/>
                </a:lnTo>
                <a:lnTo>
                  <a:pt x="62" y="400"/>
                </a:lnTo>
                <a:lnTo>
                  <a:pt x="66" y="414"/>
                </a:lnTo>
                <a:lnTo>
                  <a:pt x="78" y="412"/>
                </a:lnTo>
                <a:lnTo>
                  <a:pt x="90" y="409"/>
                </a:lnTo>
                <a:lnTo>
                  <a:pt x="102" y="407"/>
                </a:lnTo>
                <a:lnTo>
                  <a:pt x="116" y="402"/>
                </a:lnTo>
                <a:lnTo>
                  <a:pt x="128" y="400"/>
                </a:lnTo>
                <a:lnTo>
                  <a:pt x="140" y="397"/>
                </a:lnTo>
                <a:lnTo>
                  <a:pt x="152" y="393"/>
                </a:lnTo>
                <a:lnTo>
                  <a:pt x="163" y="390"/>
                </a:lnTo>
                <a:lnTo>
                  <a:pt x="185" y="386"/>
                </a:lnTo>
                <a:lnTo>
                  <a:pt x="208" y="378"/>
                </a:lnTo>
                <a:lnTo>
                  <a:pt x="230" y="374"/>
                </a:lnTo>
                <a:lnTo>
                  <a:pt x="251" y="367"/>
                </a:lnTo>
                <a:lnTo>
                  <a:pt x="272" y="362"/>
                </a:lnTo>
                <a:lnTo>
                  <a:pt x="293" y="355"/>
                </a:lnTo>
                <a:lnTo>
                  <a:pt x="315" y="350"/>
                </a:lnTo>
                <a:lnTo>
                  <a:pt x="338" y="343"/>
                </a:lnTo>
                <a:lnTo>
                  <a:pt x="360" y="338"/>
                </a:lnTo>
                <a:lnTo>
                  <a:pt x="381" y="331"/>
                </a:lnTo>
                <a:lnTo>
                  <a:pt x="402" y="324"/>
                </a:lnTo>
                <a:lnTo>
                  <a:pt x="424" y="319"/>
                </a:lnTo>
                <a:lnTo>
                  <a:pt x="445" y="312"/>
                </a:lnTo>
                <a:lnTo>
                  <a:pt x="466" y="305"/>
                </a:lnTo>
                <a:lnTo>
                  <a:pt x="487" y="300"/>
                </a:lnTo>
                <a:lnTo>
                  <a:pt x="509" y="293"/>
                </a:lnTo>
                <a:lnTo>
                  <a:pt x="513" y="281"/>
                </a:lnTo>
                <a:lnTo>
                  <a:pt x="516" y="277"/>
                </a:lnTo>
                <a:lnTo>
                  <a:pt x="518" y="274"/>
                </a:lnTo>
                <a:lnTo>
                  <a:pt x="530" y="270"/>
                </a:lnTo>
                <a:lnTo>
                  <a:pt x="539" y="272"/>
                </a:lnTo>
                <a:lnTo>
                  <a:pt x="542" y="270"/>
                </a:lnTo>
                <a:lnTo>
                  <a:pt x="547" y="262"/>
                </a:lnTo>
                <a:lnTo>
                  <a:pt x="561" y="255"/>
                </a:lnTo>
                <a:lnTo>
                  <a:pt x="565" y="241"/>
                </a:lnTo>
                <a:lnTo>
                  <a:pt x="570" y="234"/>
                </a:lnTo>
                <a:lnTo>
                  <a:pt x="577" y="225"/>
                </a:lnTo>
                <a:lnTo>
                  <a:pt x="592" y="210"/>
                </a:lnTo>
                <a:lnTo>
                  <a:pt x="558" y="184"/>
                </a:lnTo>
                <a:close/>
              </a:path>
            </a:pathLst>
          </a:custGeom>
          <a:solidFill>
            <a:schemeClr val="bg1"/>
          </a:solidFill>
          <a:ln w="6350">
            <a:solidFill>
              <a:srgbClr val="00A0DC"/>
            </a:solidFill>
            <a:round/>
            <a:headEnd/>
            <a:tailEnd/>
          </a:ln>
        </p:spPr>
        <p:txBody>
          <a:bodyPr lIns="0" tIns="0" rIns="18283" bIns="91416"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3" name="Ohio">
            <a:extLst>
              <a:ext uri="{FF2B5EF4-FFF2-40B4-BE49-F238E27FC236}">
                <a16:creationId xmlns:a16="http://schemas.microsoft.com/office/drawing/2014/main" id="{81C4D6AF-8F12-C04D-AFC1-F5648477BC43}"/>
              </a:ext>
            </a:extLst>
          </p:cNvPr>
          <p:cNvSpPr>
            <a:spLocks noChangeAspect="1"/>
          </p:cNvSpPr>
          <p:nvPr/>
        </p:nvSpPr>
        <p:spPr bwMode="gray">
          <a:xfrm>
            <a:off x="8973513" y="2893243"/>
            <a:ext cx="607469" cy="742633"/>
          </a:xfrm>
          <a:custGeom>
            <a:avLst/>
            <a:gdLst/>
            <a:ahLst/>
            <a:cxnLst>
              <a:cxn ang="0">
                <a:pos x="414" y="175"/>
              </a:cxn>
              <a:cxn ang="0">
                <a:pos x="418" y="142"/>
              </a:cxn>
              <a:cxn ang="0">
                <a:pos x="399" y="62"/>
              </a:cxn>
              <a:cxn ang="0">
                <a:pos x="388" y="10"/>
              </a:cxn>
              <a:cxn ang="0">
                <a:pos x="326" y="43"/>
              </a:cxn>
              <a:cxn ang="0">
                <a:pos x="288" y="86"/>
              </a:cxn>
              <a:cxn ang="0">
                <a:pos x="253" y="97"/>
              </a:cxn>
              <a:cxn ang="0">
                <a:pos x="224" y="114"/>
              </a:cxn>
              <a:cxn ang="0">
                <a:pos x="205" y="109"/>
              </a:cxn>
              <a:cxn ang="0">
                <a:pos x="196" y="112"/>
              </a:cxn>
              <a:cxn ang="0">
                <a:pos x="175" y="121"/>
              </a:cxn>
              <a:cxn ang="0">
                <a:pos x="198" y="104"/>
              </a:cxn>
              <a:cxn ang="0">
                <a:pos x="184" y="100"/>
              </a:cxn>
              <a:cxn ang="0">
                <a:pos x="177" y="107"/>
              </a:cxn>
              <a:cxn ang="0">
                <a:pos x="161" y="102"/>
              </a:cxn>
              <a:cxn ang="0">
                <a:pos x="132" y="93"/>
              </a:cxn>
              <a:cxn ang="0">
                <a:pos x="123" y="90"/>
              </a:cxn>
              <a:cxn ang="0">
                <a:pos x="61" y="107"/>
              </a:cxn>
              <a:cxn ang="0">
                <a:pos x="7" y="161"/>
              </a:cxn>
              <a:cxn ang="0">
                <a:pos x="28" y="284"/>
              </a:cxn>
              <a:cxn ang="0">
                <a:pos x="47" y="407"/>
              </a:cxn>
              <a:cxn ang="0">
                <a:pos x="66" y="443"/>
              </a:cxn>
              <a:cxn ang="0">
                <a:pos x="85" y="443"/>
              </a:cxn>
              <a:cxn ang="0">
                <a:pos x="108" y="455"/>
              </a:cxn>
              <a:cxn ang="0">
                <a:pos x="146" y="474"/>
              </a:cxn>
              <a:cxn ang="0">
                <a:pos x="175" y="483"/>
              </a:cxn>
              <a:cxn ang="0">
                <a:pos x="196" y="476"/>
              </a:cxn>
              <a:cxn ang="0">
                <a:pos x="241" y="462"/>
              </a:cxn>
              <a:cxn ang="0">
                <a:pos x="267" y="478"/>
              </a:cxn>
              <a:cxn ang="0">
                <a:pos x="295" y="490"/>
              </a:cxn>
              <a:cxn ang="0">
                <a:pos x="312" y="469"/>
              </a:cxn>
              <a:cxn ang="0">
                <a:pos x="321" y="455"/>
              </a:cxn>
              <a:cxn ang="0">
                <a:pos x="317" y="429"/>
              </a:cxn>
              <a:cxn ang="0">
                <a:pos x="333" y="405"/>
              </a:cxn>
              <a:cxn ang="0">
                <a:pos x="343" y="417"/>
              </a:cxn>
              <a:cxn ang="0">
                <a:pos x="350" y="407"/>
              </a:cxn>
              <a:cxn ang="0">
                <a:pos x="352" y="405"/>
              </a:cxn>
              <a:cxn ang="0">
                <a:pos x="350" y="389"/>
              </a:cxn>
              <a:cxn ang="0">
                <a:pos x="354" y="365"/>
              </a:cxn>
              <a:cxn ang="0">
                <a:pos x="369" y="348"/>
              </a:cxn>
              <a:cxn ang="0">
                <a:pos x="383" y="346"/>
              </a:cxn>
              <a:cxn ang="0">
                <a:pos x="414" y="313"/>
              </a:cxn>
              <a:cxn ang="0">
                <a:pos x="418" y="265"/>
              </a:cxn>
              <a:cxn ang="0">
                <a:pos x="423" y="194"/>
              </a:cxn>
            </a:cxnLst>
            <a:rect l="0" t="0" r="r" b="b"/>
            <a:pathLst>
              <a:path w="425" h="490">
                <a:moveTo>
                  <a:pt x="418" y="187"/>
                </a:moveTo>
                <a:lnTo>
                  <a:pt x="414" y="180"/>
                </a:lnTo>
                <a:lnTo>
                  <a:pt x="414" y="175"/>
                </a:lnTo>
                <a:lnTo>
                  <a:pt x="425" y="168"/>
                </a:lnTo>
                <a:lnTo>
                  <a:pt x="421" y="154"/>
                </a:lnTo>
                <a:lnTo>
                  <a:pt x="418" y="142"/>
                </a:lnTo>
                <a:lnTo>
                  <a:pt x="416" y="128"/>
                </a:lnTo>
                <a:lnTo>
                  <a:pt x="406" y="88"/>
                </a:lnTo>
                <a:lnTo>
                  <a:pt x="399" y="62"/>
                </a:lnTo>
                <a:lnTo>
                  <a:pt x="397" y="50"/>
                </a:lnTo>
                <a:lnTo>
                  <a:pt x="395" y="36"/>
                </a:lnTo>
                <a:lnTo>
                  <a:pt x="388" y="10"/>
                </a:lnTo>
                <a:lnTo>
                  <a:pt x="385" y="0"/>
                </a:lnTo>
                <a:lnTo>
                  <a:pt x="357" y="19"/>
                </a:lnTo>
                <a:lnTo>
                  <a:pt x="326" y="43"/>
                </a:lnTo>
                <a:lnTo>
                  <a:pt x="310" y="59"/>
                </a:lnTo>
                <a:lnTo>
                  <a:pt x="295" y="78"/>
                </a:lnTo>
                <a:lnTo>
                  <a:pt x="288" y="86"/>
                </a:lnTo>
                <a:lnTo>
                  <a:pt x="281" y="90"/>
                </a:lnTo>
                <a:lnTo>
                  <a:pt x="267" y="90"/>
                </a:lnTo>
                <a:lnTo>
                  <a:pt x="253" y="97"/>
                </a:lnTo>
                <a:lnTo>
                  <a:pt x="239" y="104"/>
                </a:lnTo>
                <a:lnTo>
                  <a:pt x="229" y="109"/>
                </a:lnTo>
                <a:lnTo>
                  <a:pt x="224" y="114"/>
                </a:lnTo>
                <a:lnTo>
                  <a:pt x="222" y="116"/>
                </a:lnTo>
                <a:lnTo>
                  <a:pt x="217" y="116"/>
                </a:lnTo>
                <a:lnTo>
                  <a:pt x="205" y="109"/>
                </a:lnTo>
                <a:lnTo>
                  <a:pt x="203" y="112"/>
                </a:lnTo>
                <a:lnTo>
                  <a:pt x="203" y="112"/>
                </a:lnTo>
                <a:lnTo>
                  <a:pt x="196" y="112"/>
                </a:lnTo>
                <a:lnTo>
                  <a:pt x="189" y="114"/>
                </a:lnTo>
                <a:lnTo>
                  <a:pt x="182" y="119"/>
                </a:lnTo>
                <a:lnTo>
                  <a:pt x="175" y="121"/>
                </a:lnTo>
                <a:lnTo>
                  <a:pt x="170" y="119"/>
                </a:lnTo>
                <a:lnTo>
                  <a:pt x="175" y="116"/>
                </a:lnTo>
                <a:lnTo>
                  <a:pt x="198" y="104"/>
                </a:lnTo>
                <a:lnTo>
                  <a:pt x="198" y="104"/>
                </a:lnTo>
                <a:lnTo>
                  <a:pt x="187" y="102"/>
                </a:lnTo>
                <a:lnTo>
                  <a:pt x="184" y="100"/>
                </a:lnTo>
                <a:lnTo>
                  <a:pt x="182" y="100"/>
                </a:lnTo>
                <a:lnTo>
                  <a:pt x="182" y="104"/>
                </a:lnTo>
                <a:lnTo>
                  <a:pt x="177" y="107"/>
                </a:lnTo>
                <a:lnTo>
                  <a:pt x="172" y="107"/>
                </a:lnTo>
                <a:lnTo>
                  <a:pt x="168" y="107"/>
                </a:lnTo>
                <a:lnTo>
                  <a:pt x="161" y="102"/>
                </a:lnTo>
                <a:lnTo>
                  <a:pt x="144" y="97"/>
                </a:lnTo>
                <a:lnTo>
                  <a:pt x="139" y="95"/>
                </a:lnTo>
                <a:lnTo>
                  <a:pt x="132" y="93"/>
                </a:lnTo>
                <a:lnTo>
                  <a:pt x="125" y="93"/>
                </a:lnTo>
                <a:lnTo>
                  <a:pt x="123" y="93"/>
                </a:lnTo>
                <a:lnTo>
                  <a:pt x="123" y="90"/>
                </a:lnTo>
                <a:lnTo>
                  <a:pt x="123" y="93"/>
                </a:lnTo>
                <a:lnTo>
                  <a:pt x="92" y="100"/>
                </a:lnTo>
                <a:lnTo>
                  <a:pt x="61" y="107"/>
                </a:lnTo>
                <a:lnTo>
                  <a:pt x="30" y="114"/>
                </a:lnTo>
                <a:lnTo>
                  <a:pt x="0" y="121"/>
                </a:lnTo>
                <a:lnTo>
                  <a:pt x="7" y="161"/>
                </a:lnTo>
                <a:lnTo>
                  <a:pt x="14" y="204"/>
                </a:lnTo>
                <a:lnTo>
                  <a:pt x="21" y="244"/>
                </a:lnTo>
                <a:lnTo>
                  <a:pt x="28" y="284"/>
                </a:lnTo>
                <a:lnTo>
                  <a:pt x="33" y="327"/>
                </a:lnTo>
                <a:lnTo>
                  <a:pt x="40" y="367"/>
                </a:lnTo>
                <a:lnTo>
                  <a:pt x="47" y="407"/>
                </a:lnTo>
                <a:lnTo>
                  <a:pt x="54" y="450"/>
                </a:lnTo>
                <a:lnTo>
                  <a:pt x="59" y="445"/>
                </a:lnTo>
                <a:lnTo>
                  <a:pt x="66" y="443"/>
                </a:lnTo>
                <a:lnTo>
                  <a:pt x="71" y="448"/>
                </a:lnTo>
                <a:lnTo>
                  <a:pt x="78" y="448"/>
                </a:lnTo>
                <a:lnTo>
                  <a:pt x="85" y="443"/>
                </a:lnTo>
                <a:lnTo>
                  <a:pt x="92" y="443"/>
                </a:lnTo>
                <a:lnTo>
                  <a:pt x="101" y="448"/>
                </a:lnTo>
                <a:lnTo>
                  <a:pt x="108" y="455"/>
                </a:lnTo>
                <a:lnTo>
                  <a:pt x="118" y="467"/>
                </a:lnTo>
                <a:lnTo>
                  <a:pt x="130" y="474"/>
                </a:lnTo>
                <a:lnTo>
                  <a:pt x="146" y="474"/>
                </a:lnTo>
                <a:lnTo>
                  <a:pt x="158" y="476"/>
                </a:lnTo>
                <a:lnTo>
                  <a:pt x="168" y="483"/>
                </a:lnTo>
                <a:lnTo>
                  <a:pt x="175" y="483"/>
                </a:lnTo>
                <a:lnTo>
                  <a:pt x="182" y="478"/>
                </a:lnTo>
                <a:lnTo>
                  <a:pt x="189" y="476"/>
                </a:lnTo>
                <a:lnTo>
                  <a:pt x="196" y="476"/>
                </a:lnTo>
                <a:lnTo>
                  <a:pt x="208" y="481"/>
                </a:lnTo>
                <a:lnTo>
                  <a:pt x="222" y="476"/>
                </a:lnTo>
                <a:lnTo>
                  <a:pt x="241" y="462"/>
                </a:lnTo>
                <a:lnTo>
                  <a:pt x="253" y="460"/>
                </a:lnTo>
                <a:lnTo>
                  <a:pt x="257" y="469"/>
                </a:lnTo>
                <a:lnTo>
                  <a:pt x="267" y="478"/>
                </a:lnTo>
                <a:lnTo>
                  <a:pt x="283" y="488"/>
                </a:lnTo>
                <a:lnTo>
                  <a:pt x="283" y="488"/>
                </a:lnTo>
                <a:lnTo>
                  <a:pt x="295" y="490"/>
                </a:lnTo>
                <a:lnTo>
                  <a:pt x="307" y="486"/>
                </a:lnTo>
                <a:lnTo>
                  <a:pt x="312" y="478"/>
                </a:lnTo>
                <a:lnTo>
                  <a:pt x="312" y="469"/>
                </a:lnTo>
                <a:lnTo>
                  <a:pt x="314" y="462"/>
                </a:lnTo>
                <a:lnTo>
                  <a:pt x="319" y="460"/>
                </a:lnTo>
                <a:lnTo>
                  <a:pt x="321" y="455"/>
                </a:lnTo>
                <a:lnTo>
                  <a:pt x="319" y="445"/>
                </a:lnTo>
                <a:lnTo>
                  <a:pt x="317" y="438"/>
                </a:lnTo>
                <a:lnTo>
                  <a:pt x="317" y="429"/>
                </a:lnTo>
                <a:lnTo>
                  <a:pt x="324" y="412"/>
                </a:lnTo>
                <a:lnTo>
                  <a:pt x="328" y="405"/>
                </a:lnTo>
                <a:lnTo>
                  <a:pt x="333" y="405"/>
                </a:lnTo>
                <a:lnTo>
                  <a:pt x="338" y="410"/>
                </a:lnTo>
                <a:lnTo>
                  <a:pt x="340" y="417"/>
                </a:lnTo>
                <a:lnTo>
                  <a:pt x="343" y="417"/>
                </a:lnTo>
                <a:lnTo>
                  <a:pt x="343" y="417"/>
                </a:lnTo>
                <a:lnTo>
                  <a:pt x="345" y="410"/>
                </a:lnTo>
                <a:lnTo>
                  <a:pt x="350" y="407"/>
                </a:lnTo>
                <a:lnTo>
                  <a:pt x="350" y="407"/>
                </a:lnTo>
                <a:lnTo>
                  <a:pt x="352" y="407"/>
                </a:lnTo>
                <a:lnTo>
                  <a:pt x="352" y="405"/>
                </a:lnTo>
                <a:lnTo>
                  <a:pt x="347" y="396"/>
                </a:lnTo>
                <a:lnTo>
                  <a:pt x="345" y="391"/>
                </a:lnTo>
                <a:lnTo>
                  <a:pt x="350" y="389"/>
                </a:lnTo>
                <a:lnTo>
                  <a:pt x="350" y="381"/>
                </a:lnTo>
                <a:lnTo>
                  <a:pt x="352" y="370"/>
                </a:lnTo>
                <a:lnTo>
                  <a:pt x="354" y="365"/>
                </a:lnTo>
                <a:lnTo>
                  <a:pt x="359" y="362"/>
                </a:lnTo>
                <a:lnTo>
                  <a:pt x="364" y="358"/>
                </a:lnTo>
                <a:lnTo>
                  <a:pt x="369" y="348"/>
                </a:lnTo>
                <a:lnTo>
                  <a:pt x="373" y="344"/>
                </a:lnTo>
                <a:lnTo>
                  <a:pt x="378" y="346"/>
                </a:lnTo>
                <a:lnTo>
                  <a:pt x="383" y="346"/>
                </a:lnTo>
                <a:lnTo>
                  <a:pt x="390" y="341"/>
                </a:lnTo>
                <a:lnTo>
                  <a:pt x="399" y="329"/>
                </a:lnTo>
                <a:lnTo>
                  <a:pt x="414" y="313"/>
                </a:lnTo>
                <a:lnTo>
                  <a:pt x="418" y="299"/>
                </a:lnTo>
                <a:lnTo>
                  <a:pt x="416" y="289"/>
                </a:lnTo>
                <a:lnTo>
                  <a:pt x="418" y="265"/>
                </a:lnTo>
                <a:lnTo>
                  <a:pt x="423" y="228"/>
                </a:lnTo>
                <a:lnTo>
                  <a:pt x="425" y="204"/>
                </a:lnTo>
                <a:lnTo>
                  <a:pt x="423" y="194"/>
                </a:lnTo>
                <a:lnTo>
                  <a:pt x="418" y="187"/>
                </a:lnTo>
                <a:close/>
              </a:path>
            </a:pathLst>
          </a:custGeom>
          <a:solidFill>
            <a:schemeClr val="bg1"/>
          </a:solidFill>
          <a:ln w="6350">
            <a:solidFill>
              <a:srgbClr val="00A0DC"/>
            </a:solidFill>
            <a:round/>
            <a:headEnd/>
            <a:tailEnd/>
          </a:ln>
        </p:spPr>
        <p:txBody>
          <a:bodyPr lIns="127983" tIns="0" bIns="2742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4" name="Arkansas">
            <a:extLst>
              <a:ext uri="{FF2B5EF4-FFF2-40B4-BE49-F238E27FC236}">
                <a16:creationId xmlns:a16="http://schemas.microsoft.com/office/drawing/2014/main" id="{C86E9583-CE9D-FF40-9E61-844E72A8BE06}"/>
              </a:ext>
            </a:extLst>
          </p:cNvPr>
          <p:cNvSpPr>
            <a:spLocks noChangeAspect="1"/>
          </p:cNvSpPr>
          <p:nvPr/>
        </p:nvSpPr>
        <p:spPr bwMode="gray">
          <a:xfrm>
            <a:off x="7708546" y="4192096"/>
            <a:ext cx="730394" cy="725963"/>
          </a:xfrm>
          <a:custGeom>
            <a:avLst/>
            <a:gdLst/>
            <a:ahLst/>
            <a:cxnLst>
              <a:cxn ang="0">
                <a:pos x="457" y="64"/>
              </a:cxn>
              <a:cxn ang="0">
                <a:pos x="509" y="57"/>
              </a:cxn>
              <a:cxn ang="0">
                <a:pos x="511" y="67"/>
              </a:cxn>
              <a:cxn ang="0">
                <a:pos x="504" y="74"/>
              </a:cxn>
              <a:cxn ang="0">
                <a:pos x="504" y="78"/>
              </a:cxn>
              <a:cxn ang="0">
                <a:pos x="492" y="93"/>
              </a:cxn>
              <a:cxn ang="0">
                <a:pos x="490" y="123"/>
              </a:cxn>
              <a:cxn ang="0">
                <a:pos x="480" y="164"/>
              </a:cxn>
              <a:cxn ang="0">
                <a:pos x="461" y="190"/>
              </a:cxn>
              <a:cxn ang="0">
                <a:pos x="464" y="199"/>
              </a:cxn>
              <a:cxn ang="0">
                <a:pos x="447" y="218"/>
              </a:cxn>
              <a:cxn ang="0">
                <a:pos x="440" y="228"/>
              </a:cxn>
              <a:cxn ang="0">
                <a:pos x="435" y="270"/>
              </a:cxn>
              <a:cxn ang="0">
                <a:pos x="421" y="284"/>
              </a:cxn>
              <a:cxn ang="0">
                <a:pos x="405" y="308"/>
              </a:cxn>
              <a:cxn ang="0">
                <a:pos x="407" y="322"/>
              </a:cxn>
              <a:cxn ang="0">
                <a:pos x="395" y="329"/>
              </a:cxn>
              <a:cxn ang="0">
                <a:pos x="397" y="348"/>
              </a:cxn>
              <a:cxn ang="0">
                <a:pos x="386" y="365"/>
              </a:cxn>
              <a:cxn ang="0">
                <a:pos x="388" y="377"/>
              </a:cxn>
              <a:cxn ang="0">
                <a:pos x="386" y="389"/>
              </a:cxn>
              <a:cxn ang="0">
                <a:pos x="390" y="407"/>
              </a:cxn>
              <a:cxn ang="0">
                <a:pos x="400" y="426"/>
              </a:cxn>
              <a:cxn ang="0">
                <a:pos x="376" y="455"/>
              </a:cxn>
              <a:cxn ang="0">
                <a:pos x="319" y="460"/>
              </a:cxn>
              <a:cxn ang="0">
                <a:pos x="260" y="464"/>
              </a:cxn>
              <a:cxn ang="0">
                <a:pos x="203" y="469"/>
              </a:cxn>
              <a:cxn ang="0">
                <a:pos x="147" y="474"/>
              </a:cxn>
              <a:cxn ang="0">
                <a:pos x="88" y="479"/>
              </a:cxn>
              <a:cxn ang="0">
                <a:pos x="85" y="429"/>
              </a:cxn>
              <a:cxn ang="0">
                <a:pos x="69" y="407"/>
              </a:cxn>
              <a:cxn ang="0">
                <a:pos x="52" y="412"/>
              </a:cxn>
              <a:cxn ang="0">
                <a:pos x="47" y="410"/>
              </a:cxn>
              <a:cxn ang="0">
                <a:pos x="36" y="389"/>
              </a:cxn>
              <a:cxn ang="0">
                <a:pos x="33" y="346"/>
              </a:cxn>
              <a:cxn ang="0">
                <a:pos x="33" y="306"/>
              </a:cxn>
              <a:cxn ang="0">
                <a:pos x="31" y="263"/>
              </a:cxn>
              <a:cxn ang="0">
                <a:pos x="28" y="223"/>
              </a:cxn>
              <a:cxn ang="0">
                <a:pos x="28" y="180"/>
              </a:cxn>
              <a:cxn ang="0">
                <a:pos x="17" y="128"/>
              </a:cxn>
              <a:cxn ang="0">
                <a:pos x="7" y="76"/>
              </a:cxn>
              <a:cxn ang="0">
                <a:pos x="28" y="41"/>
              </a:cxn>
              <a:cxn ang="0">
                <a:pos x="116" y="33"/>
              </a:cxn>
              <a:cxn ang="0">
                <a:pos x="201" y="26"/>
              </a:cxn>
              <a:cxn ang="0">
                <a:pos x="286" y="19"/>
              </a:cxn>
              <a:cxn ang="0">
                <a:pos x="371" y="10"/>
              </a:cxn>
              <a:cxn ang="0">
                <a:pos x="457" y="0"/>
              </a:cxn>
              <a:cxn ang="0">
                <a:pos x="468" y="19"/>
              </a:cxn>
              <a:cxn ang="0">
                <a:pos x="454" y="41"/>
              </a:cxn>
            </a:cxnLst>
            <a:rect l="0" t="0" r="r" b="b"/>
            <a:pathLst>
              <a:path w="511" h="479">
                <a:moveTo>
                  <a:pt x="447" y="52"/>
                </a:moveTo>
                <a:lnTo>
                  <a:pt x="440" y="67"/>
                </a:lnTo>
                <a:lnTo>
                  <a:pt x="457" y="64"/>
                </a:lnTo>
                <a:lnTo>
                  <a:pt x="473" y="62"/>
                </a:lnTo>
                <a:lnTo>
                  <a:pt x="490" y="59"/>
                </a:lnTo>
                <a:lnTo>
                  <a:pt x="509" y="57"/>
                </a:lnTo>
                <a:lnTo>
                  <a:pt x="509" y="59"/>
                </a:lnTo>
                <a:lnTo>
                  <a:pt x="511" y="64"/>
                </a:lnTo>
                <a:lnTo>
                  <a:pt x="511" y="67"/>
                </a:lnTo>
                <a:lnTo>
                  <a:pt x="511" y="69"/>
                </a:lnTo>
                <a:lnTo>
                  <a:pt x="506" y="71"/>
                </a:lnTo>
                <a:lnTo>
                  <a:pt x="504" y="74"/>
                </a:lnTo>
                <a:lnTo>
                  <a:pt x="504" y="74"/>
                </a:lnTo>
                <a:lnTo>
                  <a:pt x="504" y="76"/>
                </a:lnTo>
                <a:lnTo>
                  <a:pt x="504" y="78"/>
                </a:lnTo>
                <a:lnTo>
                  <a:pt x="506" y="81"/>
                </a:lnTo>
                <a:lnTo>
                  <a:pt x="504" y="83"/>
                </a:lnTo>
                <a:lnTo>
                  <a:pt x="492" y="93"/>
                </a:lnTo>
                <a:lnTo>
                  <a:pt x="490" y="102"/>
                </a:lnTo>
                <a:lnTo>
                  <a:pt x="492" y="112"/>
                </a:lnTo>
                <a:lnTo>
                  <a:pt x="490" y="123"/>
                </a:lnTo>
                <a:lnTo>
                  <a:pt x="480" y="135"/>
                </a:lnTo>
                <a:lnTo>
                  <a:pt x="478" y="149"/>
                </a:lnTo>
                <a:lnTo>
                  <a:pt x="480" y="164"/>
                </a:lnTo>
                <a:lnTo>
                  <a:pt x="475" y="175"/>
                </a:lnTo>
                <a:lnTo>
                  <a:pt x="466" y="185"/>
                </a:lnTo>
                <a:lnTo>
                  <a:pt x="461" y="190"/>
                </a:lnTo>
                <a:lnTo>
                  <a:pt x="461" y="192"/>
                </a:lnTo>
                <a:lnTo>
                  <a:pt x="464" y="194"/>
                </a:lnTo>
                <a:lnTo>
                  <a:pt x="464" y="199"/>
                </a:lnTo>
                <a:lnTo>
                  <a:pt x="461" y="204"/>
                </a:lnTo>
                <a:lnTo>
                  <a:pt x="452" y="211"/>
                </a:lnTo>
                <a:lnTo>
                  <a:pt x="447" y="218"/>
                </a:lnTo>
                <a:lnTo>
                  <a:pt x="447" y="223"/>
                </a:lnTo>
                <a:lnTo>
                  <a:pt x="445" y="228"/>
                </a:lnTo>
                <a:lnTo>
                  <a:pt x="440" y="228"/>
                </a:lnTo>
                <a:lnTo>
                  <a:pt x="438" y="237"/>
                </a:lnTo>
                <a:lnTo>
                  <a:pt x="438" y="258"/>
                </a:lnTo>
                <a:lnTo>
                  <a:pt x="435" y="270"/>
                </a:lnTo>
                <a:lnTo>
                  <a:pt x="426" y="273"/>
                </a:lnTo>
                <a:lnTo>
                  <a:pt x="421" y="277"/>
                </a:lnTo>
                <a:lnTo>
                  <a:pt x="421" y="284"/>
                </a:lnTo>
                <a:lnTo>
                  <a:pt x="416" y="291"/>
                </a:lnTo>
                <a:lnTo>
                  <a:pt x="409" y="301"/>
                </a:lnTo>
                <a:lnTo>
                  <a:pt x="405" y="308"/>
                </a:lnTo>
                <a:lnTo>
                  <a:pt x="409" y="315"/>
                </a:lnTo>
                <a:lnTo>
                  <a:pt x="409" y="318"/>
                </a:lnTo>
                <a:lnTo>
                  <a:pt x="407" y="322"/>
                </a:lnTo>
                <a:lnTo>
                  <a:pt x="397" y="327"/>
                </a:lnTo>
                <a:lnTo>
                  <a:pt x="395" y="327"/>
                </a:lnTo>
                <a:lnTo>
                  <a:pt x="395" y="329"/>
                </a:lnTo>
                <a:lnTo>
                  <a:pt x="397" y="334"/>
                </a:lnTo>
                <a:lnTo>
                  <a:pt x="397" y="339"/>
                </a:lnTo>
                <a:lnTo>
                  <a:pt x="397" y="348"/>
                </a:lnTo>
                <a:lnTo>
                  <a:pt x="395" y="353"/>
                </a:lnTo>
                <a:lnTo>
                  <a:pt x="393" y="355"/>
                </a:lnTo>
                <a:lnTo>
                  <a:pt x="386" y="365"/>
                </a:lnTo>
                <a:lnTo>
                  <a:pt x="383" y="370"/>
                </a:lnTo>
                <a:lnTo>
                  <a:pt x="388" y="372"/>
                </a:lnTo>
                <a:lnTo>
                  <a:pt x="388" y="377"/>
                </a:lnTo>
                <a:lnTo>
                  <a:pt x="383" y="381"/>
                </a:lnTo>
                <a:lnTo>
                  <a:pt x="386" y="386"/>
                </a:lnTo>
                <a:lnTo>
                  <a:pt x="386" y="389"/>
                </a:lnTo>
                <a:lnTo>
                  <a:pt x="390" y="391"/>
                </a:lnTo>
                <a:lnTo>
                  <a:pt x="393" y="398"/>
                </a:lnTo>
                <a:lnTo>
                  <a:pt x="390" y="407"/>
                </a:lnTo>
                <a:lnTo>
                  <a:pt x="393" y="417"/>
                </a:lnTo>
                <a:lnTo>
                  <a:pt x="397" y="424"/>
                </a:lnTo>
                <a:lnTo>
                  <a:pt x="400" y="426"/>
                </a:lnTo>
                <a:lnTo>
                  <a:pt x="395" y="448"/>
                </a:lnTo>
                <a:lnTo>
                  <a:pt x="397" y="452"/>
                </a:lnTo>
                <a:lnTo>
                  <a:pt x="376" y="455"/>
                </a:lnTo>
                <a:lnTo>
                  <a:pt x="357" y="455"/>
                </a:lnTo>
                <a:lnTo>
                  <a:pt x="338" y="457"/>
                </a:lnTo>
                <a:lnTo>
                  <a:pt x="319" y="460"/>
                </a:lnTo>
                <a:lnTo>
                  <a:pt x="298" y="462"/>
                </a:lnTo>
                <a:lnTo>
                  <a:pt x="279" y="464"/>
                </a:lnTo>
                <a:lnTo>
                  <a:pt x="260" y="464"/>
                </a:lnTo>
                <a:lnTo>
                  <a:pt x="241" y="467"/>
                </a:lnTo>
                <a:lnTo>
                  <a:pt x="222" y="469"/>
                </a:lnTo>
                <a:lnTo>
                  <a:pt x="203" y="469"/>
                </a:lnTo>
                <a:lnTo>
                  <a:pt x="185" y="471"/>
                </a:lnTo>
                <a:lnTo>
                  <a:pt x="166" y="474"/>
                </a:lnTo>
                <a:lnTo>
                  <a:pt x="147" y="474"/>
                </a:lnTo>
                <a:lnTo>
                  <a:pt x="125" y="476"/>
                </a:lnTo>
                <a:lnTo>
                  <a:pt x="107" y="479"/>
                </a:lnTo>
                <a:lnTo>
                  <a:pt x="88" y="479"/>
                </a:lnTo>
                <a:lnTo>
                  <a:pt x="88" y="462"/>
                </a:lnTo>
                <a:lnTo>
                  <a:pt x="85" y="445"/>
                </a:lnTo>
                <a:lnTo>
                  <a:pt x="85" y="429"/>
                </a:lnTo>
                <a:lnTo>
                  <a:pt x="83" y="410"/>
                </a:lnTo>
                <a:lnTo>
                  <a:pt x="78" y="407"/>
                </a:lnTo>
                <a:lnTo>
                  <a:pt x="69" y="407"/>
                </a:lnTo>
                <a:lnTo>
                  <a:pt x="62" y="407"/>
                </a:lnTo>
                <a:lnTo>
                  <a:pt x="57" y="407"/>
                </a:lnTo>
                <a:lnTo>
                  <a:pt x="52" y="412"/>
                </a:lnTo>
                <a:lnTo>
                  <a:pt x="50" y="412"/>
                </a:lnTo>
                <a:lnTo>
                  <a:pt x="47" y="412"/>
                </a:lnTo>
                <a:lnTo>
                  <a:pt x="47" y="410"/>
                </a:lnTo>
                <a:lnTo>
                  <a:pt x="43" y="407"/>
                </a:lnTo>
                <a:lnTo>
                  <a:pt x="36" y="403"/>
                </a:lnTo>
                <a:lnTo>
                  <a:pt x="36" y="389"/>
                </a:lnTo>
                <a:lnTo>
                  <a:pt x="36" y="374"/>
                </a:lnTo>
                <a:lnTo>
                  <a:pt x="36" y="360"/>
                </a:lnTo>
                <a:lnTo>
                  <a:pt x="33" y="346"/>
                </a:lnTo>
                <a:lnTo>
                  <a:pt x="33" y="334"/>
                </a:lnTo>
                <a:lnTo>
                  <a:pt x="33" y="320"/>
                </a:lnTo>
                <a:lnTo>
                  <a:pt x="33" y="306"/>
                </a:lnTo>
                <a:lnTo>
                  <a:pt x="33" y="291"/>
                </a:lnTo>
                <a:lnTo>
                  <a:pt x="31" y="277"/>
                </a:lnTo>
                <a:lnTo>
                  <a:pt x="31" y="263"/>
                </a:lnTo>
                <a:lnTo>
                  <a:pt x="31" y="251"/>
                </a:lnTo>
                <a:lnTo>
                  <a:pt x="31" y="237"/>
                </a:lnTo>
                <a:lnTo>
                  <a:pt x="28" y="223"/>
                </a:lnTo>
                <a:lnTo>
                  <a:pt x="28" y="209"/>
                </a:lnTo>
                <a:lnTo>
                  <a:pt x="28" y="194"/>
                </a:lnTo>
                <a:lnTo>
                  <a:pt x="28" y="180"/>
                </a:lnTo>
                <a:lnTo>
                  <a:pt x="24" y="164"/>
                </a:lnTo>
                <a:lnTo>
                  <a:pt x="21" y="147"/>
                </a:lnTo>
                <a:lnTo>
                  <a:pt x="17" y="128"/>
                </a:lnTo>
                <a:lnTo>
                  <a:pt x="14" y="112"/>
                </a:lnTo>
                <a:lnTo>
                  <a:pt x="12" y="95"/>
                </a:lnTo>
                <a:lnTo>
                  <a:pt x="7" y="76"/>
                </a:lnTo>
                <a:lnTo>
                  <a:pt x="5" y="59"/>
                </a:lnTo>
                <a:lnTo>
                  <a:pt x="0" y="41"/>
                </a:lnTo>
                <a:lnTo>
                  <a:pt x="28" y="41"/>
                </a:lnTo>
                <a:lnTo>
                  <a:pt x="57" y="38"/>
                </a:lnTo>
                <a:lnTo>
                  <a:pt x="88" y="36"/>
                </a:lnTo>
                <a:lnTo>
                  <a:pt x="116" y="33"/>
                </a:lnTo>
                <a:lnTo>
                  <a:pt x="144" y="31"/>
                </a:lnTo>
                <a:lnTo>
                  <a:pt x="173" y="29"/>
                </a:lnTo>
                <a:lnTo>
                  <a:pt x="201" y="26"/>
                </a:lnTo>
                <a:lnTo>
                  <a:pt x="230" y="24"/>
                </a:lnTo>
                <a:lnTo>
                  <a:pt x="258" y="22"/>
                </a:lnTo>
                <a:lnTo>
                  <a:pt x="286" y="19"/>
                </a:lnTo>
                <a:lnTo>
                  <a:pt x="315" y="14"/>
                </a:lnTo>
                <a:lnTo>
                  <a:pt x="343" y="12"/>
                </a:lnTo>
                <a:lnTo>
                  <a:pt x="371" y="10"/>
                </a:lnTo>
                <a:lnTo>
                  <a:pt x="400" y="7"/>
                </a:lnTo>
                <a:lnTo>
                  <a:pt x="428" y="3"/>
                </a:lnTo>
                <a:lnTo>
                  <a:pt x="457" y="0"/>
                </a:lnTo>
                <a:lnTo>
                  <a:pt x="461" y="10"/>
                </a:lnTo>
                <a:lnTo>
                  <a:pt x="466" y="14"/>
                </a:lnTo>
                <a:lnTo>
                  <a:pt x="468" y="19"/>
                </a:lnTo>
                <a:lnTo>
                  <a:pt x="466" y="24"/>
                </a:lnTo>
                <a:lnTo>
                  <a:pt x="461" y="36"/>
                </a:lnTo>
                <a:lnTo>
                  <a:pt x="454" y="41"/>
                </a:lnTo>
                <a:lnTo>
                  <a:pt x="452" y="48"/>
                </a:lnTo>
                <a:lnTo>
                  <a:pt x="447" y="52"/>
                </a:lnTo>
                <a:close/>
              </a:path>
            </a:pathLst>
          </a:custGeom>
          <a:solidFill>
            <a:schemeClr val="bg1"/>
          </a:solidFill>
          <a:ln w="6350">
            <a:solidFill>
              <a:srgbClr val="00A0DC"/>
            </a:solidFill>
            <a:round/>
            <a:headEnd/>
            <a:tailEnd/>
          </a:ln>
        </p:spPr>
        <p:txBody>
          <a:bodyPr lIns="82275" rIns="137124"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7" name="North Carolina">
            <a:extLst>
              <a:ext uri="{FF2B5EF4-FFF2-40B4-BE49-F238E27FC236}">
                <a16:creationId xmlns:a16="http://schemas.microsoft.com/office/drawing/2014/main" id="{CA753B2C-26E4-0A4C-A927-19E27DA2119F}"/>
              </a:ext>
            </a:extLst>
          </p:cNvPr>
          <p:cNvSpPr>
            <a:spLocks noChangeAspect="1" noEditPoints="1"/>
          </p:cNvSpPr>
          <p:nvPr/>
        </p:nvSpPr>
        <p:spPr bwMode="gray">
          <a:xfrm>
            <a:off x="9246515" y="3732875"/>
            <a:ext cx="1260678" cy="621389"/>
          </a:xfrm>
          <a:custGeom>
            <a:avLst/>
            <a:gdLst/>
            <a:ahLst/>
            <a:cxnLst>
              <a:cxn ang="0">
                <a:pos x="800" y="256"/>
              </a:cxn>
              <a:cxn ang="0">
                <a:pos x="804" y="256"/>
              </a:cxn>
              <a:cxn ang="0">
                <a:pos x="842" y="95"/>
              </a:cxn>
              <a:cxn ang="0">
                <a:pos x="816" y="85"/>
              </a:cxn>
              <a:cxn ang="0">
                <a:pos x="807" y="90"/>
              </a:cxn>
              <a:cxn ang="0">
                <a:pos x="762" y="93"/>
              </a:cxn>
              <a:cxn ang="0">
                <a:pos x="731" y="67"/>
              </a:cxn>
              <a:cxn ang="0">
                <a:pos x="767" y="78"/>
              </a:cxn>
              <a:cxn ang="0">
                <a:pos x="783" y="59"/>
              </a:cxn>
              <a:cxn ang="0">
                <a:pos x="807" y="45"/>
              </a:cxn>
              <a:cxn ang="0">
                <a:pos x="797" y="19"/>
              </a:cxn>
              <a:cxn ang="0">
                <a:pos x="700" y="31"/>
              </a:cxn>
              <a:cxn ang="0">
                <a:pos x="523" y="78"/>
              </a:cxn>
              <a:cxn ang="0">
                <a:pos x="343" y="121"/>
              </a:cxn>
              <a:cxn ang="0">
                <a:pos x="230" y="154"/>
              </a:cxn>
              <a:cxn ang="0">
                <a:pos x="220" y="183"/>
              </a:cxn>
              <a:cxn ang="0">
                <a:pos x="182" y="218"/>
              </a:cxn>
              <a:cxn ang="0">
                <a:pos x="156" y="244"/>
              </a:cxn>
              <a:cxn ang="0">
                <a:pos x="142" y="239"/>
              </a:cxn>
              <a:cxn ang="0">
                <a:pos x="126" y="263"/>
              </a:cxn>
              <a:cxn ang="0">
                <a:pos x="71" y="310"/>
              </a:cxn>
              <a:cxn ang="0">
                <a:pos x="22" y="360"/>
              </a:cxn>
              <a:cxn ang="0">
                <a:pos x="3" y="403"/>
              </a:cxn>
              <a:cxn ang="0">
                <a:pos x="128" y="377"/>
              </a:cxn>
              <a:cxn ang="0">
                <a:pos x="187" y="341"/>
              </a:cxn>
              <a:cxn ang="0">
                <a:pos x="246" y="327"/>
              </a:cxn>
              <a:cxn ang="0">
                <a:pos x="327" y="313"/>
              </a:cxn>
              <a:cxn ang="0">
                <a:pos x="343" y="315"/>
              </a:cxn>
              <a:cxn ang="0">
                <a:pos x="381" y="344"/>
              </a:cxn>
              <a:cxn ang="0">
                <a:pos x="454" y="329"/>
              </a:cxn>
              <a:cxn ang="0">
                <a:pos x="532" y="355"/>
              </a:cxn>
              <a:cxn ang="0">
                <a:pos x="618" y="410"/>
              </a:cxn>
              <a:cxn ang="0">
                <a:pos x="677" y="367"/>
              </a:cxn>
              <a:cxn ang="0">
                <a:pos x="689" y="336"/>
              </a:cxn>
              <a:cxn ang="0">
                <a:pos x="717" y="294"/>
              </a:cxn>
              <a:cxn ang="0">
                <a:pos x="726" y="284"/>
              </a:cxn>
              <a:cxn ang="0">
                <a:pos x="771" y="258"/>
              </a:cxn>
              <a:cxn ang="0">
                <a:pos x="804" y="230"/>
              </a:cxn>
              <a:cxn ang="0">
                <a:pos x="745" y="223"/>
              </a:cxn>
              <a:cxn ang="0">
                <a:pos x="778" y="201"/>
              </a:cxn>
              <a:cxn ang="0">
                <a:pos x="774" y="173"/>
              </a:cxn>
              <a:cxn ang="0">
                <a:pos x="764" y="159"/>
              </a:cxn>
              <a:cxn ang="0">
                <a:pos x="781" y="164"/>
              </a:cxn>
              <a:cxn ang="0">
                <a:pos x="819" y="154"/>
              </a:cxn>
              <a:cxn ang="0">
                <a:pos x="804" y="0"/>
              </a:cxn>
              <a:cxn ang="0">
                <a:pos x="861" y="83"/>
              </a:cxn>
              <a:cxn ang="0">
                <a:pos x="871" y="93"/>
              </a:cxn>
              <a:cxn ang="0">
                <a:pos x="880" y="149"/>
              </a:cxn>
              <a:cxn ang="0">
                <a:pos x="880" y="126"/>
              </a:cxn>
              <a:cxn ang="0">
                <a:pos x="849" y="83"/>
              </a:cxn>
              <a:cxn ang="0">
                <a:pos x="849" y="171"/>
              </a:cxn>
            </a:cxnLst>
            <a:rect l="0" t="0" r="r" b="b"/>
            <a:pathLst>
              <a:path w="882" h="410">
                <a:moveTo>
                  <a:pt x="786" y="254"/>
                </a:moveTo>
                <a:lnTo>
                  <a:pt x="786" y="256"/>
                </a:lnTo>
                <a:lnTo>
                  <a:pt x="793" y="256"/>
                </a:lnTo>
                <a:lnTo>
                  <a:pt x="797" y="256"/>
                </a:lnTo>
                <a:lnTo>
                  <a:pt x="800" y="256"/>
                </a:lnTo>
                <a:lnTo>
                  <a:pt x="790" y="254"/>
                </a:lnTo>
                <a:lnTo>
                  <a:pt x="786" y="254"/>
                </a:lnTo>
                <a:close/>
                <a:moveTo>
                  <a:pt x="807" y="239"/>
                </a:moveTo>
                <a:lnTo>
                  <a:pt x="802" y="258"/>
                </a:lnTo>
                <a:lnTo>
                  <a:pt x="804" y="256"/>
                </a:lnTo>
                <a:lnTo>
                  <a:pt x="814" y="232"/>
                </a:lnTo>
                <a:lnTo>
                  <a:pt x="823" y="211"/>
                </a:lnTo>
                <a:lnTo>
                  <a:pt x="819" y="216"/>
                </a:lnTo>
                <a:lnTo>
                  <a:pt x="807" y="239"/>
                </a:lnTo>
                <a:close/>
                <a:moveTo>
                  <a:pt x="842" y="95"/>
                </a:moveTo>
                <a:lnTo>
                  <a:pt x="838" y="85"/>
                </a:lnTo>
                <a:lnTo>
                  <a:pt x="835" y="78"/>
                </a:lnTo>
                <a:lnTo>
                  <a:pt x="830" y="74"/>
                </a:lnTo>
                <a:lnTo>
                  <a:pt x="826" y="74"/>
                </a:lnTo>
                <a:lnTo>
                  <a:pt x="816" y="85"/>
                </a:lnTo>
                <a:lnTo>
                  <a:pt x="819" y="109"/>
                </a:lnTo>
                <a:lnTo>
                  <a:pt x="816" y="114"/>
                </a:lnTo>
                <a:lnTo>
                  <a:pt x="812" y="114"/>
                </a:lnTo>
                <a:lnTo>
                  <a:pt x="809" y="102"/>
                </a:lnTo>
                <a:lnTo>
                  <a:pt x="807" y="90"/>
                </a:lnTo>
                <a:lnTo>
                  <a:pt x="804" y="78"/>
                </a:lnTo>
                <a:lnTo>
                  <a:pt x="790" y="81"/>
                </a:lnTo>
                <a:lnTo>
                  <a:pt x="786" y="85"/>
                </a:lnTo>
                <a:lnTo>
                  <a:pt x="776" y="90"/>
                </a:lnTo>
                <a:lnTo>
                  <a:pt x="762" y="93"/>
                </a:lnTo>
                <a:lnTo>
                  <a:pt x="752" y="97"/>
                </a:lnTo>
                <a:lnTo>
                  <a:pt x="741" y="100"/>
                </a:lnTo>
                <a:lnTo>
                  <a:pt x="738" y="90"/>
                </a:lnTo>
                <a:lnTo>
                  <a:pt x="733" y="78"/>
                </a:lnTo>
                <a:lnTo>
                  <a:pt x="731" y="67"/>
                </a:lnTo>
                <a:lnTo>
                  <a:pt x="733" y="76"/>
                </a:lnTo>
                <a:lnTo>
                  <a:pt x="741" y="83"/>
                </a:lnTo>
                <a:lnTo>
                  <a:pt x="755" y="88"/>
                </a:lnTo>
                <a:lnTo>
                  <a:pt x="762" y="83"/>
                </a:lnTo>
                <a:lnTo>
                  <a:pt x="767" y="78"/>
                </a:lnTo>
                <a:lnTo>
                  <a:pt x="767" y="69"/>
                </a:lnTo>
                <a:lnTo>
                  <a:pt x="774" y="67"/>
                </a:lnTo>
                <a:lnTo>
                  <a:pt x="783" y="67"/>
                </a:lnTo>
                <a:lnTo>
                  <a:pt x="776" y="57"/>
                </a:lnTo>
                <a:lnTo>
                  <a:pt x="783" y="59"/>
                </a:lnTo>
                <a:lnTo>
                  <a:pt x="790" y="59"/>
                </a:lnTo>
                <a:lnTo>
                  <a:pt x="788" y="50"/>
                </a:lnTo>
                <a:lnTo>
                  <a:pt x="786" y="43"/>
                </a:lnTo>
                <a:lnTo>
                  <a:pt x="797" y="45"/>
                </a:lnTo>
                <a:lnTo>
                  <a:pt x="807" y="45"/>
                </a:lnTo>
                <a:lnTo>
                  <a:pt x="816" y="48"/>
                </a:lnTo>
                <a:lnTo>
                  <a:pt x="823" y="55"/>
                </a:lnTo>
                <a:lnTo>
                  <a:pt x="814" y="36"/>
                </a:lnTo>
                <a:lnTo>
                  <a:pt x="804" y="24"/>
                </a:lnTo>
                <a:lnTo>
                  <a:pt x="797" y="19"/>
                </a:lnTo>
                <a:lnTo>
                  <a:pt x="795" y="14"/>
                </a:lnTo>
                <a:lnTo>
                  <a:pt x="795" y="5"/>
                </a:lnTo>
                <a:lnTo>
                  <a:pt x="771" y="12"/>
                </a:lnTo>
                <a:lnTo>
                  <a:pt x="736" y="22"/>
                </a:lnTo>
                <a:lnTo>
                  <a:pt x="700" y="31"/>
                </a:lnTo>
                <a:lnTo>
                  <a:pt x="665" y="40"/>
                </a:lnTo>
                <a:lnTo>
                  <a:pt x="629" y="50"/>
                </a:lnTo>
                <a:lnTo>
                  <a:pt x="594" y="59"/>
                </a:lnTo>
                <a:lnTo>
                  <a:pt x="558" y="69"/>
                </a:lnTo>
                <a:lnTo>
                  <a:pt x="523" y="78"/>
                </a:lnTo>
                <a:lnTo>
                  <a:pt x="485" y="88"/>
                </a:lnTo>
                <a:lnTo>
                  <a:pt x="450" y="95"/>
                </a:lnTo>
                <a:lnTo>
                  <a:pt x="414" y="104"/>
                </a:lnTo>
                <a:lnTo>
                  <a:pt x="379" y="114"/>
                </a:lnTo>
                <a:lnTo>
                  <a:pt x="343" y="121"/>
                </a:lnTo>
                <a:lnTo>
                  <a:pt x="308" y="128"/>
                </a:lnTo>
                <a:lnTo>
                  <a:pt x="272" y="138"/>
                </a:lnTo>
                <a:lnTo>
                  <a:pt x="234" y="145"/>
                </a:lnTo>
                <a:lnTo>
                  <a:pt x="232" y="142"/>
                </a:lnTo>
                <a:lnTo>
                  <a:pt x="230" y="154"/>
                </a:lnTo>
                <a:lnTo>
                  <a:pt x="232" y="161"/>
                </a:lnTo>
                <a:lnTo>
                  <a:pt x="230" y="171"/>
                </a:lnTo>
                <a:lnTo>
                  <a:pt x="232" y="178"/>
                </a:lnTo>
                <a:lnTo>
                  <a:pt x="225" y="180"/>
                </a:lnTo>
                <a:lnTo>
                  <a:pt x="220" y="183"/>
                </a:lnTo>
                <a:lnTo>
                  <a:pt x="215" y="187"/>
                </a:lnTo>
                <a:lnTo>
                  <a:pt x="206" y="213"/>
                </a:lnTo>
                <a:lnTo>
                  <a:pt x="201" y="216"/>
                </a:lnTo>
                <a:lnTo>
                  <a:pt x="192" y="213"/>
                </a:lnTo>
                <a:lnTo>
                  <a:pt x="182" y="218"/>
                </a:lnTo>
                <a:lnTo>
                  <a:pt x="175" y="223"/>
                </a:lnTo>
                <a:lnTo>
                  <a:pt x="166" y="237"/>
                </a:lnTo>
                <a:lnTo>
                  <a:pt x="163" y="242"/>
                </a:lnTo>
                <a:lnTo>
                  <a:pt x="159" y="244"/>
                </a:lnTo>
                <a:lnTo>
                  <a:pt x="156" y="244"/>
                </a:lnTo>
                <a:lnTo>
                  <a:pt x="156" y="242"/>
                </a:lnTo>
                <a:lnTo>
                  <a:pt x="154" y="237"/>
                </a:lnTo>
                <a:lnTo>
                  <a:pt x="152" y="235"/>
                </a:lnTo>
                <a:lnTo>
                  <a:pt x="149" y="235"/>
                </a:lnTo>
                <a:lnTo>
                  <a:pt x="142" y="239"/>
                </a:lnTo>
                <a:lnTo>
                  <a:pt x="137" y="244"/>
                </a:lnTo>
                <a:lnTo>
                  <a:pt x="133" y="251"/>
                </a:lnTo>
                <a:lnTo>
                  <a:pt x="126" y="254"/>
                </a:lnTo>
                <a:lnTo>
                  <a:pt x="126" y="254"/>
                </a:lnTo>
                <a:lnTo>
                  <a:pt x="126" y="263"/>
                </a:lnTo>
                <a:lnTo>
                  <a:pt x="123" y="268"/>
                </a:lnTo>
                <a:lnTo>
                  <a:pt x="119" y="273"/>
                </a:lnTo>
                <a:lnTo>
                  <a:pt x="107" y="280"/>
                </a:lnTo>
                <a:lnTo>
                  <a:pt x="92" y="294"/>
                </a:lnTo>
                <a:lnTo>
                  <a:pt x="71" y="310"/>
                </a:lnTo>
                <a:lnTo>
                  <a:pt x="50" y="320"/>
                </a:lnTo>
                <a:lnTo>
                  <a:pt x="43" y="322"/>
                </a:lnTo>
                <a:lnTo>
                  <a:pt x="36" y="327"/>
                </a:lnTo>
                <a:lnTo>
                  <a:pt x="26" y="344"/>
                </a:lnTo>
                <a:lnTo>
                  <a:pt x="22" y="360"/>
                </a:lnTo>
                <a:lnTo>
                  <a:pt x="17" y="365"/>
                </a:lnTo>
                <a:lnTo>
                  <a:pt x="5" y="367"/>
                </a:lnTo>
                <a:lnTo>
                  <a:pt x="3" y="367"/>
                </a:lnTo>
                <a:lnTo>
                  <a:pt x="0" y="374"/>
                </a:lnTo>
                <a:lnTo>
                  <a:pt x="3" y="403"/>
                </a:lnTo>
                <a:lnTo>
                  <a:pt x="33" y="396"/>
                </a:lnTo>
                <a:lnTo>
                  <a:pt x="64" y="389"/>
                </a:lnTo>
                <a:lnTo>
                  <a:pt x="95" y="384"/>
                </a:lnTo>
                <a:lnTo>
                  <a:pt x="126" y="377"/>
                </a:lnTo>
                <a:lnTo>
                  <a:pt x="128" y="377"/>
                </a:lnTo>
                <a:lnTo>
                  <a:pt x="142" y="367"/>
                </a:lnTo>
                <a:lnTo>
                  <a:pt x="159" y="358"/>
                </a:lnTo>
                <a:lnTo>
                  <a:pt x="161" y="358"/>
                </a:lnTo>
                <a:lnTo>
                  <a:pt x="171" y="351"/>
                </a:lnTo>
                <a:lnTo>
                  <a:pt x="187" y="341"/>
                </a:lnTo>
                <a:lnTo>
                  <a:pt x="194" y="334"/>
                </a:lnTo>
                <a:lnTo>
                  <a:pt x="199" y="334"/>
                </a:lnTo>
                <a:lnTo>
                  <a:pt x="213" y="332"/>
                </a:lnTo>
                <a:lnTo>
                  <a:pt x="230" y="329"/>
                </a:lnTo>
                <a:lnTo>
                  <a:pt x="246" y="327"/>
                </a:lnTo>
                <a:lnTo>
                  <a:pt x="263" y="325"/>
                </a:lnTo>
                <a:lnTo>
                  <a:pt x="279" y="322"/>
                </a:lnTo>
                <a:lnTo>
                  <a:pt x="296" y="317"/>
                </a:lnTo>
                <a:lnTo>
                  <a:pt x="312" y="315"/>
                </a:lnTo>
                <a:lnTo>
                  <a:pt x="327" y="313"/>
                </a:lnTo>
                <a:lnTo>
                  <a:pt x="331" y="313"/>
                </a:lnTo>
                <a:lnTo>
                  <a:pt x="331" y="315"/>
                </a:lnTo>
                <a:lnTo>
                  <a:pt x="334" y="320"/>
                </a:lnTo>
                <a:lnTo>
                  <a:pt x="334" y="322"/>
                </a:lnTo>
                <a:lnTo>
                  <a:pt x="343" y="315"/>
                </a:lnTo>
                <a:lnTo>
                  <a:pt x="350" y="320"/>
                </a:lnTo>
                <a:lnTo>
                  <a:pt x="362" y="329"/>
                </a:lnTo>
                <a:lnTo>
                  <a:pt x="364" y="336"/>
                </a:lnTo>
                <a:lnTo>
                  <a:pt x="367" y="346"/>
                </a:lnTo>
                <a:lnTo>
                  <a:pt x="381" y="344"/>
                </a:lnTo>
                <a:lnTo>
                  <a:pt x="395" y="341"/>
                </a:lnTo>
                <a:lnTo>
                  <a:pt x="409" y="336"/>
                </a:lnTo>
                <a:lnTo>
                  <a:pt x="424" y="334"/>
                </a:lnTo>
                <a:lnTo>
                  <a:pt x="438" y="332"/>
                </a:lnTo>
                <a:lnTo>
                  <a:pt x="454" y="329"/>
                </a:lnTo>
                <a:lnTo>
                  <a:pt x="469" y="325"/>
                </a:lnTo>
                <a:lnTo>
                  <a:pt x="483" y="322"/>
                </a:lnTo>
                <a:lnTo>
                  <a:pt x="499" y="334"/>
                </a:lnTo>
                <a:lnTo>
                  <a:pt x="516" y="344"/>
                </a:lnTo>
                <a:lnTo>
                  <a:pt x="532" y="355"/>
                </a:lnTo>
                <a:lnTo>
                  <a:pt x="549" y="365"/>
                </a:lnTo>
                <a:lnTo>
                  <a:pt x="566" y="377"/>
                </a:lnTo>
                <a:lnTo>
                  <a:pt x="584" y="386"/>
                </a:lnTo>
                <a:lnTo>
                  <a:pt x="601" y="398"/>
                </a:lnTo>
                <a:lnTo>
                  <a:pt x="618" y="410"/>
                </a:lnTo>
                <a:lnTo>
                  <a:pt x="634" y="400"/>
                </a:lnTo>
                <a:lnTo>
                  <a:pt x="674" y="389"/>
                </a:lnTo>
                <a:lnTo>
                  <a:pt x="674" y="379"/>
                </a:lnTo>
                <a:lnTo>
                  <a:pt x="672" y="355"/>
                </a:lnTo>
                <a:lnTo>
                  <a:pt x="677" y="367"/>
                </a:lnTo>
                <a:lnTo>
                  <a:pt x="679" y="377"/>
                </a:lnTo>
                <a:lnTo>
                  <a:pt x="681" y="384"/>
                </a:lnTo>
                <a:lnTo>
                  <a:pt x="681" y="370"/>
                </a:lnTo>
                <a:lnTo>
                  <a:pt x="681" y="355"/>
                </a:lnTo>
                <a:lnTo>
                  <a:pt x="689" y="336"/>
                </a:lnTo>
                <a:lnTo>
                  <a:pt x="693" y="329"/>
                </a:lnTo>
                <a:lnTo>
                  <a:pt x="698" y="325"/>
                </a:lnTo>
                <a:lnTo>
                  <a:pt x="707" y="308"/>
                </a:lnTo>
                <a:lnTo>
                  <a:pt x="719" y="296"/>
                </a:lnTo>
                <a:lnTo>
                  <a:pt x="717" y="294"/>
                </a:lnTo>
                <a:lnTo>
                  <a:pt x="715" y="289"/>
                </a:lnTo>
                <a:lnTo>
                  <a:pt x="710" y="270"/>
                </a:lnTo>
                <a:lnTo>
                  <a:pt x="715" y="275"/>
                </a:lnTo>
                <a:lnTo>
                  <a:pt x="719" y="284"/>
                </a:lnTo>
                <a:lnTo>
                  <a:pt x="726" y="284"/>
                </a:lnTo>
                <a:lnTo>
                  <a:pt x="729" y="282"/>
                </a:lnTo>
                <a:lnTo>
                  <a:pt x="738" y="265"/>
                </a:lnTo>
                <a:lnTo>
                  <a:pt x="748" y="265"/>
                </a:lnTo>
                <a:lnTo>
                  <a:pt x="762" y="261"/>
                </a:lnTo>
                <a:lnTo>
                  <a:pt x="771" y="258"/>
                </a:lnTo>
                <a:lnTo>
                  <a:pt x="778" y="256"/>
                </a:lnTo>
                <a:lnTo>
                  <a:pt x="781" y="249"/>
                </a:lnTo>
                <a:lnTo>
                  <a:pt x="788" y="244"/>
                </a:lnTo>
                <a:lnTo>
                  <a:pt x="797" y="239"/>
                </a:lnTo>
                <a:lnTo>
                  <a:pt x="804" y="230"/>
                </a:lnTo>
                <a:lnTo>
                  <a:pt x="809" y="216"/>
                </a:lnTo>
                <a:lnTo>
                  <a:pt x="797" y="211"/>
                </a:lnTo>
                <a:lnTo>
                  <a:pt x="769" y="228"/>
                </a:lnTo>
                <a:lnTo>
                  <a:pt x="755" y="228"/>
                </a:lnTo>
                <a:lnTo>
                  <a:pt x="745" y="223"/>
                </a:lnTo>
                <a:lnTo>
                  <a:pt x="731" y="209"/>
                </a:lnTo>
                <a:lnTo>
                  <a:pt x="757" y="223"/>
                </a:lnTo>
                <a:lnTo>
                  <a:pt x="764" y="220"/>
                </a:lnTo>
                <a:lnTo>
                  <a:pt x="778" y="206"/>
                </a:lnTo>
                <a:lnTo>
                  <a:pt x="778" y="201"/>
                </a:lnTo>
                <a:lnTo>
                  <a:pt x="776" y="197"/>
                </a:lnTo>
                <a:lnTo>
                  <a:pt x="778" y="187"/>
                </a:lnTo>
                <a:lnTo>
                  <a:pt x="783" y="178"/>
                </a:lnTo>
                <a:lnTo>
                  <a:pt x="778" y="175"/>
                </a:lnTo>
                <a:lnTo>
                  <a:pt x="774" y="173"/>
                </a:lnTo>
                <a:lnTo>
                  <a:pt x="731" y="168"/>
                </a:lnTo>
                <a:lnTo>
                  <a:pt x="722" y="161"/>
                </a:lnTo>
                <a:lnTo>
                  <a:pt x="741" y="166"/>
                </a:lnTo>
                <a:lnTo>
                  <a:pt x="755" y="166"/>
                </a:lnTo>
                <a:lnTo>
                  <a:pt x="764" y="159"/>
                </a:lnTo>
                <a:lnTo>
                  <a:pt x="764" y="149"/>
                </a:lnTo>
                <a:lnTo>
                  <a:pt x="769" y="149"/>
                </a:lnTo>
                <a:lnTo>
                  <a:pt x="774" y="149"/>
                </a:lnTo>
                <a:lnTo>
                  <a:pt x="776" y="159"/>
                </a:lnTo>
                <a:lnTo>
                  <a:pt x="781" y="164"/>
                </a:lnTo>
                <a:lnTo>
                  <a:pt x="786" y="159"/>
                </a:lnTo>
                <a:lnTo>
                  <a:pt x="790" y="159"/>
                </a:lnTo>
                <a:lnTo>
                  <a:pt x="802" y="159"/>
                </a:lnTo>
                <a:lnTo>
                  <a:pt x="814" y="159"/>
                </a:lnTo>
                <a:lnTo>
                  <a:pt x="819" y="154"/>
                </a:lnTo>
                <a:lnTo>
                  <a:pt x="828" y="133"/>
                </a:lnTo>
                <a:lnTo>
                  <a:pt x="845" y="112"/>
                </a:lnTo>
                <a:lnTo>
                  <a:pt x="842" y="95"/>
                </a:lnTo>
                <a:close/>
                <a:moveTo>
                  <a:pt x="826" y="38"/>
                </a:moveTo>
                <a:lnTo>
                  <a:pt x="804" y="0"/>
                </a:lnTo>
                <a:lnTo>
                  <a:pt x="802" y="3"/>
                </a:lnTo>
                <a:lnTo>
                  <a:pt x="819" y="33"/>
                </a:lnTo>
                <a:lnTo>
                  <a:pt x="833" y="52"/>
                </a:lnTo>
                <a:lnTo>
                  <a:pt x="854" y="76"/>
                </a:lnTo>
                <a:lnTo>
                  <a:pt x="861" y="83"/>
                </a:lnTo>
                <a:lnTo>
                  <a:pt x="856" y="76"/>
                </a:lnTo>
                <a:lnTo>
                  <a:pt x="826" y="38"/>
                </a:lnTo>
                <a:close/>
                <a:moveTo>
                  <a:pt x="880" y="126"/>
                </a:moveTo>
                <a:lnTo>
                  <a:pt x="878" y="112"/>
                </a:lnTo>
                <a:lnTo>
                  <a:pt x="871" y="93"/>
                </a:lnTo>
                <a:lnTo>
                  <a:pt x="866" y="88"/>
                </a:lnTo>
                <a:lnTo>
                  <a:pt x="866" y="93"/>
                </a:lnTo>
                <a:lnTo>
                  <a:pt x="875" y="112"/>
                </a:lnTo>
                <a:lnTo>
                  <a:pt x="878" y="123"/>
                </a:lnTo>
                <a:lnTo>
                  <a:pt x="880" y="149"/>
                </a:lnTo>
                <a:lnTo>
                  <a:pt x="866" y="161"/>
                </a:lnTo>
                <a:lnTo>
                  <a:pt x="868" y="161"/>
                </a:lnTo>
                <a:lnTo>
                  <a:pt x="880" y="154"/>
                </a:lnTo>
                <a:lnTo>
                  <a:pt x="882" y="147"/>
                </a:lnTo>
                <a:lnTo>
                  <a:pt x="880" y="126"/>
                </a:lnTo>
                <a:close/>
                <a:moveTo>
                  <a:pt x="849" y="81"/>
                </a:moveTo>
                <a:lnTo>
                  <a:pt x="849" y="78"/>
                </a:lnTo>
                <a:lnTo>
                  <a:pt x="847" y="74"/>
                </a:lnTo>
                <a:lnTo>
                  <a:pt x="840" y="71"/>
                </a:lnTo>
                <a:lnTo>
                  <a:pt x="849" y="83"/>
                </a:lnTo>
                <a:lnTo>
                  <a:pt x="849" y="81"/>
                </a:lnTo>
                <a:close/>
                <a:moveTo>
                  <a:pt x="840" y="183"/>
                </a:moveTo>
                <a:lnTo>
                  <a:pt x="842" y="183"/>
                </a:lnTo>
                <a:lnTo>
                  <a:pt x="859" y="168"/>
                </a:lnTo>
                <a:lnTo>
                  <a:pt x="849" y="171"/>
                </a:lnTo>
                <a:lnTo>
                  <a:pt x="840" y="183"/>
                </a:lnTo>
                <a:close/>
              </a:path>
            </a:pathLst>
          </a:custGeom>
          <a:solidFill>
            <a:schemeClr val="bg1"/>
          </a:solidFill>
          <a:ln w="6350">
            <a:solidFill>
              <a:srgbClr val="00A0DC"/>
            </a:solidFill>
            <a:round/>
            <a:headEnd/>
            <a:tailEnd/>
          </a:ln>
        </p:spPr>
        <p:txBody>
          <a:bodyPr lIns="182832" r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8" name="District of Columbia">
            <a:extLst>
              <a:ext uri="{FF2B5EF4-FFF2-40B4-BE49-F238E27FC236}">
                <a16:creationId xmlns:a16="http://schemas.microsoft.com/office/drawing/2014/main" id="{3F1F7860-4B5C-B54F-98BC-CFDB5052F5CB}"/>
              </a:ext>
            </a:extLst>
          </p:cNvPr>
          <p:cNvSpPr>
            <a:spLocks/>
          </p:cNvSpPr>
          <p:nvPr/>
        </p:nvSpPr>
        <p:spPr bwMode="gray">
          <a:xfrm>
            <a:off x="10112698" y="3323669"/>
            <a:ext cx="27157" cy="36375"/>
          </a:xfrm>
          <a:custGeom>
            <a:avLst/>
            <a:gdLst/>
            <a:ahLst/>
            <a:cxnLst>
              <a:cxn ang="0">
                <a:pos x="19" y="12"/>
              </a:cxn>
              <a:cxn ang="0">
                <a:pos x="14" y="24"/>
              </a:cxn>
              <a:cxn ang="0">
                <a:pos x="9" y="15"/>
              </a:cxn>
              <a:cxn ang="0">
                <a:pos x="7" y="12"/>
              </a:cxn>
              <a:cxn ang="0">
                <a:pos x="0" y="12"/>
              </a:cxn>
              <a:cxn ang="0">
                <a:pos x="0" y="10"/>
              </a:cxn>
              <a:cxn ang="0">
                <a:pos x="4" y="0"/>
              </a:cxn>
              <a:cxn ang="0">
                <a:pos x="12" y="5"/>
              </a:cxn>
              <a:cxn ang="0">
                <a:pos x="19" y="12"/>
              </a:cxn>
            </a:cxnLst>
            <a:rect l="0" t="0" r="r" b="b"/>
            <a:pathLst>
              <a:path w="19" h="24">
                <a:moveTo>
                  <a:pt x="19" y="12"/>
                </a:moveTo>
                <a:lnTo>
                  <a:pt x="14" y="24"/>
                </a:lnTo>
                <a:lnTo>
                  <a:pt x="9" y="15"/>
                </a:lnTo>
                <a:lnTo>
                  <a:pt x="7" y="12"/>
                </a:lnTo>
                <a:lnTo>
                  <a:pt x="0" y="12"/>
                </a:lnTo>
                <a:lnTo>
                  <a:pt x="0" y="10"/>
                </a:lnTo>
                <a:lnTo>
                  <a:pt x="4" y="0"/>
                </a:lnTo>
                <a:lnTo>
                  <a:pt x="12" y="5"/>
                </a:lnTo>
                <a:lnTo>
                  <a:pt x="19" y="12"/>
                </a:lnTo>
                <a:close/>
              </a:path>
            </a:pathLst>
          </a:custGeom>
          <a:solidFill>
            <a:schemeClr val="bg1"/>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0" name="Maine">
            <a:extLst>
              <a:ext uri="{FF2B5EF4-FFF2-40B4-BE49-F238E27FC236}">
                <a16:creationId xmlns:a16="http://schemas.microsoft.com/office/drawing/2014/main" id="{80DD553D-B60C-8F42-A00D-6219057CD888}"/>
              </a:ext>
            </a:extLst>
          </p:cNvPr>
          <p:cNvSpPr>
            <a:spLocks noChangeAspect="1" noEditPoints="1"/>
          </p:cNvSpPr>
          <p:nvPr/>
        </p:nvSpPr>
        <p:spPr bwMode="gray">
          <a:xfrm>
            <a:off x="10521490" y="1371600"/>
            <a:ext cx="510277" cy="907832"/>
          </a:xfrm>
          <a:custGeom>
            <a:avLst/>
            <a:gdLst/>
            <a:ahLst/>
            <a:cxnLst>
              <a:cxn ang="0">
                <a:pos x="248" y="396"/>
              </a:cxn>
              <a:cxn ang="0">
                <a:pos x="246" y="386"/>
              </a:cxn>
              <a:cxn ang="0">
                <a:pos x="262" y="365"/>
              </a:cxn>
              <a:cxn ang="0">
                <a:pos x="277" y="372"/>
              </a:cxn>
              <a:cxn ang="0">
                <a:pos x="281" y="358"/>
              </a:cxn>
              <a:cxn ang="0">
                <a:pos x="343" y="256"/>
              </a:cxn>
              <a:cxn ang="0">
                <a:pos x="329" y="225"/>
              </a:cxn>
              <a:cxn ang="0">
                <a:pos x="317" y="223"/>
              </a:cxn>
              <a:cxn ang="0">
                <a:pos x="307" y="230"/>
              </a:cxn>
              <a:cxn ang="0">
                <a:pos x="293" y="218"/>
              </a:cxn>
              <a:cxn ang="0">
                <a:pos x="286" y="202"/>
              </a:cxn>
              <a:cxn ang="0">
                <a:pos x="286" y="190"/>
              </a:cxn>
              <a:cxn ang="0">
                <a:pos x="272" y="185"/>
              </a:cxn>
              <a:cxn ang="0">
                <a:pos x="253" y="183"/>
              </a:cxn>
              <a:cxn ang="0">
                <a:pos x="244" y="176"/>
              </a:cxn>
              <a:cxn ang="0">
                <a:pos x="241" y="164"/>
              </a:cxn>
              <a:cxn ang="0">
                <a:pos x="236" y="152"/>
              </a:cxn>
              <a:cxn ang="0">
                <a:pos x="208" y="88"/>
              </a:cxn>
              <a:cxn ang="0">
                <a:pos x="177" y="19"/>
              </a:cxn>
              <a:cxn ang="0">
                <a:pos x="123" y="3"/>
              </a:cxn>
              <a:cxn ang="0">
                <a:pos x="102" y="27"/>
              </a:cxn>
              <a:cxn ang="0">
                <a:pos x="76" y="41"/>
              </a:cxn>
              <a:cxn ang="0">
                <a:pos x="61" y="19"/>
              </a:cxn>
              <a:cxn ang="0">
                <a:pos x="43" y="38"/>
              </a:cxn>
              <a:cxn ang="0">
                <a:pos x="26" y="116"/>
              </a:cxn>
              <a:cxn ang="0">
                <a:pos x="26" y="185"/>
              </a:cxn>
              <a:cxn ang="0">
                <a:pos x="33" y="235"/>
              </a:cxn>
              <a:cxn ang="0">
                <a:pos x="33" y="259"/>
              </a:cxn>
              <a:cxn ang="0">
                <a:pos x="19" y="299"/>
              </a:cxn>
              <a:cxn ang="0">
                <a:pos x="26" y="315"/>
              </a:cxn>
              <a:cxn ang="0">
                <a:pos x="19" y="332"/>
              </a:cxn>
              <a:cxn ang="0">
                <a:pos x="9" y="332"/>
              </a:cxn>
              <a:cxn ang="0">
                <a:pos x="5" y="353"/>
              </a:cxn>
              <a:cxn ang="0">
                <a:pos x="33" y="420"/>
              </a:cxn>
              <a:cxn ang="0">
                <a:pos x="66" y="498"/>
              </a:cxn>
              <a:cxn ang="0">
                <a:pos x="92" y="559"/>
              </a:cxn>
              <a:cxn ang="0">
                <a:pos x="118" y="590"/>
              </a:cxn>
              <a:cxn ang="0">
                <a:pos x="135" y="559"/>
              </a:cxn>
              <a:cxn ang="0">
                <a:pos x="142" y="512"/>
              </a:cxn>
              <a:cxn ang="0">
                <a:pos x="158" y="483"/>
              </a:cxn>
              <a:cxn ang="0">
                <a:pos x="173" y="483"/>
              </a:cxn>
              <a:cxn ang="0">
                <a:pos x="170" y="467"/>
              </a:cxn>
              <a:cxn ang="0">
                <a:pos x="175" y="457"/>
              </a:cxn>
              <a:cxn ang="0">
                <a:pos x="189" y="462"/>
              </a:cxn>
              <a:cxn ang="0">
                <a:pos x="196" y="457"/>
              </a:cxn>
              <a:cxn ang="0">
                <a:pos x="220" y="429"/>
              </a:cxn>
              <a:cxn ang="0">
                <a:pos x="215" y="375"/>
              </a:cxn>
              <a:cxn ang="0">
                <a:pos x="227" y="360"/>
              </a:cxn>
              <a:cxn ang="0">
                <a:pos x="234" y="365"/>
              </a:cxn>
              <a:cxn ang="0">
                <a:pos x="251" y="377"/>
              </a:cxn>
              <a:cxn ang="0">
                <a:pos x="253" y="367"/>
              </a:cxn>
              <a:cxn ang="0">
                <a:pos x="262" y="353"/>
              </a:cxn>
              <a:cxn ang="0">
                <a:pos x="274" y="339"/>
              </a:cxn>
              <a:cxn ang="0">
                <a:pos x="291" y="351"/>
              </a:cxn>
              <a:cxn ang="0">
                <a:pos x="300" y="337"/>
              </a:cxn>
              <a:cxn ang="0">
                <a:pos x="317" y="313"/>
              </a:cxn>
              <a:cxn ang="0">
                <a:pos x="333" y="287"/>
              </a:cxn>
            </a:cxnLst>
            <a:rect l="0" t="0" r="r" b="b"/>
            <a:pathLst>
              <a:path w="357" h="599">
                <a:moveTo>
                  <a:pt x="246" y="386"/>
                </a:moveTo>
                <a:lnTo>
                  <a:pt x="246" y="389"/>
                </a:lnTo>
                <a:lnTo>
                  <a:pt x="246" y="391"/>
                </a:lnTo>
                <a:lnTo>
                  <a:pt x="248" y="396"/>
                </a:lnTo>
                <a:lnTo>
                  <a:pt x="253" y="396"/>
                </a:lnTo>
                <a:lnTo>
                  <a:pt x="253" y="391"/>
                </a:lnTo>
                <a:lnTo>
                  <a:pt x="248" y="389"/>
                </a:lnTo>
                <a:lnTo>
                  <a:pt x="246" y="386"/>
                </a:lnTo>
                <a:close/>
                <a:moveTo>
                  <a:pt x="274" y="348"/>
                </a:moveTo>
                <a:lnTo>
                  <a:pt x="267" y="348"/>
                </a:lnTo>
                <a:lnTo>
                  <a:pt x="265" y="353"/>
                </a:lnTo>
                <a:lnTo>
                  <a:pt x="262" y="365"/>
                </a:lnTo>
                <a:lnTo>
                  <a:pt x="267" y="372"/>
                </a:lnTo>
                <a:lnTo>
                  <a:pt x="270" y="375"/>
                </a:lnTo>
                <a:lnTo>
                  <a:pt x="277" y="375"/>
                </a:lnTo>
                <a:lnTo>
                  <a:pt x="277" y="372"/>
                </a:lnTo>
                <a:lnTo>
                  <a:pt x="274" y="365"/>
                </a:lnTo>
                <a:lnTo>
                  <a:pt x="279" y="365"/>
                </a:lnTo>
                <a:lnTo>
                  <a:pt x="284" y="360"/>
                </a:lnTo>
                <a:lnTo>
                  <a:pt x="281" y="358"/>
                </a:lnTo>
                <a:lnTo>
                  <a:pt x="274" y="348"/>
                </a:lnTo>
                <a:close/>
                <a:moveTo>
                  <a:pt x="355" y="256"/>
                </a:moveTo>
                <a:lnTo>
                  <a:pt x="352" y="254"/>
                </a:lnTo>
                <a:lnTo>
                  <a:pt x="343" y="256"/>
                </a:lnTo>
                <a:lnTo>
                  <a:pt x="341" y="249"/>
                </a:lnTo>
                <a:lnTo>
                  <a:pt x="341" y="242"/>
                </a:lnTo>
                <a:lnTo>
                  <a:pt x="333" y="232"/>
                </a:lnTo>
                <a:lnTo>
                  <a:pt x="329" y="225"/>
                </a:lnTo>
                <a:lnTo>
                  <a:pt x="329" y="223"/>
                </a:lnTo>
                <a:lnTo>
                  <a:pt x="324" y="223"/>
                </a:lnTo>
                <a:lnTo>
                  <a:pt x="319" y="223"/>
                </a:lnTo>
                <a:lnTo>
                  <a:pt x="317" y="223"/>
                </a:lnTo>
                <a:lnTo>
                  <a:pt x="315" y="225"/>
                </a:lnTo>
                <a:lnTo>
                  <a:pt x="315" y="228"/>
                </a:lnTo>
                <a:lnTo>
                  <a:pt x="315" y="232"/>
                </a:lnTo>
                <a:lnTo>
                  <a:pt x="307" y="230"/>
                </a:lnTo>
                <a:lnTo>
                  <a:pt x="303" y="228"/>
                </a:lnTo>
                <a:lnTo>
                  <a:pt x="298" y="225"/>
                </a:lnTo>
                <a:lnTo>
                  <a:pt x="296" y="223"/>
                </a:lnTo>
                <a:lnTo>
                  <a:pt x="293" y="218"/>
                </a:lnTo>
                <a:lnTo>
                  <a:pt x="293" y="214"/>
                </a:lnTo>
                <a:lnTo>
                  <a:pt x="293" y="209"/>
                </a:lnTo>
                <a:lnTo>
                  <a:pt x="288" y="204"/>
                </a:lnTo>
                <a:lnTo>
                  <a:pt x="286" y="202"/>
                </a:lnTo>
                <a:lnTo>
                  <a:pt x="284" y="199"/>
                </a:lnTo>
                <a:lnTo>
                  <a:pt x="281" y="197"/>
                </a:lnTo>
                <a:lnTo>
                  <a:pt x="284" y="192"/>
                </a:lnTo>
                <a:lnTo>
                  <a:pt x="286" y="190"/>
                </a:lnTo>
                <a:lnTo>
                  <a:pt x="284" y="185"/>
                </a:lnTo>
                <a:lnTo>
                  <a:pt x="281" y="183"/>
                </a:lnTo>
                <a:lnTo>
                  <a:pt x="277" y="183"/>
                </a:lnTo>
                <a:lnTo>
                  <a:pt x="272" y="185"/>
                </a:lnTo>
                <a:lnTo>
                  <a:pt x="267" y="185"/>
                </a:lnTo>
                <a:lnTo>
                  <a:pt x="260" y="185"/>
                </a:lnTo>
                <a:lnTo>
                  <a:pt x="255" y="183"/>
                </a:lnTo>
                <a:lnTo>
                  <a:pt x="253" y="183"/>
                </a:lnTo>
                <a:lnTo>
                  <a:pt x="251" y="183"/>
                </a:lnTo>
                <a:lnTo>
                  <a:pt x="248" y="183"/>
                </a:lnTo>
                <a:lnTo>
                  <a:pt x="246" y="180"/>
                </a:lnTo>
                <a:lnTo>
                  <a:pt x="244" y="176"/>
                </a:lnTo>
                <a:lnTo>
                  <a:pt x="244" y="171"/>
                </a:lnTo>
                <a:lnTo>
                  <a:pt x="244" y="169"/>
                </a:lnTo>
                <a:lnTo>
                  <a:pt x="241" y="166"/>
                </a:lnTo>
                <a:lnTo>
                  <a:pt x="241" y="164"/>
                </a:lnTo>
                <a:lnTo>
                  <a:pt x="239" y="161"/>
                </a:lnTo>
                <a:lnTo>
                  <a:pt x="239" y="159"/>
                </a:lnTo>
                <a:lnTo>
                  <a:pt x="239" y="154"/>
                </a:lnTo>
                <a:lnTo>
                  <a:pt x="236" y="152"/>
                </a:lnTo>
                <a:lnTo>
                  <a:pt x="232" y="143"/>
                </a:lnTo>
                <a:lnTo>
                  <a:pt x="222" y="121"/>
                </a:lnTo>
                <a:lnTo>
                  <a:pt x="215" y="107"/>
                </a:lnTo>
                <a:lnTo>
                  <a:pt x="208" y="88"/>
                </a:lnTo>
                <a:lnTo>
                  <a:pt x="201" y="74"/>
                </a:lnTo>
                <a:lnTo>
                  <a:pt x="192" y="55"/>
                </a:lnTo>
                <a:lnTo>
                  <a:pt x="184" y="36"/>
                </a:lnTo>
                <a:lnTo>
                  <a:pt x="177" y="19"/>
                </a:lnTo>
                <a:lnTo>
                  <a:pt x="163" y="12"/>
                </a:lnTo>
                <a:lnTo>
                  <a:pt x="144" y="5"/>
                </a:lnTo>
                <a:lnTo>
                  <a:pt x="130" y="0"/>
                </a:lnTo>
                <a:lnTo>
                  <a:pt x="123" y="3"/>
                </a:lnTo>
                <a:lnTo>
                  <a:pt x="121" y="5"/>
                </a:lnTo>
                <a:lnTo>
                  <a:pt x="121" y="10"/>
                </a:lnTo>
                <a:lnTo>
                  <a:pt x="113" y="17"/>
                </a:lnTo>
                <a:lnTo>
                  <a:pt x="102" y="27"/>
                </a:lnTo>
                <a:lnTo>
                  <a:pt x="90" y="38"/>
                </a:lnTo>
                <a:lnTo>
                  <a:pt x="85" y="41"/>
                </a:lnTo>
                <a:lnTo>
                  <a:pt x="83" y="41"/>
                </a:lnTo>
                <a:lnTo>
                  <a:pt x="76" y="41"/>
                </a:lnTo>
                <a:lnTo>
                  <a:pt x="71" y="38"/>
                </a:lnTo>
                <a:lnTo>
                  <a:pt x="69" y="36"/>
                </a:lnTo>
                <a:lnTo>
                  <a:pt x="66" y="31"/>
                </a:lnTo>
                <a:lnTo>
                  <a:pt x="61" y="19"/>
                </a:lnTo>
                <a:lnTo>
                  <a:pt x="54" y="19"/>
                </a:lnTo>
                <a:lnTo>
                  <a:pt x="45" y="22"/>
                </a:lnTo>
                <a:lnTo>
                  <a:pt x="45" y="31"/>
                </a:lnTo>
                <a:lnTo>
                  <a:pt x="43" y="38"/>
                </a:lnTo>
                <a:lnTo>
                  <a:pt x="38" y="55"/>
                </a:lnTo>
                <a:lnTo>
                  <a:pt x="33" y="79"/>
                </a:lnTo>
                <a:lnTo>
                  <a:pt x="31" y="93"/>
                </a:lnTo>
                <a:lnTo>
                  <a:pt x="26" y="116"/>
                </a:lnTo>
                <a:lnTo>
                  <a:pt x="21" y="135"/>
                </a:lnTo>
                <a:lnTo>
                  <a:pt x="26" y="154"/>
                </a:lnTo>
                <a:lnTo>
                  <a:pt x="28" y="171"/>
                </a:lnTo>
                <a:lnTo>
                  <a:pt x="26" y="185"/>
                </a:lnTo>
                <a:lnTo>
                  <a:pt x="24" y="199"/>
                </a:lnTo>
                <a:lnTo>
                  <a:pt x="26" y="211"/>
                </a:lnTo>
                <a:lnTo>
                  <a:pt x="28" y="225"/>
                </a:lnTo>
                <a:lnTo>
                  <a:pt x="33" y="235"/>
                </a:lnTo>
                <a:lnTo>
                  <a:pt x="35" y="237"/>
                </a:lnTo>
                <a:lnTo>
                  <a:pt x="35" y="242"/>
                </a:lnTo>
                <a:lnTo>
                  <a:pt x="35" y="249"/>
                </a:lnTo>
                <a:lnTo>
                  <a:pt x="33" y="259"/>
                </a:lnTo>
                <a:lnTo>
                  <a:pt x="33" y="266"/>
                </a:lnTo>
                <a:lnTo>
                  <a:pt x="31" y="273"/>
                </a:lnTo>
                <a:lnTo>
                  <a:pt x="24" y="285"/>
                </a:lnTo>
                <a:lnTo>
                  <a:pt x="19" y="299"/>
                </a:lnTo>
                <a:lnTo>
                  <a:pt x="21" y="304"/>
                </a:lnTo>
                <a:lnTo>
                  <a:pt x="24" y="311"/>
                </a:lnTo>
                <a:lnTo>
                  <a:pt x="26" y="313"/>
                </a:lnTo>
                <a:lnTo>
                  <a:pt x="26" y="315"/>
                </a:lnTo>
                <a:lnTo>
                  <a:pt x="21" y="318"/>
                </a:lnTo>
                <a:lnTo>
                  <a:pt x="19" y="320"/>
                </a:lnTo>
                <a:lnTo>
                  <a:pt x="16" y="325"/>
                </a:lnTo>
                <a:lnTo>
                  <a:pt x="19" y="332"/>
                </a:lnTo>
                <a:lnTo>
                  <a:pt x="19" y="337"/>
                </a:lnTo>
                <a:lnTo>
                  <a:pt x="16" y="339"/>
                </a:lnTo>
                <a:lnTo>
                  <a:pt x="14" y="337"/>
                </a:lnTo>
                <a:lnTo>
                  <a:pt x="9" y="332"/>
                </a:lnTo>
                <a:lnTo>
                  <a:pt x="5" y="334"/>
                </a:lnTo>
                <a:lnTo>
                  <a:pt x="2" y="339"/>
                </a:lnTo>
                <a:lnTo>
                  <a:pt x="0" y="341"/>
                </a:lnTo>
                <a:lnTo>
                  <a:pt x="5" y="353"/>
                </a:lnTo>
                <a:lnTo>
                  <a:pt x="16" y="379"/>
                </a:lnTo>
                <a:lnTo>
                  <a:pt x="21" y="393"/>
                </a:lnTo>
                <a:lnTo>
                  <a:pt x="28" y="405"/>
                </a:lnTo>
                <a:lnTo>
                  <a:pt x="33" y="420"/>
                </a:lnTo>
                <a:lnTo>
                  <a:pt x="38" y="431"/>
                </a:lnTo>
                <a:lnTo>
                  <a:pt x="54" y="472"/>
                </a:lnTo>
                <a:lnTo>
                  <a:pt x="61" y="486"/>
                </a:lnTo>
                <a:lnTo>
                  <a:pt x="66" y="498"/>
                </a:lnTo>
                <a:lnTo>
                  <a:pt x="71" y="512"/>
                </a:lnTo>
                <a:lnTo>
                  <a:pt x="83" y="538"/>
                </a:lnTo>
                <a:lnTo>
                  <a:pt x="90" y="552"/>
                </a:lnTo>
                <a:lnTo>
                  <a:pt x="92" y="559"/>
                </a:lnTo>
                <a:lnTo>
                  <a:pt x="95" y="569"/>
                </a:lnTo>
                <a:lnTo>
                  <a:pt x="102" y="573"/>
                </a:lnTo>
                <a:lnTo>
                  <a:pt x="113" y="583"/>
                </a:lnTo>
                <a:lnTo>
                  <a:pt x="118" y="590"/>
                </a:lnTo>
                <a:lnTo>
                  <a:pt x="128" y="599"/>
                </a:lnTo>
                <a:lnTo>
                  <a:pt x="130" y="592"/>
                </a:lnTo>
                <a:lnTo>
                  <a:pt x="135" y="590"/>
                </a:lnTo>
                <a:lnTo>
                  <a:pt x="135" y="559"/>
                </a:lnTo>
                <a:lnTo>
                  <a:pt x="142" y="538"/>
                </a:lnTo>
                <a:lnTo>
                  <a:pt x="149" y="514"/>
                </a:lnTo>
                <a:lnTo>
                  <a:pt x="144" y="512"/>
                </a:lnTo>
                <a:lnTo>
                  <a:pt x="142" y="512"/>
                </a:lnTo>
                <a:lnTo>
                  <a:pt x="144" y="498"/>
                </a:lnTo>
                <a:lnTo>
                  <a:pt x="151" y="486"/>
                </a:lnTo>
                <a:lnTo>
                  <a:pt x="158" y="479"/>
                </a:lnTo>
                <a:lnTo>
                  <a:pt x="158" y="483"/>
                </a:lnTo>
                <a:lnTo>
                  <a:pt x="161" y="488"/>
                </a:lnTo>
                <a:lnTo>
                  <a:pt x="165" y="486"/>
                </a:lnTo>
                <a:lnTo>
                  <a:pt x="168" y="481"/>
                </a:lnTo>
                <a:lnTo>
                  <a:pt x="173" y="483"/>
                </a:lnTo>
                <a:lnTo>
                  <a:pt x="175" y="483"/>
                </a:lnTo>
                <a:lnTo>
                  <a:pt x="175" y="479"/>
                </a:lnTo>
                <a:lnTo>
                  <a:pt x="170" y="472"/>
                </a:lnTo>
                <a:lnTo>
                  <a:pt x="170" y="467"/>
                </a:lnTo>
                <a:lnTo>
                  <a:pt x="173" y="467"/>
                </a:lnTo>
                <a:lnTo>
                  <a:pt x="175" y="472"/>
                </a:lnTo>
                <a:lnTo>
                  <a:pt x="177" y="472"/>
                </a:lnTo>
                <a:lnTo>
                  <a:pt x="175" y="457"/>
                </a:lnTo>
                <a:lnTo>
                  <a:pt x="177" y="453"/>
                </a:lnTo>
                <a:lnTo>
                  <a:pt x="182" y="457"/>
                </a:lnTo>
                <a:lnTo>
                  <a:pt x="187" y="465"/>
                </a:lnTo>
                <a:lnTo>
                  <a:pt x="189" y="462"/>
                </a:lnTo>
                <a:lnTo>
                  <a:pt x="187" y="450"/>
                </a:lnTo>
                <a:lnTo>
                  <a:pt x="189" y="453"/>
                </a:lnTo>
                <a:lnTo>
                  <a:pt x="194" y="460"/>
                </a:lnTo>
                <a:lnTo>
                  <a:pt x="196" y="457"/>
                </a:lnTo>
                <a:lnTo>
                  <a:pt x="199" y="448"/>
                </a:lnTo>
                <a:lnTo>
                  <a:pt x="203" y="441"/>
                </a:lnTo>
                <a:lnTo>
                  <a:pt x="215" y="438"/>
                </a:lnTo>
                <a:lnTo>
                  <a:pt x="220" y="429"/>
                </a:lnTo>
                <a:lnTo>
                  <a:pt x="222" y="420"/>
                </a:lnTo>
                <a:lnTo>
                  <a:pt x="220" y="410"/>
                </a:lnTo>
                <a:lnTo>
                  <a:pt x="220" y="386"/>
                </a:lnTo>
                <a:lnTo>
                  <a:pt x="215" y="375"/>
                </a:lnTo>
                <a:lnTo>
                  <a:pt x="222" y="365"/>
                </a:lnTo>
                <a:lnTo>
                  <a:pt x="222" y="356"/>
                </a:lnTo>
                <a:lnTo>
                  <a:pt x="225" y="351"/>
                </a:lnTo>
                <a:lnTo>
                  <a:pt x="227" y="360"/>
                </a:lnTo>
                <a:lnTo>
                  <a:pt x="227" y="367"/>
                </a:lnTo>
                <a:lnTo>
                  <a:pt x="229" y="367"/>
                </a:lnTo>
                <a:lnTo>
                  <a:pt x="232" y="365"/>
                </a:lnTo>
                <a:lnTo>
                  <a:pt x="234" y="365"/>
                </a:lnTo>
                <a:lnTo>
                  <a:pt x="232" y="377"/>
                </a:lnTo>
                <a:lnTo>
                  <a:pt x="232" y="382"/>
                </a:lnTo>
                <a:lnTo>
                  <a:pt x="239" y="377"/>
                </a:lnTo>
                <a:lnTo>
                  <a:pt x="251" y="377"/>
                </a:lnTo>
                <a:lnTo>
                  <a:pt x="255" y="382"/>
                </a:lnTo>
                <a:lnTo>
                  <a:pt x="258" y="382"/>
                </a:lnTo>
                <a:lnTo>
                  <a:pt x="258" y="375"/>
                </a:lnTo>
                <a:lnTo>
                  <a:pt x="253" y="367"/>
                </a:lnTo>
                <a:lnTo>
                  <a:pt x="253" y="358"/>
                </a:lnTo>
                <a:lnTo>
                  <a:pt x="253" y="348"/>
                </a:lnTo>
                <a:lnTo>
                  <a:pt x="258" y="353"/>
                </a:lnTo>
                <a:lnTo>
                  <a:pt x="262" y="353"/>
                </a:lnTo>
                <a:lnTo>
                  <a:pt x="265" y="348"/>
                </a:lnTo>
                <a:lnTo>
                  <a:pt x="267" y="344"/>
                </a:lnTo>
                <a:lnTo>
                  <a:pt x="270" y="341"/>
                </a:lnTo>
                <a:lnTo>
                  <a:pt x="274" y="339"/>
                </a:lnTo>
                <a:lnTo>
                  <a:pt x="279" y="339"/>
                </a:lnTo>
                <a:lnTo>
                  <a:pt x="281" y="339"/>
                </a:lnTo>
                <a:lnTo>
                  <a:pt x="286" y="344"/>
                </a:lnTo>
                <a:lnTo>
                  <a:pt x="291" y="351"/>
                </a:lnTo>
                <a:lnTo>
                  <a:pt x="293" y="346"/>
                </a:lnTo>
                <a:lnTo>
                  <a:pt x="296" y="344"/>
                </a:lnTo>
                <a:lnTo>
                  <a:pt x="296" y="337"/>
                </a:lnTo>
                <a:lnTo>
                  <a:pt x="300" y="337"/>
                </a:lnTo>
                <a:lnTo>
                  <a:pt x="300" y="320"/>
                </a:lnTo>
                <a:lnTo>
                  <a:pt x="303" y="315"/>
                </a:lnTo>
                <a:lnTo>
                  <a:pt x="310" y="315"/>
                </a:lnTo>
                <a:lnTo>
                  <a:pt x="317" y="313"/>
                </a:lnTo>
                <a:lnTo>
                  <a:pt x="319" y="311"/>
                </a:lnTo>
                <a:lnTo>
                  <a:pt x="319" y="301"/>
                </a:lnTo>
                <a:lnTo>
                  <a:pt x="326" y="296"/>
                </a:lnTo>
                <a:lnTo>
                  <a:pt x="333" y="287"/>
                </a:lnTo>
                <a:lnTo>
                  <a:pt x="348" y="285"/>
                </a:lnTo>
                <a:lnTo>
                  <a:pt x="357" y="259"/>
                </a:lnTo>
                <a:lnTo>
                  <a:pt x="355" y="256"/>
                </a:lnTo>
                <a:close/>
              </a:path>
            </a:pathLst>
          </a:custGeom>
          <a:solidFill>
            <a:schemeClr val="bg1"/>
          </a:solidFill>
          <a:ln w="6350">
            <a:solidFill>
              <a:srgbClr val="00A0DC"/>
            </a:solidFill>
            <a:round/>
            <a:headEnd/>
            <a:tailEnd/>
          </a:ln>
        </p:spPr>
        <p:txBody>
          <a:bodyPr lIns="54850" bIns="25596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1" name="New Hampshire">
            <a:extLst>
              <a:ext uri="{FF2B5EF4-FFF2-40B4-BE49-F238E27FC236}">
                <a16:creationId xmlns:a16="http://schemas.microsoft.com/office/drawing/2014/main" id="{AC059B22-2B3C-5B4E-BB91-4DE857018EFA}"/>
              </a:ext>
            </a:extLst>
          </p:cNvPr>
          <p:cNvSpPr>
            <a:spLocks noChangeAspect="1"/>
          </p:cNvSpPr>
          <p:nvPr/>
        </p:nvSpPr>
        <p:spPr bwMode="gray">
          <a:xfrm>
            <a:off x="10470033" y="1888416"/>
            <a:ext cx="237271" cy="539546"/>
          </a:xfrm>
          <a:custGeom>
            <a:avLst/>
            <a:gdLst/>
            <a:ahLst/>
            <a:cxnLst>
              <a:cxn ang="0">
                <a:pos x="41" y="12"/>
              </a:cxn>
              <a:cxn ang="0">
                <a:pos x="52" y="38"/>
              </a:cxn>
              <a:cxn ang="0">
                <a:pos x="64" y="64"/>
              </a:cxn>
              <a:cxn ang="0">
                <a:pos x="74" y="90"/>
              </a:cxn>
              <a:cxn ang="0">
                <a:pos x="86" y="119"/>
              </a:cxn>
              <a:cxn ang="0">
                <a:pos x="97" y="145"/>
              </a:cxn>
              <a:cxn ang="0">
                <a:pos x="107" y="171"/>
              </a:cxn>
              <a:cxn ang="0">
                <a:pos x="119" y="197"/>
              </a:cxn>
              <a:cxn ang="0">
                <a:pos x="128" y="218"/>
              </a:cxn>
              <a:cxn ang="0">
                <a:pos x="138" y="232"/>
              </a:cxn>
              <a:cxn ang="0">
                <a:pos x="154" y="249"/>
              </a:cxn>
              <a:cxn ang="0">
                <a:pos x="166" y="275"/>
              </a:cxn>
              <a:cxn ang="0">
                <a:pos x="157" y="287"/>
              </a:cxn>
              <a:cxn ang="0">
                <a:pos x="147" y="299"/>
              </a:cxn>
              <a:cxn ang="0">
                <a:pos x="135" y="318"/>
              </a:cxn>
              <a:cxn ang="0">
                <a:pos x="116" y="327"/>
              </a:cxn>
              <a:cxn ang="0">
                <a:pos x="93" y="334"/>
              </a:cxn>
              <a:cxn ang="0">
                <a:pos x="67" y="344"/>
              </a:cxn>
              <a:cxn ang="0">
                <a:pos x="43" y="351"/>
              </a:cxn>
              <a:cxn ang="0">
                <a:pos x="26" y="351"/>
              </a:cxn>
              <a:cxn ang="0">
                <a:pos x="17" y="344"/>
              </a:cxn>
              <a:cxn ang="0">
                <a:pos x="15" y="329"/>
              </a:cxn>
              <a:cxn ang="0">
                <a:pos x="17" y="318"/>
              </a:cxn>
              <a:cxn ang="0">
                <a:pos x="10" y="280"/>
              </a:cxn>
              <a:cxn ang="0">
                <a:pos x="3" y="249"/>
              </a:cxn>
              <a:cxn ang="0">
                <a:pos x="3" y="230"/>
              </a:cxn>
              <a:cxn ang="0">
                <a:pos x="8" y="206"/>
              </a:cxn>
              <a:cxn ang="0">
                <a:pos x="8" y="187"/>
              </a:cxn>
              <a:cxn ang="0">
                <a:pos x="0" y="150"/>
              </a:cxn>
              <a:cxn ang="0">
                <a:pos x="12" y="140"/>
              </a:cxn>
              <a:cxn ang="0">
                <a:pos x="24" y="121"/>
              </a:cxn>
              <a:cxn ang="0">
                <a:pos x="26" y="112"/>
              </a:cxn>
              <a:cxn ang="0">
                <a:pos x="26" y="102"/>
              </a:cxn>
              <a:cxn ang="0">
                <a:pos x="17" y="86"/>
              </a:cxn>
              <a:cxn ang="0">
                <a:pos x="17" y="60"/>
              </a:cxn>
              <a:cxn ang="0">
                <a:pos x="12" y="48"/>
              </a:cxn>
              <a:cxn ang="0">
                <a:pos x="17" y="7"/>
              </a:cxn>
              <a:cxn ang="0">
                <a:pos x="34" y="5"/>
              </a:cxn>
            </a:cxnLst>
            <a:rect l="0" t="0" r="r" b="b"/>
            <a:pathLst>
              <a:path w="166" h="356">
                <a:moveTo>
                  <a:pt x="36" y="0"/>
                </a:moveTo>
                <a:lnTo>
                  <a:pt x="41" y="12"/>
                </a:lnTo>
                <a:lnTo>
                  <a:pt x="45" y="26"/>
                </a:lnTo>
                <a:lnTo>
                  <a:pt x="52" y="38"/>
                </a:lnTo>
                <a:lnTo>
                  <a:pt x="57" y="52"/>
                </a:lnTo>
                <a:lnTo>
                  <a:pt x="64" y="64"/>
                </a:lnTo>
                <a:lnTo>
                  <a:pt x="69" y="79"/>
                </a:lnTo>
                <a:lnTo>
                  <a:pt x="74" y="90"/>
                </a:lnTo>
                <a:lnTo>
                  <a:pt x="81" y="105"/>
                </a:lnTo>
                <a:lnTo>
                  <a:pt x="86" y="119"/>
                </a:lnTo>
                <a:lnTo>
                  <a:pt x="90" y="131"/>
                </a:lnTo>
                <a:lnTo>
                  <a:pt x="97" y="145"/>
                </a:lnTo>
                <a:lnTo>
                  <a:pt x="102" y="157"/>
                </a:lnTo>
                <a:lnTo>
                  <a:pt x="107" y="171"/>
                </a:lnTo>
                <a:lnTo>
                  <a:pt x="114" y="183"/>
                </a:lnTo>
                <a:lnTo>
                  <a:pt x="119" y="197"/>
                </a:lnTo>
                <a:lnTo>
                  <a:pt x="126" y="211"/>
                </a:lnTo>
                <a:lnTo>
                  <a:pt x="128" y="218"/>
                </a:lnTo>
                <a:lnTo>
                  <a:pt x="131" y="228"/>
                </a:lnTo>
                <a:lnTo>
                  <a:pt x="138" y="232"/>
                </a:lnTo>
                <a:lnTo>
                  <a:pt x="149" y="242"/>
                </a:lnTo>
                <a:lnTo>
                  <a:pt x="154" y="249"/>
                </a:lnTo>
                <a:lnTo>
                  <a:pt x="164" y="258"/>
                </a:lnTo>
                <a:lnTo>
                  <a:pt x="166" y="275"/>
                </a:lnTo>
                <a:lnTo>
                  <a:pt x="166" y="284"/>
                </a:lnTo>
                <a:lnTo>
                  <a:pt x="157" y="287"/>
                </a:lnTo>
                <a:lnTo>
                  <a:pt x="152" y="292"/>
                </a:lnTo>
                <a:lnTo>
                  <a:pt x="147" y="299"/>
                </a:lnTo>
                <a:lnTo>
                  <a:pt x="142" y="303"/>
                </a:lnTo>
                <a:lnTo>
                  <a:pt x="135" y="318"/>
                </a:lnTo>
                <a:lnTo>
                  <a:pt x="131" y="322"/>
                </a:lnTo>
                <a:lnTo>
                  <a:pt x="116" y="327"/>
                </a:lnTo>
                <a:lnTo>
                  <a:pt x="105" y="332"/>
                </a:lnTo>
                <a:lnTo>
                  <a:pt x="93" y="334"/>
                </a:lnTo>
                <a:lnTo>
                  <a:pt x="81" y="339"/>
                </a:lnTo>
                <a:lnTo>
                  <a:pt x="67" y="344"/>
                </a:lnTo>
                <a:lnTo>
                  <a:pt x="55" y="348"/>
                </a:lnTo>
                <a:lnTo>
                  <a:pt x="43" y="351"/>
                </a:lnTo>
                <a:lnTo>
                  <a:pt x="29" y="356"/>
                </a:lnTo>
                <a:lnTo>
                  <a:pt x="26" y="351"/>
                </a:lnTo>
                <a:lnTo>
                  <a:pt x="19" y="346"/>
                </a:lnTo>
                <a:lnTo>
                  <a:pt x="17" y="344"/>
                </a:lnTo>
                <a:lnTo>
                  <a:pt x="17" y="339"/>
                </a:lnTo>
                <a:lnTo>
                  <a:pt x="15" y="329"/>
                </a:lnTo>
                <a:lnTo>
                  <a:pt x="17" y="325"/>
                </a:lnTo>
                <a:lnTo>
                  <a:pt x="17" y="318"/>
                </a:lnTo>
                <a:lnTo>
                  <a:pt x="12" y="294"/>
                </a:lnTo>
                <a:lnTo>
                  <a:pt x="10" y="280"/>
                </a:lnTo>
                <a:lnTo>
                  <a:pt x="3" y="256"/>
                </a:lnTo>
                <a:lnTo>
                  <a:pt x="3" y="249"/>
                </a:lnTo>
                <a:lnTo>
                  <a:pt x="3" y="242"/>
                </a:lnTo>
                <a:lnTo>
                  <a:pt x="3" y="230"/>
                </a:lnTo>
                <a:lnTo>
                  <a:pt x="8" y="218"/>
                </a:lnTo>
                <a:lnTo>
                  <a:pt x="8" y="206"/>
                </a:lnTo>
                <a:lnTo>
                  <a:pt x="8" y="195"/>
                </a:lnTo>
                <a:lnTo>
                  <a:pt x="8" y="187"/>
                </a:lnTo>
                <a:lnTo>
                  <a:pt x="5" y="173"/>
                </a:lnTo>
                <a:lnTo>
                  <a:pt x="0" y="150"/>
                </a:lnTo>
                <a:lnTo>
                  <a:pt x="3" y="147"/>
                </a:lnTo>
                <a:lnTo>
                  <a:pt x="12" y="140"/>
                </a:lnTo>
                <a:lnTo>
                  <a:pt x="15" y="135"/>
                </a:lnTo>
                <a:lnTo>
                  <a:pt x="24" y="121"/>
                </a:lnTo>
                <a:lnTo>
                  <a:pt x="26" y="116"/>
                </a:lnTo>
                <a:lnTo>
                  <a:pt x="26" y="112"/>
                </a:lnTo>
                <a:lnTo>
                  <a:pt x="26" y="105"/>
                </a:lnTo>
                <a:lnTo>
                  <a:pt x="26" y="102"/>
                </a:lnTo>
                <a:lnTo>
                  <a:pt x="26" y="100"/>
                </a:lnTo>
                <a:lnTo>
                  <a:pt x="17" y="86"/>
                </a:lnTo>
                <a:lnTo>
                  <a:pt x="15" y="81"/>
                </a:lnTo>
                <a:lnTo>
                  <a:pt x="17" y="60"/>
                </a:lnTo>
                <a:lnTo>
                  <a:pt x="12" y="52"/>
                </a:lnTo>
                <a:lnTo>
                  <a:pt x="12" y="48"/>
                </a:lnTo>
                <a:lnTo>
                  <a:pt x="12" y="22"/>
                </a:lnTo>
                <a:lnTo>
                  <a:pt x="17" y="7"/>
                </a:lnTo>
                <a:lnTo>
                  <a:pt x="29" y="7"/>
                </a:lnTo>
                <a:lnTo>
                  <a:pt x="34" y="5"/>
                </a:lnTo>
                <a:lnTo>
                  <a:pt x="36" y="0"/>
                </a:lnTo>
                <a:close/>
              </a:path>
            </a:pathLst>
          </a:custGeom>
          <a:solidFill>
            <a:schemeClr val="bg1"/>
          </a:solidFill>
          <a:ln w="6350">
            <a:solidFill>
              <a:srgbClr val="00A0DC"/>
            </a:solidFill>
            <a:round/>
            <a:headEnd/>
            <a:tailEnd/>
          </a:ln>
        </p:spPr>
        <p:txBody>
          <a:bodyPr wrap="none" lIns="54850" tIns="27424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4" name="Montana">
            <a:extLst>
              <a:ext uri="{FF2B5EF4-FFF2-40B4-BE49-F238E27FC236}">
                <a16:creationId xmlns:a16="http://schemas.microsoft.com/office/drawing/2014/main" id="{802C9E18-0BE8-AD4B-9B62-44D2507577B6}"/>
              </a:ext>
            </a:extLst>
          </p:cNvPr>
          <p:cNvSpPr>
            <a:spLocks noChangeAspect="1"/>
          </p:cNvSpPr>
          <p:nvPr/>
        </p:nvSpPr>
        <p:spPr bwMode="gray">
          <a:xfrm>
            <a:off x="4987081" y="1670173"/>
            <a:ext cx="1453639" cy="965423"/>
          </a:xfrm>
          <a:custGeom>
            <a:avLst/>
            <a:gdLst/>
            <a:ahLst/>
            <a:cxnLst>
              <a:cxn ang="0">
                <a:pos x="1001" y="464"/>
              </a:cxn>
              <a:cxn ang="0">
                <a:pos x="996" y="573"/>
              </a:cxn>
              <a:cxn ang="0">
                <a:pos x="993" y="632"/>
              </a:cxn>
              <a:cxn ang="0">
                <a:pos x="991" y="632"/>
              </a:cxn>
              <a:cxn ang="0">
                <a:pos x="951" y="630"/>
              </a:cxn>
              <a:cxn ang="0">
                <a:pos x="873" y="625"/>
              </a:cxn>
              <a:cxn ang="0">
                <a:pos x="795" y="620"/>
              </a:cxn>
              <a:cxn ang="0">
                <a:pos x="717" y="613"/>
              </a:cxn>
              <a:cxn ang="0">
                <a:pos x="636" y="606"/>
              </a:cxn>
              <a:cxn ang="0">
                <a:pos x="558" y="599"/>
              </a:cxn>
              <a:cxn ang="0">
                <a:pos x="480" y="589"/>
              </a:cxn>
              <a:cxn ang="0">
                <a:pos x="402" y="580"/>
              </a:cxn>
              <a:cxn ang="0">
                <a:pos x="360" y="606"/>
              </a:cxn>
              <a:cxn ang="0">
                <a:pos x="345" y="630"/>
              </a:cxn>
              <a:cxn ang="0">
                <a:pos x="334" y="604"/>
              </a:cxn>
              <a:cxn ang="0">
                <a:pos x="322" y="611"/>
              </a:cxn>
              <a:cxn ang="0">
                <a:pos x="317" y="625"/>
              </a:cxn>
              <a:cxn ang="0">
                <a:pos x="282" y="620"/>
              </a:cxn>
              <a:cxn ang="0">
                <a:pos x="241" y="616"/>
              </a:cxn>
              <a:cxn ang="0">
                <a:pos x="213" y="616"/>
              </a:cxn>
              <a:cxn ang="0">
                <a:pos x="196" y="625"/>
              </a:cxn>
              <a:cxn ang="0">
                <a:pos x="182" y="618"/>
              </a:cxn>
              <a:cxn ang="0">
                <a:pos x="177" y="589"/>
              </a:cxn>
              <a:cxn ang="0">
                <a:pos x="166" y="568"/>
              </a:cxn>
              <a:cxn ang="0">
                <a:pos x="149" y="554"/>
              </a:cxn>
              <a:cxn ang="0">
                <a:pos x="151" y="533"/>
              </a:cxn>
              <a:cxn ang="0">
                <a:pos x="135" y="500"/>
              </a:cxn>
              <a:cxn ang="0">
                <a:pos x="133" y="469"/>
              </a:cxn>
              <a:cxn ang="0">
                <a:pos x="128" y="455"/>
              </a:cxn>
              <a:cxn ang="0">
                <a:pos x="118" y="447"/>
              </a:cxn>
              <a:cxn ang="0">
                <a:pos x="92" y="466"/>
              </a:cxn>
              <a:cxn ang="0">
                <a:pos x="76" y="457"/>
              </a:cxn>
              <a:cxn ang="0">
                <a:pos x="73" y="440"/>
              </a:cxn>
              <a:cxn ang="0">
                <a:pos x="88" y="417"/>
              </a:cxn>
              <a:cxn ang="0">
                <a:pos x="83" y="395"/>
              </a:cxn>
              <a:cxn ang="0">
                <a:pos x="92" y="367"/>
              </a:cxn>
              <a:cxn ang="0">
                <a:pos x="107" y="334"/>
              </a:cxn>
              <a:cxn ang="0">
                <a:pos x="109" y="317"/>
              </a:cxn>
              <a:cxn ang="0">
                <a:pos x="88" y="315"/>
              </a:cxn>
              <a:cxn ang="0">
                <a:pos x="83" y="303"/>
              </a:cxn>
              <a:cxn ang="0">
                <a:pos x="76" y="298"/>
              </a:cxn>
              <a:cxn ang="0">
                <a:pos x="52" y="253"/>
              </a:cxn>
              <a:cxn ang="0">
                <a:pos x="21" y="208"/>
              </a:cxn>
              <a:cxn ang="0">
                <a:pos x="14" y="196"/>
              </a:cxn>
              <a:cxn ang="0">
                <a:pos x="19" y="178"/>
              </a:cxn>
              <a:cxn ang="0">
                <a:pos x="10" y="147"/>
              </a:cxn>
              <a:cxn ang="0">
                <a:pos x="12" y="62"/>
              </a:cxn>
              <a:cxn ang="0">
                <a:pos x="76" y="9"/>
              </a:cxn>
              <a:cxn ang="0">
                <a:pos x="187" y="31"/>
              </a:cxn>
              <a:cxn ang="0">
                <a:pos x="319" y="52"/>
              </a:cxn>
              <a:cxn ang="0">
                <a:pos x="459" y="73"/>
              </a:cxn>
              <a:cxn ang="0">
                <a:pos x="565" y="88"/>
              </a:cxn>
              <a:cxn ang="0">
                <a:pos x="707" y="102"/>
              </a:cxn>
              <a:cxn ang="0">
                <a:pos x="849" y="114"/>
              </a:cxn>
              <a:cxn ang="0">
                <a:pos x="991" y="123"/>
              </a:cxn>
              <a:cxn ang="0">
                <a:pos x="1015" y="199"/>
              </a:cxn>
              <a:cxn ang="0">
                <a:pos x="1010" y="296"/>
              </a:cxn>
              <a:cxn ang="0">
                <a:pos x="1005" y="393"/>
              </a:cxn>
            </a:cxnLst>
            <a:rect l="0" t="0" r="r" b="b"/>
            <a:pathLst>
              <a:path w="1017" h="637">
                <a:moveTo>
                  <a:pt x="1005" y="393"/>
                </a:moveTo>
                <a:lnTo>
                  <a:pt x="1003" y="417"/>
                </a:lnTo>
                <a:lnTo>
                  <a:pt x="1003" y="440"/>
                </a:lnTo>
                <a:lnTo>
                  <a:pt x="1001" y="464"/>
                </a:lnTo>
                <a:lnTo>
                  <a:pt x="1001" y="488"/>
                </a:lnTo>
                <a:lnTo>
                  <a:pt x="998" y="514"/>
                </a:lnTo>
                <a:lnTo>
                  <a:pt x="998" y="542"/>
                </a:lnTo>
                <a:lnTo>
                  <a:pt x="996" y="573"/>
                </a:lnTo>
                <a:lnTo>
                  <a:pt x="996" y="601"/>
                </a:lnTo>
                <a:lnTo>
                  <a:pt x="993" y="632"/>
                </a:lnTo>
                <a:lnTo>
                  <a:pt x="993" y="632"/>
                </a:lnTo>
                <a:lnTo>
                  <a:pt x="993" y="632"/>
                </a:lnTo>
                <a:lnTo>
                  <a:pt x="993" y="632"/>
                </a:lnTo>
                <a:lnTo>
                  <a:pt x="993" y="632"/>
                </a:lnTo>
                <a:lnTo>
                  <a:pt x="993" y="632"/>
                </a:lnTo>
                <a:lnTo>
                  <a:pt x="991" y="632"/>
                </a:lnTo>
                <a:lnTo>
                  <a:pt x="991" y="632"/>
                </a:lnTo>
                <a:lnTo>
                  <a:pt x="991" y="632"/>
                </a:lnTo>
                <a:lnTo>
                  <a:pt x="972" y="632"/>
                </a:lnTo>
                <a:lnTo>
                  <a:pt x="951" y="630"/>
                </a:lnTo>
                <a:lnTo>
                  <a:pt x="932" y="630"/>
                </a:lnTo>
                <a:lnTo>
                  <a:pt x="913" y="627"/>
                </a:lnTo>
                <a:lnTo>
                  <a:pt x="892" y="627"/>
                </a:lnTo>
                <a:lnTo>
                  <a:pt x="873" y="625"/>
                </a:lnTo>
                <a:lnTo>
                  <a:pt x="854" y="625"/>
                </a:lnTo>
                <a:lnTo>
                  <a:pt x="833" y="623"/>
                </a:lnTo>
                <a:lnTo>
                  <a:pt x="814" y="623"/>
                </a:lnTo>
                <a:lnTo>
                  <a:pt x="795" y="620"/>
                </a:lnTo>
                <a:lnTo>
                  <a:pt x="774" y="618"/>
                </a:lnTo>
                <a:lnTo>
                  <a:pt x="755" y="618"/>
                </a:lnTo>
                <a:lnTo>
                  <a:pt x="736" y="616"/>
                </a:lnTo>
                <a:lnTo>
                  <a:pt x="717" y="613"/>
                </a:lnTo>
                <a:lnTo>
                  <a:pt x="695" y="613"/>
                </a:lnTo>
                <a:lnTo>
                  <a:pt x="677" y="611"/>
                </a:lnTo>
                <a:lnTo>
                  <a:pt x="658" y="608"/>
                </a:lnTo>
                <a:lnTo>
                  <a:pt x="636" y="606"/>
                </a:lnTo>
                <a:lnTo>
                  <a:pt x="617" y="604"/>
                </a:lnTo>
                <a:lnTo>
                  <a:pt x="598" y="601"/>
                </a:lnTo>
                <a:lnTo>
                  <a:pt x="580" y="601"/>
                </a:lnTo>
                <a:lnTo>
                  <a:pt x="558" y="599"/>
                </a:lnTo>
                <a:lnTo>
                  <a:pt x="539" y="597"/>
                </a:lnTo>
                <a:lnTo>
                  <a:pt x="520" y="594"/>
                </a:lnTo>
                <a:lnTo>
                  <a:pt x="502" y="592"/>
                </a:lnTo>
                <a:lnTo>
                  <a:pt x="480" y="589"/>
                </a:lnTo>
                <a:lnTo>
                  <a:pt x="461" y="587"/>
                </a:lnTo>
                <a:lnTo>
                  <a:pt x="442" y="585"/>
                </a:lnTo>
                <a:lnTo>
                  <a:pt x="421" y="582"/>
                </a:lnTo>
                <a:lnTo>
                  <a:pt x="402" y="580"/>
                </a:lnTo>
                <a:lnTo>
                  <a:pt x="383" y="578"/>
                </a:lnTo>
                <a:lnTo>
                  <a:pt x="364" y="573"/>
                </a:lnTo>
                <a:lnTo>
                  <a:pt x="362" y="589"/>
                </a:lnTo>
                <a:lnTo>
                  <a:pt x="360" y="606"/>
                </a:lnTo>
                <a:lnTo>
                  <a:pt x="357" y="623"/>
                </a:lnTo>
                <a:lnTo>
                  <a:pt x="355" y="637"/>
                </a:lnTo>
                <a:lnTo>
                  <a:pt x="350" y="634"/>
                </a:lnTo>
                <a:lnTo>
                  <a:pt x="345" y="630"/>
                </a:lnTo>
                <a:lnTo>
                  <a:pt x="343" y="625"/>
                </a:lnTo>
                <a:lnTo>
                  <a:pt x="338" y="611"/>
                </a:lnTo>
                <a:lnTo>
                  <a:pt x="336" y="606"/>
                </a:lnTo>
                <a:lnTo>
                  <a:pt x="334" y="604"/>
                </a:lnTo>
                <a:lnTo>
                  <a:pt x="331" y="601"/>
                </a:lnTo>
                <a:lnTo>
                  <a:pt x="326" y="604"/>
                </a:lnTo>
                <a:lnTo>
                  <a:pt x="324" y="606"/>
                </a:lnTo>
                <a:lnTo>
                  <a:pt x="322" y="611"/>
                </a:lnTo>
                <a:lnTo>
                  <a:pt x="317" y="616"/>
                </a:lnTo>
                <a:lnTo>
                  <a:pt x="317" y="620"/>
                </a:lnTo>
                <a:lnTo>
                  <a:pt x="319" y="625"/>
                </a:lnTo>
                <a:lnTo>
                  <a:pt x="317" y="625"/>
                </a:lnTo>
                <a:lnTo>
                  <a:pt x="315" y="625"/>
                </a:lnTo>
                <a:lnTo>
                  <a:pt x="303" y="623"/>
                </a:lnTo>
                <a:lnTo>
                  <a:pt x="289" y="623"/>
                </a:lnTo>
                <a:lnTo>
                  <a:pt x="282" y="620"/>
                </a:lnTo>
                <a:lnTo>
                  <a:pt x="265" y="618"/>
                </a:lnTo>
                <a:lnTo>
                  <a:pt x="251" y="616"/>
                </a:lnTo>
                <a:lnTo>
                  <a:pt x="246" y="616"/>
                </a:lnTo>
                <a:lnTo>
                  <a:pt x="241" y="616"/>
                </a:lnTo>
                <a:lnTo>
                  <a:pt x="237" y="623"/>
                </a:lnTo>
                <a:lnTo>
                  <a:pt x="237" y="625"/>
                </a:lnTo>
                <a:lnTo>
                  <a:pt x="234" y="625"/>
                </a:lnTo>
                <a:lnTo>
                  <a:pt x="213" y="616"/>
                </a:lnTo>
                <a:lnTo>
                  <a:pt x="206" y="616"/>
                </a:lnTo>
                <a:lnTo>
                  <a:pt x="199" y="618"/>
                </a:lnTo>
                <a:lnTo>
                  <a:pt x="196" y="623"/>
                </a:lnTo>
                <a:lnTo>
                  <a:pt x="196" y="625"/>
                </a:lnTo>
                <a:lnTo>
                  <a:pt x="194" y="627"/>
                </a:lnTo>
                <a:lnTo>
                  <a:pt x="192" y="627"/>
                </a:lnTo>
                <a:lnTo>
                  <a:pt x="187" y="623"/>
                </a:lnTo>
                <a:lnTo>
                  <a:pt x="182" y="618"/>
                </a:lnTo>
                <a:lnTo>
                  <a:pt x="180" y="613"/>
                </a:lnTo>
                <a:lnTo>
                  <a:pt x="180" y="606"/>
                </a:lnTo>
                <a:lnTo>
                  <a:pt x="177" y="597"/>
                </a:lnTo>
                <a:lnTo>
                  <a:pt x="177" y="589"/>
                </a:lnTo>
                <a:lnTo>
                  <a:pt x="177" y="582"/>
                </a:lnTo>
                <a:lnTo>
                  <a:pt x="173" y="575"/>
                </a:lnTo>
                <a:lnTo>
                  <a:pt x="170" y="571"/>
                </a:lnTo>
                <a:lnTo>
                  <a:pt x="166" y="568"/>
                </a:lnTo>
                <a:lnTo>
                  <a:pt x="159" y="568"/>
                </a:lnTo>
                <a:lnTo>
                  <a:pt x="156" y="568"/>
                </a:lnTo>
                <a:lnTo>
                  <a:pt x="149" y="559"/>
                </a:lnTo>
                <a:lnTo>
                  <a:pt x="149" y="554"/>
                </a:lnTo>
                <a:lnTo>
                  <a:pt x="147" y="549"/>
                </a:lnTo>
                <a:lnTo>
                  <a:pt x="151" y="542"/>
                </a:lnTo>
                <a:lnTo>
                  <a:pt x="151" y="537"/>
                </a:lnTo>
                <a:lnTo>
                  <a:pt x="151" y="533"/>
                </a:lnTo>
                <a:lnTo>
                  <a:pt x="149" y="528"/>
                </a:lnTo>
                <a:lnTo>
                  <a:pt x="144" y="523"/>
                </a:lnTo>
                <a:lnTo>
                  <a:pt x="142" y="514"/>
                </a:lnTo>
                <a:lnTo>
                  <a:pt x="135" y="500"/>
                </a:lnTo>
                <a:lnTo>
                  <a:pt x="135" y="490"/>
                </a:lnTo>
                <a:lnTo>
                  <a:pt x="133" y="481"/>
                </a:lnTo>
                <a:lnTo>
                  <a:pt x="135" y="473"/>
                </a:lnTo>
                <a:lnTo>
                  <a:pt x="133" y="469"/>
                </a:lnTo>
                <a:lnTo>
                  <a:pt x="133" y="462"/>
                </a:lnTo>
                <a:lnTo>
                  <a:pt x="133" y="462"/>
                </a:lnTo>
                <a:lnTo>
                  <a:pt x="133" y="459"/>
                </a:lnTo>
                <a:lnTo>
                  <a:pt x="128" y="455"/>
                </a:lnTo>
                <a:lnTo>
                  <a:pt x="123" y="447"/>
                </a:lnTo>
                <a:lnTo>
                  <a:pt x="121" y="447"/>
                </a:lnTo>
                <a:lnTo>
                  <a:pt x="118" y="445"/>
                </a:lnTo>
                <a:lnTo>
                  <a:pt x="118" y="447"/>
                </a:lnTo>
                <a:lnTo>
                  <a:pt x="116" y="450"/>
                </a:lnTo>
                <a:lnTo>
                  <a:pt x="104" y="459"/>
                </a:lnTo>
                <a:lnTo>
                  <a:pt x="97" y="462"/>
                </a:lnTo>
                <a:lnTo>
                  <a:pt x="92" y="466"/>
                </a:lnTo>
                <a:lnTo>
                  <a:pt x="88" y="466"/>
                </a:lnTo>
                <a:lnTo>
                  <a:pt x="85" y="466"/>
                </a:lnTo>
                <a:lnTo>
                  <a:pt x="83" y="466"/>
                </a:lnTo>
                <a:lnTo>
                  <a:pt x="76" y="457"/>
                </a:lnTo>
                <a:lnTo>
                  <a:pt x="69" y="452"/>
                </a:lnTo>
                <a:lnTo>
                  <a:pt x="69" y="450"/>
                </a:lnTo>
                <a:lnTo>
                  <a:pt x="71" y="445"/>
                </a:lnTo>
                <a:lnTo>
                  <a:pt x="73" y="440"/>
                </a:lnTo>
                <a:lnTo>
                  <a:pt x="73" y="426"/>
                </a:lnTo>
                <a:lnTo>
                  <a:pt x="76" y="421"/>
                </a:lnTo>
                <a:lnTo>
                  <a:pt x="78" y="419"/>
                </a:lnTo>
                <a:lnTo>
                  <a:pt x="88" y="417"/>
                </a:lnTo>
                <a:lnTo>
                  <a:pt x="88" y="414"/>
                </a:lnTo>
                <a:lnTo>
                  <a:pt x="88" y="402"/>
                </a:lnTo>
                <a:lnTo>
                  <a:pt x="85" y="398"/>
                </a:lnTo>
                <a:lnTo>
                  <a:pt x="83" y="395"/>
                </a:lnTo>
                <a:lnTo>
                  <a:pt x="88" y="386"/>
                </a:lnTo>
                <a:lnTo>
                  <a:pt x="85" y="379"/>
                </a:lnTo>
                <a:lnTo>
                  <a:pt x="90" y="376"/>
                </a:lnTo>
                <a:lnTo>
                  <a:pt x="92" y="367"/>
                </a:lnTo>
                <a:lnTo>
                  <a:pt x="97" y="357"/>
                </a:lnTo>
                <a:lnTo>
                  <a:pt x="102" y="346"/>
                </a:lnTo>
                <a:lnTo>
                  <a:pt x="102" y="339"/>
                </a:lnTo>
                <a:lnTo>
                  <a:pt x="107" y="334"/>
                </a:lnTo>
                <a:lnTo>
                  <a:pt x="109" y="327"/>
                </a:lnTo>
                <a:lnTo>
                  <a:pt x="111" y="322"/>
                </a:lnTo>
                <a:lnTo>
                  <a:pt x="111" y="320"/>
                </a:lnTo>
                <a:lnTo>
                  <a:pt x="109" y="317"/>
                </a:lnTo>
                <a:lnTo>
                  <a:pt x="107" y="317"/>
                </a:lnTo>
                <a:lnTo>
                  <a:pt x="95" y="317"/>
                </a:lnTo>
                <a:lnTo>
                  <a:pt x="90" y="317"/>
                </a:lnTo>
                <a:lnTo>
                  <a:pt x="88" y="315"/>
                </a:lnTo>
                <a:lnTo>
                  <a:pt x="85" y="312"/>
                </a:lnTo>
                <a:lnTo>
                  <a:pt x="88" y="308"/>
                </a:lnTo>
                <a:lnTo>
                  <a:pt x="85" y="303"/>
                </a:lnTo>
                <a:lnTo>
                  <a:pt x="83" y="303"/>
                </a:lnTo>
                <a:lnTo>
                  <a:pt x="78" y="303"/>
                </a:lnTo>
                <a:lnTo>
                  <a:pt x="76" y="303"/>
                </a:lnTo>
                <a:lnTo>
                  <a:pt x="76" y="303"/>
                </a:lnTo>
                <a:lnTo>
                  <a:pt x="76" y="298"/>
                </a:lnTo>
                <a:lnTo>
                  <a:pt x="69" y="286"/>
                </a:lnTo>
                <a:lnTo>
                  <a:pt x="66" y="277"/>
                </a:lnTo>
                <a:lnTo>
                  <a:pt x="59" y="268"/>
                </a:lnTo>
                <a:lnTo>
                  <a:pt x="52" y="253"/>
                </a:lnTo>
                <a:lnTo>
                  <a:pt x="43" y="232"/>
                </a:lnTo>
                <a:lnTo>
                  <a:pt x="38" y="227"/>
                </a:lnTo>
                <a:lnTo>
                  <a:pt x="28" y="218"/>
                </a:lnTo>
                <a:lnTo>
                  <a:pt x="21" y="208"/>
                </a:lnTo>
                <a:lnTo>
                  <a:pt x="14" y="199"/>
                </a:lnTo>
                <a:lnTo>
                  <a:pt x="12" y="199"/>
                </a:lnTo>
                <a:lnTo>
                  <a:pt x="12" y="196"/>
                </a:lnTo>
                <a:lnTo>
                  <a:pt x="14" y="196"/>
                </a:lnTo>
                <a:lnTo>
                  <a:pt x="17" y="196"/>
                </a:lnTo>
                <a:lnTo>
                  <a:pt x="17" y="192"/>
                </a:lnTo>
                <a:lnTo>
                  <a:pt x="17" y="185"/>
                </a:lnTo>
                <a:lnTo>
                  <a:pt x="19" y="178"/>
                </a:lnTo>
                <a:lnTo>
                  <a:pt x="19" y="168"/>
                </a:lnTo>
                <a:lnTo>
                  <a:pt x="17" y="166"/>
                </a:lnTo>
                <a:lnTo>
                  <a:pt x="12" y="156"/>
                </a:lnTo>
                <a:lnTo>
                  <a:pt x="10" y="147"/>
                </a:lnTo>
                <a:lnTo>
                  <a:pt x="5" y="137"/>
                </a:lnTo>
                <a:lnTo>
                  <a:pt x="0" y="123"/>
                </a:lnTo>
                <a:lnTo>
                  <a:pt x="5" y="92"/>
                </a:lnTo>
                <a:lnTo>
                  <a:pt x="12" y="62"/>
                </a:lnTo>
                <a:lnTo>
                  <a:pt x="19" y="31"/>
                </a:lnTo>
                <a:lnTo>
                  <a:pt x="26" y="0"/>
                </a:lnTo>
                <a:lnTo>
                  <a:pt x="40" y="2"/>
                </a:lnTo>
                <a:lnTo>
                  <a:pt x="76" y="9"/>
                </a:lnTo>
                <a:lnTo>
                  <a:pt x="109" y="17"/>
                </a:lnTo>
                <a:lnTo>
                  <a:pt x="144" y="21"/>
                </a:lnTo>
                <a:lnTo>
                  <a:pt x="180" y="28"/>
                </a:lnTo>
                <a:lnTo>
                  <a:pt x="187" y="31"/>
                </a:lnTo>
                <a:lnTo>
                  <a:pt x="215" y="35"/>
                </a:lnTo>
                <a:lnTo>
                  <a:pt x="248" y="40"/>
                </a:lnTo>
                <a:lnTo>
                  <a:pt x="284" y="47"/>
                </a:lnTo>
                <a:lnTo>
                  <a:pt x="319" y="52"/>
                </a:lnTo>
                <a:lnTo>
                  <a:pt x="355" y="57"/>
                </a:lnTo>
                <a:lnTo>
                  <a:pt x="390" y="64"/>
                </a:lnTo>
                <a:lnTo>
                  <a:pt x="423" y="69"/>
                </a:lnTo>
                <a:lnTo>
                  <a:pt x="459" y="73"/>
                </a:lnTo>
                <a:lnTo>
                  <a:pt x="494" y="78"/>
                </a:lnTo>
                <a:lnTo>
                  <a:pt x="520" y="80"/>
                </a:lnTo>
                <a:lnTo>
                  <a:pt x="530" y="83"/>
                </a:lnTo>
                <a:lnTo>
                  <a:pt x="565" y="88"/>
                </a:lnTo>
                <a:lnTo>
                  <a:pt x="601" y="90"/>
                </a:lnTo>
                <a:lnTo>
                  <a:pt x="636" y="95"/>
                </a:lnTo>
                <a:lnTo>
                  <a:pt x="672" y="99"/>
                </a:lnTo>
                <a:lnTo>
                  <a:pt x="707" y="102"/>
                </a:lnTo>
                <a:lnTo>
                  <a:pt x="743" y="107"/>
                </a:lnTo>
                <a:lnTo>
                  <a:pt x="778" y="109"/>
                </a:lnTo>
                <a:lnTo>
                  <a:pt x="814" y="111"/>
                </a:lnTo>
                <a:lnTo>
                  <a:pt x="849" y="114"/>
                </a:lnTo>
                <a:lnTo>
                  <a:pt x="885" y="116"/>
                </a:lnTo>
                <a:lnTo>
                  <a:pt x="920" y="118"/>
                </a:lnTo>
                <a:lnTo>
                  <a:pt x="956" y="121"/>
                </a:lnTo>
                <a:lnTo>
                  <a:pt x="991" y="123"/>
                </a:lnTo>
                <a:lnTo>
                  <a:pt x="1017" y="125"/>
                </a:lnTo>
                <a:lnTo>
                  <a:pt x="1017" y="149"/>
                </a:lnTo>
                <a:lnTo>
                  <a:pt x="1015" y="173"/>
                </a:lnTo>
                <a:lnTo>
                  <a:pt x="1015" y="199"/>
                </a:lnTo>
                <a:lnTo>
                  <a:pt x="1012" y="223"/>
                </a:lnTo>
                <a:lnTo>
                  <a:pt x="1012" y="246"/>
                </a:lnTo>
                <a:lnTo>
                  <a:pt x="1010" y="270"/>
                </a:lnTo>
                <a:lnTo>
                  <a:pt x="1010" y="296"/>
                </a:lnTo>
                <a:lnTo>
                  <a:pt x="1008" y="320"/>
                </a:lnTo>
                <a:lnTo>
                  <a:pt x="1008" y="343"/>
                </a:lnTo>
                <a:lnTo>
                  <a:pt x="1005" y="367"/>
                </a:lnTo>
                <a:lnTo>
                  <a:pt x="1005" y="393"/>
                </a:lnTo>
                <a:close/>
              </a:path>
            </a:pathLst>
          </a:custGeom>
          <a:solidFill>
            <a:srgbClr val="00A0DC"/>
          </a:solidFill>
          <a:ln w="6350">
            <a:solidFill>
              <a:srgbClr val="00A0DC"/>
            </a:solidFill>
            <a:round/>
            <a:headEnd/>
            <a:tailEnd/>
          </a:ln>
        </p:spPr>
        <p:txBody>
          <a:bodyPr lIns="0" r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6" name="Mississippi">
            <a:extLst>
              <a:ext uri="{FF2B5EF4-FFF2-40B4-BE49-F238E27FC236}">
                <a16:creationId xmlns:a16="http://schemas.microsoft.com/office/drawing/2014/main" id="{6A15AF8C-4AA6-F942-B5E6-006B7F4AB831}"/>
              </a:ext>
            </a:extLst>
          </p:cNvPr>
          <p:cNvSpPr>
            <a:spLocks noChangeAspect="1" noEditPoints="1"/>
          </p:cNvSpPr>
          <p:nvPr/>
        </p:nvSpPr>
        <p:spPr bwMode="gray">
          <a:xfrm>
            <a:off x="8228828" y="4440652"/>
            <a:ext cx="521709" cy="947238"/>
          </a:xfrm>
          <a:custGeom>
            <a:avLst/>
            <a:gdLst/>
            <a:ahLst/>
            <a:cxnLst>
              <a:cxn ang="0">
                <a:pos x="355" y="537"/>
              </a:cxn>
              <a:cxn ang="0">
                <a:pos x="346" y="466"/>
              </a:cxn>
              <a:cxn ang="0">
                <a:pos x="331" y="371"/>
              </a:cxn>
              <a:cxn ang="0">
                <a:pos x="331" y="300"/>
              </a:cxn>
              <a:cxn ang="0">
                <a:pos x="331" y="229"/>
              </a:cxn>
              <a:cxn ang="0">
                <a:pos x="331" y="158"/>
              </a:cxn>
              <a:cxn ang="0">
                <a:pos x="329" y="87"/>
              </a:cxn>
              <a:cxn ang="0">
                <a:pos x="329" y="16"/>
              </a:cxn>
              <a:cxn ang="0">
                <a:pos x="329" y="7"/>
              </a:cxn>
              <a:cxn ang="0">
                <a:pos x="263" y="7"/>
              </a:cxn>
              <a:cxn ang="0">
                <a:pos x="180" y="19"/>
              </a:cxn>
              <a:cxn ang="0">
                <a:pos x="97" y="28"/>
              </a:cxn>
              <a:cxn ang="0">
                <a:pos x="97" y="40"/>
              </a:cxn>
              <a:cxn ang="0">
                <a:pos x="83" y="59"/>
              </a:cxn>
              <a:cxn ang="0">
                <a:pos x="74" y="73"/>
              </a:cxn>
              <a:cxn ang="0">
                <a:pos x="62" y="109"/>
              </a:cxn>
              <a:cxn ang="0">
                <a:pos x="52" y="127"/>
              </a:cxn>
              <a:cxn ang="0">
                <a:pos x="45" y="151"/>
              </a:cxn>
              <a:cxn ang="0">
                <a:pos x="33" y="163"/>
              </a:cxn>
              <a:cxn ang="0">
                <a:pos x="33" y="170"/>
              </a:cxn>
              <a:cxn ang="0">
                <a:pos x="31" y="189"/>
              </a:cxn>
              <a:cxn ang="0">
                <a:pos x="19" y="206"/>
              </a:cxn>
              <a:cxn ang="0">
                <a:pos x="19" y="217"/>
              </a:cxn>
              <a:cxn ang="0">
                <a:pos x="26" y="227"/>
              </a:cxn>
              <a:cxn ang="0">
                <a:pos x="29" y="253"/>
              </a:cxn>
              <a:cxn ang="0">
                <a:pos x="31" y="284"/>
              </a:cxn>
              <a:cxn ang="0">
                <a:pos x="41" y="298"/>
              </a:cxn>
              <a:cxn ang="0">
                <a:pos x="38" y="319"/>
              </a:cxn>
              <a:cxn ang="0">
                <a:pos x="38" y="333"/>
              </a:cxn>
              <a:cxn ang="0">
                <a:pos x="43" y="348"/>
              </a:cxn>
              <a:cxn ang="0">
                <a:pos x="57" y="367"/>
              </a:cxn>
              <a:cxn ang="0">
                <a:pos x="64" y="378"/>
              </a:cxn>
              <a:cxn ang="0">
                <a:pos x="55" y="397"/>
              </a:cxn>
              <a:cxn ang="0">
                <a:pos x="50" y="409"/>
              </a:cxn>
              <a:cxn ang="0">
                <a:pos x="24" y="447"/>
              </a:cxn>
              <a:cxn ang="0">
                <a:pos x="12" y="480"/>
              </a:cxn>
              <a:cxn ang="0">
                <a:pos x="7" y="511"/>
              </a:cxn>
              <a:cxn ang="0">
                <a:pos x="5" y="532"/>
              </a:cxn>
              <a:cxn ang="0">
                <a:pos x="0" y="547"/>
              </a:cxn>
              <a:cxn ang="0">
                <a:pos x="78" y="539"/>
              </a:cxn>
              <a:cxn ang="0">
                <a:pos x="159" y="530"/>
              </a:cxn>
              <a:cxn ang="0">
                <a:pos x="208" y="539"/>
              </a:cxn>
              <a:cxn ang="0">
                <a:pos x="206" y="570"/>
              </a:cxn>
              <a:cxn ang="0">
                <a:pos x="216" y="584"/>
              </a:cxn>
              <a:cxn ang="0">
                <a:pos x="230" y="613"/>
              </a:cxn>
              <a:cxn ang="0">
                <a:pos x="242" y="622"/>
              </a:cxn>
              <a:cxn ang="0">
                <a:pos x="263" y="601"/>
              </a:cxn>
              <a:cxn ang="0">
                <a:pos x="294" y="596"/>
              </a:cxn>
              <a:cxn ang="0">
                <a:pos x="317" y="587"/>
              </a:cxn>
              <a:cxn ang="0">
                <a:pos x="331" y="603"/>
              </a:cxn>
              <a:cxn ang="0">
                <a:pos x="348" y="608"/>
              </a:cxn>
              <a:cxn ang="0">
                <a:pos x="331" y="603"/>
              </a:cxn>
            </a:cxnLst>
            <a:rect l="0" t="0" r="r" b="b"/>
            <a:pathLst>
              <a:path w="365" h="625">
                <a:moveTo>
                  <a:pt x="365" y="584"/>
                </a:moveTo>
                <a:lnTo>
                  <a:pt x="360" y="561"/>
                </a:lnTo>
                <a:lnTo>
                  <a:pt x="355" y="537"/>
                </a:lnTo>
                <a:lnTo>
                  <a:pt x="353" y="513"/>
                </a:lnTo>
                <a:lnTo>
                  <a:pt x="348" y="490"/>
                </a:lnTo>
                <a:lnTo>
                  <a:pt x="346" y="466"/>
                </a:lnTo>
                <a:lnTo>
                  <a:pt x="341" y="442"/>
                </a:lnTo>
                <a:lnTo>
                  <a:pt x="334" y="395"/>
                </a:lnTo>
                <a:lnTo>
                  <a:pt x="331" y="371"/>
                </a:lnTo>
                <a:lnTo>
                  <a:pt x="331" y="348"/>
                </a:lnTo>
                <a:lnTo>
                  <a:pt x="331" y="324"/>
                </a:lnTo>
                <a:lnTo>
                  <a:pt x="331" y="300"/>
                </a:lnTo>
                <a:lnTo>
                  <a:pt x="331" y="277"/>
                </a:lnTo>
                <a:lnTo>
                  <a:pt x="331" y="253"/>
                </a:lnTo>
                <a:lnTo>
                  <a:pt x="331" y="229"/>
                </a:lnTo>
                <a:lnTo>
                  <a:pt x="331" y="206"/>
                </a:lnTo>
                <a:lnTo>
                  <a:pt x="331" y="182"/>
                </a:lnTo>
                <a:lnTo>
                  <a:pt x="331" y="158"/>
                </a:lnTo>
                <a:lnTo>
                  <a:pt x="329" y="135"/>
                </a:lnTo>
                <a:lnTo>
                  <a:pt x="329" y="111"/>
                </a:lnTo>
                <a:lnTo>
                  <a:pt x="329" y="87"/>
                </a:lnTo>
                <a:lnTo>
                  <a:pt x="329" y="64"/>
                </a:lnTo>
                <a:lnTo>
                  <a:pt x="329" y="40"/>
                </a:lnTo>
                <a:lnTo>
                  <a:pt x="329" y="16"/>
                </a:lnTo>
                <a:lnTo>
                  <a:pt x="329" y="11"/>
                </a:lnTo>
                <a:lnTo>
                  <a:pt x="329" y="9"/>
                </a:lnTo>
                <a:lnTo>
                  <a:pt x="329" y="7"/>
                </a:lnTo>
                <a:lnTo>
                  <a:pt x="317" y="0"/>
                </a:lnTo>
                <a:lnTo>
                  <a:pt x="289" y="2"/>
                </a:lnTo>
                <a:lnTo>
                  <a:pt x="263" y="7"/>
                </a:lnTo>
                <a:lnTo>
                  <a:pt x="234" y="11"/>
                </a:lnTo>
                <a:lnTo>
                  <a:pt x="206" y="14"/>
                </a:lnTo>
                <a:lnTo>
                  <a:pt x="180" y="19"/>
                </a:lnTo>
                <a:lnTo>
                  <a:pt x="152" y="21"/>
                </a:lnTo>
                <a:lnTo>
                  <a:pt x="126" y="23"/>
                </a:lnTo>
                <a:lnTo>
                  <a:pt x="97" y="28"/>
                </a:lnTo>
                <a:lnTo>
                  <a:pt x="100" y="30"/>
                </a:lnTo>
                <a:lnTo>
                  <a:pt x="100" y="35"/>
                </a:lnTo>
                <a:lnTo>
                  <a:pt x="97" y="40"/>
                </a:lnTo>
                <a:lnTo>
                  <a:pt x="88" y="47"/>
                </a:lnTo>
                <a:lnTo>
                  <a:pt x="83" y="54"/>
                </a:lnTo>
                <a:lnTo>
                  <a:pt x="83" y="59"/>
                </a:lnTo>
                <a:lnTo>
                  <a:pt x="81" y="64"/>
                </a:lnTo>
                <a:lnTo>
                  <a:pt x="76" y="64"/>
                </a:lnTo>
                <a:lnTo>
                  <a:pt x="74" y="73"/>
                </a:lnTo>
                <a:lnTo>
                  <a:pt x="74" y="94"/>
                </a:lnTo>
                <a:lnTo>
                  <a:pt x="71" y="106"/>
                </a:lnTo>
                <a:lnTo>
                  <a:pt x="62" y="109"/>
                </a:lnTo>
                <a:lnTo>
                  <a:pt x="57" y="113"/>
                </a:lnTo>
                <a:lnTo>
                  <a:pt x="57" y="120"/>
                </a:lnTo>
                <a:lnTo>
                  <a:pt x="52" y="127"/>
                </a:lnTo>
                <a:lnTo>
                  <a:pt x="45" y="137"/>
                </a:lnTo>
                <a:lnTo>
                  <a:pt x="41" y="144"/>
                </a:lnTo>
                <a:lnTo>
                  <a:pt x="45" y="151"/>
                </a:lnTo>
                <a:lnTo>
                  <a:pt x="45" y="154"/>
                </a:lnTo>
                <a:lnTo>
                  <a:pt x="43" y="158"/>
                </a:lnTo>
                <a:lnTo>
                  <a:pt x="33" y="163"/>
                </a:lnTo>
                <a:lnTo>
                  <a:pt x="31" y="163"/>
                </a:lnTo>
                <a:lnTo>
                  <a:pt x="31" y="165"/>
                </a:lnTo>
                <a:lnTo>
                  <a:pt x="33" y="170"/>
                </a:lnTo>
                <a:lnTo>
                  <a:pt x="33" y="175"/>
                </a:lnTo>
                <a:lnTo>
                  <a:pt x="33" y="184"/>
                </a:lnTo>
                <a:lnTo>
                  <a:pt x="31" y="189"/>
                </a:lnTo>
                <a:lnTo>
                  <a:pt x="29" y="191"/>
                </a:lnTo>
                <a:lnTo>
                  <a:pt x="22" y="201"/>
                </a:lnTo>
                <a:lnTo>
                  <a:pt x="19" y="206"/>
                </a:lnTo>
                <a:lnTo>
                  <a:pt x="24" y="208"/>
                </a:lnTo>
                <a:lnTo>
                  <a:pt x="24" y="213"/>
                </a:lnTo>
                <a:lnTo>
                  <a:pt x="19" y="217"/>
                </a:lnTo>
                <a:lnTo>
                  <a:pt x="22" y="222"/>
                </a:lnTo>
                <a:lnTo>
                  <a:pt x="22" y="225"/>
                </a:lnTo>
                <a:lnTo>
                  <a:pt x="26" y="227"/>
                </a:lnTo>
                <a:lnTo>
                  <a:pt x="29" y="234"/>
                </a:lnTo>
                <a:lnTo>
                  <a:pt x="26" y="243"/>
                </a:lnTo>
                <a:lnTo>
                  <a:pt x="29" y="253"/>
                </a:lnTo>
                <a:lnTo>
                  <a:pt x="33" y="260"/>
                </a:lnTo>
                <a:lnTo>
                  <a:pt x="36" y="262"/>
                </a:lnTo>
                <a:lnTo>
                  <a:pt x="31" y="284"/>
                </a:lnTo>
                <a:lnTo>
                  <a:pt x="33" y="288"/>
                </a:lnTo>
                <a:lnTo>
                  <a:pt x="33" y="293"/>
                </a:lnTo>
                <a:lnTo>
                  <a:pt x="41" y="298"/>
                </a:lnTo>
                <a:lnTo>
                  <a:pt x="41" y="303"/>
                </a:lnTo>
                <a:lnTo>
                  <a:pt x="36" y="315"/>
                </a:lnTo>
                <a:lnTo>
                  <a:pt x="38" y="319"/>
                </a:lnTo>
                <a:lnTo>
                  <a:pt x="43" y="324"/>
                </a:lnTo>
                <a:lnTo>
                  <a:pt x="43" y="329"/>
                </a:lnTo>
                <a:lnTo>
                  <a:pt x="38" y="333"/>
                </a:lnTo>
                <a:lnTo>
                  <a:pt x="38" y="338"/>
                </a:lnTo>
                <a:lnTo>
                  <a:pt x="41" y="341"/>
                </a:lnTo>
                <a:lnTo>
                  <a:pt x="43" y="348"/>
                </a:lnTo>
                <a:lnTo>
                  <a:pt x="43" y="352"/>
                </a:lnTo>
                <a:lnTo>
                  <a:pt x="50" y="362"/>
                </a:lnTo>
                <a:lnTo>
                  <a:pt x="57" y="367"/>
                </a:lnTo>
                <a:lnTo>
                  <a:pt x="62" y="371"/>
                </a:lnTo>
                <a:lnTo>
                  <a:pt x="64" y="376"/>
                </a:lnTo>
                <a:lnTo>
                  <a:pt x="64" y="378"/>
                </a:lnTo>
                <a:lnTo>
                  <a:pt x="64" y="383"/>
                </a:lnTo>
                <a:lnTo>
                  <a:pt x="57" y="390"/>
                </a:lnTo>
                <a:lnTo>
                  <a:pt x="55" y="397"/>
                </a:lnTo>
                <a:lnTo>
                  <a:pt x="50" y="397"/>
                </a:lnTo>
                <a:lnTo>
                  <a:pt x="50" y="402"/>
                </a:lnTo>
                <a:lnTo>
                  <a:pt x="50" y="409"/>
                </a:lnTo>
                <a:lnTo>
                  <a:pt x="43" y="419"/>
                </a:lnTo>
                <a:lnTo>
                  <a:pt x="31" y="433"/>
                </a:lnTo>
                <a:lnTo>
                  <a:pt x="24" y="447"/>
                </a:lnTo>
                <a:lnTo>
                  <a:pt x="19" y="464"/>
                </a:lnTo>
                <a:lnTo>
                  <a:pt x="17" y="475"/>
                </a:lnTo>
                <a:lnTo>
                  <a:pt x="12" y="480"/>
                </a:lnTo>
                <a:lnTo>
                  <a:pt x="10" y="490"/>
                </a:lnTo>
                <a:lnTo>
                  <a:pt x="10" y="502"/>
                </a:lnTo>
                <a:lnTo>
                  <a:pt x="7" y="511"/>
                </a:lnTo>
                <a:lnTo>
                  <a:pt x="3" y="513"/>
                </a:lnTo>
                <a:lnTo>
                  <a:pt x="0" y="520"/>
                </a:lnTo>
                <a:lnTo>
                  <a:pt x="5" y="532"/>
                </a:lnTo>
                <a:lnTo>
                  <a:pt x="5" y="539"/>
                </a:lnTo>
                <a:lnTo>
                  <a:pt x="0" y="544"/>
                </a:lnTo>
                <a:lnTo>
                  <a:pt x="0" y="547"/>
                </a:lnTo>
                <a:lnTo>
                  <a:pt x="26" y="544"/>
                </a:lnTo>
                <a:lnTo>
                  <a:pt x="52" y="542"/>
                </a:lnTo>
                <a:lnTo>
                  <a:pt x="78" y="539"/>
                </a:lnTo>
                <a:lnTo>
                  <a:pt x="104" y="537"/>
                </a:lnTo>
                <a:lnTo>
                  <a:pt x="130" y="535"/>
                </a:lnTo>
                <a:lnTo>
                  <a:pt x="159" y="530"/>
                </a:lnTo>
                <a:lnTo>
                  <a:pt x="185" y="528"/>
                </a:lnTo>
                <a:lnTo>
                  <a:pt x="211" y="525"/>
                </a:lnTo>
                <a:lnTo>
                  <a:pt x="208" y="539"/>
                </a:lnTo>
                <a:lnTo>
                  <a:pt x="204" y="561"/>
                </a:lnTo>
                <a:lnTo>
                  <a:pt x="204" y="565"/>
                </a:lnTo>
                <a:lnTo>
                  <a:pt x="206" y="570"/>
                </a:lnTo>
                <a:lnTo>
                  <a:pt x="206" y="575"/>
                </a:lnTo>
                <a:lnTo>
                  <a:pt x="208" y="580"/>
                </a:lnTo>
                <a:lnTo>
                  <a:pt x="216" y="584"/>
                </a:lnTo>
                <a:lnTo>
                  <a:pt x="223" y="591"/>
                </a:lnTo>
                <a:lnTo>
                  <a:pt x="230" y="606"/>
                </a:lnTo>
                <a:lnTo>
                  <a:pt x="230" y="613"/>
                </a:lnTo>
                <a:lnTo>
                  <a:pt x="237" y="620"/>
                </a:lnTo>
                <a:lnTo>
                  <a:pt x="239" y="622"/>
                </a:lnTo>
                <a:lnTo>
                  <a:pt x="242" y="622"/>
                </a:lnTo>
                <a:lnTo>
                  <a:pt x="244" y="625"/>
                </a:lnTo>
                <a:lnTo>
                  <a:pt x="251" y="618"/>
                </a:lnTo>
                <a:lnTo>
                  <a:pt x="263" y="601"/>
                </a:lnTo>
                <a:lnTo>
                  <a:pt x="270" y="601"/>
                </a:lnTo>
                <a:lnTo>
                  <a:pt x="275" y="601"/>
                </a:lnTo>
                <a:lnTo>
                  <a:pt x="294" y="596"/>
                </a:lnTo>
                <a:lnTo>
                  <a:pt x="308" y="587"/>
                </a:lnTo>
                <a:lnTo>
                  <a:pt x="313" y="587"/>
                </a:lnTo>
                <a:lnTo>
                  <a:pt x="317" y="587"/>
                </a:lnTo>
                <a:lnTo>
                  <a:pt x="334" y="591"/>
                </a:lnTo>
                <a:lnTo>
                  <a:pt x="365" y="584"/>
                </a:lnTo>
                <a:close/>
                <a:moveTo>
                  <a:pt x="331" y="603"/>
                </a:moveTo>
                <a:lnTo>
                  <a:pt x="331" y="606"/>
                </a:lnTo>
                <a:lnTo>
                  <a:pt x="339" y="608"/>
                </a:lnTo>
                <a:lnTo>
                  <a:pt x="348" y="608"/>
                </a:lnTo>
                <a:lnTo>
                  <a:pt x="350" y="608"/>
                </a:lnTo>
                <a:lnTo>
                  <a:pt x="348" y="606"/>
                </a:lnTo>
                <a:lnTo>
                  <a:pt x="331" y="603"/>
                </a:lnTo>
                <a:close/>
              </a:path>
            </a:pathLst>
          </a:custGeom>
          <a:solidFill>
            <a:schemeClr val="bg1"/>
          </a:solidFill>
          <a:ln w="6350">
            <a:solidFill>
              <a:srgbClr val="00A0DC"/>
            </a:solidFill>
            <a:round/>
            <a:headEnd/>
            <a:tailEnd/>
          </a:ln>
        </p:spPr>
        <p:txBody>
          <a:bodyPr lIns="127983" tIns="0" bIns="16454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7" name="Michigan">
            <a:extLst>
              <a:ext uri="{FF2B5EF4-FFF2-40B4-BE49-F238E27FC236}">
                <a16:creationId xmlns:a16="http://schemas.microsoft.com/office/drawing/2014/main" id="{DCA30D65-0173-724A-B7B2-3973A1CE8E6A}"/>
              </a:ext>
            </a:extLst>
          </p:cNvPr>
          <p:cNvSpPr>
            <a:spLocks noChangeAspect="1" noEditPoints="1"/>
          </p:cNvSpPr>
          <p:nvPr/>
        </p:nvSpPr>
        <p:spPr bwMode="gray">
          <a:xfrm>
            <a:off x="8117337" y="1924787"/>
            <a:ext cx="1123461" cy="1191247"/>
          </a:xfrm>
          <a:custGeom>
            <a:avLst/>
            <a:gdLst/>
            <a:ahLst/>
            <a:cxnLst>
              <a:cxn ang="0">
                <a:pos x="537" y="142"/>
              </a:cxn>
              <a:cxn ang="0">
                <a:pos x="549" y="175"/>
              </a:cxn>
              <a:cxn ang="0">
                <a:pos x="102" y="43"/>
              </a:cxn>
              <a:cxn ang="0">
                <a:pos x="137" y="0"/>
              </a:cxn>
              <a:cxn ang="0">
                <a:pos x="161" y="133"/>
              </a:cxn>
              <a:cxn ang="0">
                <a:pos x="161" y="147"/>
              </a:cxn>
              <a:cxn ang="0">
                <a:pos x="189" y="92"/>
              </a:cxn>
              <a:cxn ang="0">
                <a:pos x="145" y="121"/>
              </a:cxn>
              <a:cxn ang="0">
                <a:pos x="606" y="194"/>
              </a:cxn>
              <a:cxn ang="0">
                <a:pos x="577" y="201"/>
              </a:cxn>
              <a:cxn ang="0">
                <a:pos x="431" y="223"/>
              </a:cxn>
              <a:cxn ang="0">
                <a:pos x="506" y="234"/>
              </a:cxn>
              <a:cxn ang="0">
                <a:pos x="523" y="216"/>
              </a:cxn>
              <a:cxn ang="0">
                <a:pos x="563" y="199"/>
              </a:cxn>
              <a:cxn ang="0">
                <a:pos x="542" y="175"/>
              </a:cxn>
              <a:cxn ang="0">
                <a:pos x="509" y="161"/>
              </a:cxn>
              <a:cxn ang="0">
                <a:pos x="464" y="154"/>
              </a:cxn>
              <a:cxn ang="0">
                <a:pos x="393" y="147"/>
              </a:cxn>
              <a:cxn ang="0">
                <a:pos x="320" y="189"/>
              </a:cxn>
              <a:cxn ang="0">
                <a:pos x="260" y="185"/>
              </a:cxn>
              <a:cxn ang="0">
                <a:pos x="182" y="152"/>
              </a:cxn>
              <a:cxn ang="0">
                <a:pos x="159" y="147"/>
              </a:cxn>
              <a:cxn ang="0">
                <a:pos x="135" y="126"/>
              </a:cxn>
              <a:cxn ang="0">
                <a:pos x="57" y="182"/>
              </a:cxn>
              <a:cxn ang="0">
                <a:pos x="12" y="227"/>
              </a:cxn>
              <a:cxn ang="0">
                <a:pos x="97" y="260"/>
              </a:cxn>
              <a:cxn ang="0">
                <a:pos x="189" y="272"/>
              </a:cxn>
              <a:cxn ang="0">
                <a:pos x="244" y="320"/>
              </a:cxn>
              <a:cxn ang="0">
                <a:pos x="260" y="343"/>
              </a:cxn>
              <a:cxn ang="0">
                <a:pos x="277" y="355"/>
              </a:cxn>
              <a:cxn ang="0">
                <a:pos x="310" y="265"/>
              </a:cxn>
              <a:cxn ang="0">
                <a:pos x="338" y="268"/>
              </a:cxn>
              <a:cxn ang="0">
                <a:pos x="346" y="296"/>
              </a:cxn>
              <a:cxn ang="0">
                <a:pos x="376" y="249"/>
              </a:cxn>
              <a:cxn ang="0">
                <a:pos x="540" y="246"/>
              </a:cxn>
              <a:cxn ang="0">
                <a:pos x="414" y="353"/>
              </a:cxn>
              <a:cxn ang="0">
                <a:pos x="750" y="476"/>
              </a:cxn>
              <a:cxn ang="0">
                <a:pos x="679" y="452"/>
              </a:cxn>
              <a:cxn ang="0">
                <a:pos x="658" y="497"/>
              </a:cxn>
              <a:cxn ang="0">
                <a:pos x="632" y="455"/>
              </a:cxn>
              <a:cxn ang="0">
                <a:pos x="658" y="412"/>
              </a:cxn>
              <a:cxn ang="0">
                <a:pos x="641" y="327"/>
              </a:cxn>
              <a:cxn ang="0">
                <a:pos x="646" y="298"/>
              </a:cxn>
              <a:cxn ang="0">
                <a:pos x="580" y="268"/>
              </a:cxn>
              <a:cxn ang="0">
                <a:pos x="504" y="246"/>
              </a:cxn>
              <a:cxn ang="0">
                <a:pos x="483" y="287"/>
              </a:cxn>
              <a:cxn ang="0">
                <a:pos x="464" y="320"/>
              </a:cxn>
              <a:cxn ang="0">
                <a:pos x="461" y="367"/>
              </a:cxn>
              <a:cxn ang="0">
                <a:pos x="452" y="384"/>
              </a:cxn>
              <a:cxn ang="0">
                <a:pos x="450" y="332"/>
              </a:cxn>
              <a:cxn ang="0">
                <a:pos x="412" y="381"/>
              </a:cxn>
              <a:cxn ang="0">
                <a:pos x="400" y="466"/>
              </a:cxn>
              <a:cxn ang="0">
                <a:pos x="409" y="573"/>
              </a:cxn>
              <a:cxn ang="0">
                <a:pos x="440" y="710"/>
              </a:cxn>
              <a:cxn ang="0">
                <a:pos x="483" y="774"/>
              </a:cxn>
              <a:cxn ang="0">
                <a:pos x="722" y="729"/>
              </a:cxn>
              <a:cxn ang="0">
                <a:pos x="738" y="687"/>
              </a:cxn>
              <a:cxn ang="0">
                <a:pos x="755" y="623"/>
              </a:cxn>
              <a:cxn ang="0">
                <a:pos x="776" y="608"/>
              </a:cxn>
              <a:cxn ang="0">
                <a:pos x="438" y="284"/>
              </a:cxn>
            </a:cxnLst>
            <a:rect l="0" t="0" r="r" b="b"/>
            <a:pathLst>
              <a:path w="786" h="786">
                <a:moveTo>
                  <a:pt x="537" y="161"/>
                </a:moveTo>
                <a:lnTo>
                  <a:pt x="540" y="166"/>
                </a:lnTo>
                <a:lnTo>
                  <a:pt x="542" y="166"/>
                </a:lnTo>
                <a:lnTo>
                  <a:pt x="547" y="166"/>
                </a:lnTo>
                <a:lnTo>
                  <a:pt x="544" y="163"/>
                </a:lnTo>
                <a:lnTo>
                  <a:pt x="542" y="159"/>
                </a:lnTo>
                <a:lnTo>
                  <a:pt x="540" y="152"/>
                </a:lnTo>
                <a:lnTo>
                  <a:pt x="542" y="147"/>
                </a:lnTo>
                <a:lnTo>
                  <a:pt x="540" y="142"/>
                </a:lnTo>
                <a:lnTo>
                  <a:pt x="537" y="142"/>
                </a:lnTo>
                <a:lnTo>
                  <a:pt x="535" y="142"/>
                </a:lnTo>
                <a:lnTo>
                  <a:pt x="530" y="149"/>
                </a:lnTo>
                <a:lnTo>
                  <a:pt x="535" y="154"/>
                </a:lnTo>
                <a:lnTo>
                  <a:pt x="537" y="161"/>
                </a:lnTo>
                <a:close/>
                <a:moveTo>
                  <a:pt x="542" y="168"/>
                </a:moveTo>
                <a:lnTo>
                  <a:pt x="542" y="173"/>
                </a:lnTo>
                <a:lnTo>
                  <a:pt x="542" y="175"/>
                </a:lnTo>
                <a:lnTo>
                  <a:pt x="549" y="178"/>
                </a:lnTo>
                <a:lnTo>
                  <a:pt x="549" y="178"/>
                </a:lnTo>
                <a:lnTo>
                  <a:pt x="549" y="175"/>
                </a:lnTo>
                <a:lnTo>
                  <a:pt x="549" y="173"/>
                </a:lnTo>
                <a:lnTo>
                  <a:pt x="547" y="171"/>
                </a:lnTo>
                <a:lnTo>
                  <a:pt x="544" y="168"/>
                </a:lnTo>
                <a:lnTo>
                  <a:pt x="542" y="168"/>
                </a:lnTo>
                <a:close/>
                <a:moveTo>
                  <a:pt x="83" y="43"/>
                </a:moveTo>
                <a:lnTo>
                  <a:pt x="83" y="45"/>
                </a:lnTo>
                <a:lnTo>
                  <a:pt x="83" y="50"/>
                </a:lnTo>
                <a:lnTo>
                  <a:pt x="85" y="50"/>
                </a:lnTo>
                <a:lnTo>
                  <a:pt x="93" y="47"/>
                </a:lnTo>
                <a:lnTo>
                  <a:pt x="102" y="43"/>
                </a:lnTo>
                <a:lnTo>
                  <a:pt x="104" y="40"/>
                </a:lnTo>
                <a:lnTo>
                  <a:pt x="104" y="38"/>
                </a:lnTo>
                <a:lnTo>
                  <a:pt x="102" y="38"/>
                </a:lnTo>
                <a:lnTo>
                  <a:pt x="102" y="36"/>
                </a:lnTo>
                <a:lnTo>
                  <a:pt x="104" y="36"/>
                </a:lnTo>
                <a:lnTo>
                  <a:pt x="128" y="19"/>
                </a:lnTo>
                <a:lnTo>
                  <a:pt x="130" y="14"/>
                </a:lnTo>
                <a:lnTo>
                  <a:pt x="128" y="12"/>
                </a:lnTo>
                <a:lnTo>
                  <a:pt x="130" y="10"/>
                </a:lnTo>
                <a:lnTo>
                  <a:pt x="137" y="0"/>
                </a:lnTo>
                <a:lnTo>
                  <a:pt x="135" y="0"/>
                </a:lnTo>
                <a:lnTo>
                  <a:pt x="128" y="2"/>
                </a:lnTo>
                <a:lnTo>
                  <a:pt x="116" y="12"/>
                </a:lnTo>
                <a:lnTo>
                  <a:pt x="85" y="36"/>
                </a:lnTo>
                <a:lnTo>
                  <a:pt x="81" y="38"/>
                </a:lnTo>
                <a:lnTo>
                  <a:pt x="81" y="40"/>
                </a:lnTo>
                <a:lnTo>
                  <a:pt x="83" y="40"/>
                </a:lnTo>
                <a:lnTo>
                  <a:pt x="83" y="43"/>
                </a:lnTo>
                <a:close/>
                <a:moveTo>
                  <a:pt x="149" y="130"/>
                </a:moveTo>
                <a:lnTo>
                  <a:pt x="161" y="133"/>
                </a:lnTo>
                <a:lnTo>
                  <a:pt x="161" y="130"/>
                </a:lnTo>
                <a:lnTo>
                  <a:pt x="161" y="128"/>
                </a:lnTo>
                <a:lnTo>
                  <a:pt x="159" y="128"/>
                </a:lnTo>
                <a:lnTo>
                  <a:pt x="161" y="123"/>
                </a:lnTo>
                <a:lnTo>
                  <a:pt x="161" y="126"/>
                </a:lnTo>
                <a:lnTo>
                  <a:pt x="163" y="130"/>
                </a:lnTo>
                <a:lnTo>
                  <a:pt x="161" y="135"/>
                </a:lnTo>
                <a:lnTo>
                  <a:pt x="159" y="137"/>
                </a:lnTo>
                <a:lnTo>
                  <a:pt x="159" y="142"/>
                </a:lnTo>
                <a:lnTo>
                  <a:pt x="161" y="147"/>
                </a:lnTo>
                <a:lnTo>
                  <a:pt x="166" y="144"/>
                </a:lnTo>
                <a:lnTo>
                  <a:pt x="168" y="137"/>
                </a:lnTo>
                <a:lnTo>
                  <a:pt x="178" y="126"/>
                </a:lnTo>
                <a:lnTo>
                  <a:pt x="175" y="123"/>
                </a:lnTo>
                <a:lnTo>
                  <a:pt x="178" y="118"/>
                </a:lnTo>
                <a:lnTo>
                  <a:pt x="192" y="102"/>
                </a:lnTo>
                <a:lnTo>
                  <a:pt x="194" y="97"/>
                </a:lnTo>
                <a:lnTo>
                  <a:pt x="194" y="95"/>
                </a:lnTo>
                <a:lnTo>
                  <a:pt x="189" y="92"/>
                </a:lnTo>
                <a:lnTo>
                  <a:pt x="189" y="92"/>
                </a:lnTo>
                <a:lnTo>
                  <a:pt x="211" y="88"/>
                </a:lnTo>
                <a:lnTo>
                  <a:pt x="213" y="83"/>
                </a:lnTo>
                <a:lnTo>
                  <a:pt x="208" y="81"/>
                </a:lnTo>
                <a:lnTo>
                  <a:pt x="201" y="78"/>
                </a:lnTo>
                <a:lnTo>
                  <a:pt x="192" y="81"/>
                </a:lnTo>
                <a:lnTo>
                  <a:pt x="182" y="83"/>
                </a:lnTo>
                <a:lnTo>
                  <a:pt x="163" y="92"/>
                </a:lnTo>
                <a:lnTo>
                  <a:pt x="159" y="97"/>
                </a:lnTo>
                <a:lnTo>
                  <a:pt x="147" y="114"/>
                </a:lnTo>
                <a:lnTo>
                  <a:pt x="145" y="121"/>
                </a:lnTo>
                <a:lnTo>
                  <a:pt x="145" y="128"/>
                </a:lnTo>
                <a:lnTo>
                  <a:pt x="149" y="130"/>
                </a:lnTo>
                <a:close/>
                <a:moveTo>
                  <a:pt x="577" y="206"/>
                </a:moveTo>
                <a:lnTo>
                  <a:pt x="582" y="208"/>
                </a:lnTo>
                <a:lnTo>
                  <a:pt x="592" y="208"/>
                </a:lnTo>
                <a:lnTo>
                  <a:pt x="603" y="206"/>
                </a:lnTo>
                <a:lnTo>
                  <a:pt x="608" y="204"/>
                </a:lnTo>
                <a:lnTo>
                  <a:pt x="610" y="199"/>
                </a:lnTo>
                <a:lnTo>
                  <a:pt x="608" y="197"/>
                </a:lnTo>
                <a:lnTo>
                  <a:pt x="606" y="194"/>
                </a:lnTo>
                <a:lnTo>
                  <a:pt x="601" y="189"/>
                </a:lnTo>
                <a:lnTo>
                  <a:pt x="596" y="187"/>
                </a:lnTo>
                <a:lnTo>
                  <a:pt x="589" y="187"/>
                </a:lnTo>
                <a:lnTo>
                  <a:pt x="589" y="189"/>
                </a:lnTo>
                <a:lnTo>
                  <a:pt x="592" y="192"/>
                </a:lnTo>
                <a:lnTo>
                  <a:pt x="592" y="194"/>
                </a:lnTo>
                <a:lnTo>
                  <a:pt x="589" y="197"/>
                </a:lnTo>
                <a:lnTo>
                  <a:pt x="584" y="201"/>
                </a:lnTo>
                <a:lnTo>
                  <a:pt x="582" y="204"/>
                </a:lnTo>
                <a:lnTo>
                  <a:pt x="577" y="201"/>
                </a:lnTo>
                <a:lnTo>
                  <a:pt x="577" y="201"/>
                </a:lnTo>
                <a:lnTo>
                  <a:pt x="577" y="206"/>
                </a:lnTo>
                <a:lnTo>
                  <a:pt x="577" y="206"/>
                </a:lnTo>
                <a:close/>
                <a:moveTo>
                  <a:pt x="398" y="246"/>
                </a:moveTo>
                <a:lnTo>
                  <a:pt x="402" y="246"/>
                </a:lnTo>
                <a:lnTo>
                  <a:pt x="402" y="242"/>
                </a:lnTo>
                <a:lnTo>
                  <a:pt x="407" y="239"/>
                </a:lnTo>
                <a:lnTo>
                  <a:pt x="419" y="237"/>
                </a:lnTo>
                <a:lnTo>
                  <a:pt x="426" y="230"/>
                </a:lnTo>
                <a:lnTo>
                  <a:pt x="431" y="223"/>
                </a:lnTo>
                <a:lnTo>
                  <a:pt x="435" y="218"/>
                </a:lnTo>
                <a:lnTo>
                  <a:pt x="443" y="216"/>
                </a:lnTo>
                <a:lnTo>
                  <a:pt x="454" y="216"/>
                </a:lnTo>
                <a:lnTo>
                  <a:pt x="469" y="220"/>
                </a:lnTo>
                <a:lnTo>
                  <a:pt x="483" y="225"/>
                </a:lnTo>
                <a:lnTo>
                  <a:pt x="499" y="237"/>
                </a:lnTo>
                <a:lnTo>
                  <a:pt x="504" y="237"/>
                </a:lnTo>
                <a:lnTo>
                  <a:pt x="506" y="237"/>
                </a:lnTo>
                <a:lnTo>
                  <a:pt x="506" y="234"/>
                </a:lnTo>
                <a:lnTo>
                  <a:pt x="506" y="234"/>
                </a:lnTo>
                <a:lnTo>
                  <a:pt x="506" y="232"/>
                </a:lnTo>
                <a:lnTo>
                  <a:pt x="506" y="225"/>
                </a:lnTo>
                <a:lnTo>
                  <a:pt x="504" y="225"/>
                </a:lnTo>
                <a:lnTo>
                  <a:pt x="506" y="213"/>
                </a:lnTo>
                <a:lnTo>
                  <a:pt x="511" y="211"/>
                </a:lnTo>
                <a:lnTo>
                  <a:pt x="514" y="211"/>
                </a:lnTo>
                <a:lnTo>
                  <a:pt x="518" y="213"/>
                </a:lnTo>
                <a:lnTo>
                  <a:pt x="521" y="216"/>
                </a:lnTo>
                <a:lnTo>
                  <a:pt x="521" y="216"/>
                </a:lnTo>
                <a:lnTo>
                  <a:pt x="523" y="216"/>
                </a:lnTo>
                <a:lnTo>
                  <a:pt x="525" y="216"/>
                </a:lnTo>
                <a:lnTo>
                  <a:pt x="525" y="216"/>
                </a:lnTo>
                <a:lnTo>
                  <a:pt x="528" y="213"/>
                </a:lnTo>
                <a:lnTo>
                  <a:pt x="537" y="213"/>
                </a:lnTo>
                <a:lnTo>
                  <a:pt x="568" y="211"/>
                </a:lnTo>
                <a:lnTo>
                  <a:pt x="573" y="208"/>
                </a:lnTo>
                <a:lnTo>
                  <a:pt x="575" y="208"/>
                </a:lnTo>
                <a:lnTo>
                  <a:pt x="575" y="204"/>
                </a:lnTo>
                <a:lnTo>
                  <a:pt x="573" y="204"/>
                </a:lnTo>
                <a:lnTo>
                  <a:pt x="563" y="199"/>
                </a:lnTo>
                <a:lnTo>
                  <a:pt x="561" y="197"/>
                </a:lnTo>
                <a:lnTo>
                  <a:pt x="558" y="194"/>
                </a:lnTo>
                <a:lnTo>
                  <a:pt x="558" y="189"/>
                </a:lnTo>
                <a:lnTo>
                  <a:pt x="556" y="187"/>
                </a:lnTo>
                <a:lnTo>
                  <a:pt x="551" y="187"/>
                </a:lnTo>
                <a:lnTo>
                  <a:pt x="542" y="187"/>
                </a:lnTo>
                <a:lnTo>
                  <a:pt x="540" y="185"/>
                </a:lnTo>
                <a:lnTo>
                  <a:pt x="540" y="182"/>
                </a:lnTo>
                <a:lnTo>
                  <a:pt x="542" y="180"/>
                </a:lnTo>
                <a:lnTo>
                  <a:pt x="542" y="175"/>
                </a:lnTo>
                <a:lnTo>
                  <a:pt x="540" y="173"/>
                </a:lnTo>
                <a:lnTo>
                  <a:pt x="537" y="166"/>
                </a:lnTo>
                <a:lnTo>
                  <a:pt x="535" y="161"/>
                </a:lnTo>
                <a:lnTo>
                  <a:pt x="528" y="154"/>
                </a:lnTo>
                <a:lnTo>
                  <a:pt x="525" y="152"/>
                </a:lnTo>
                <a:lnTo>
                  <a:pt x="523" y="149"/>
                </a:lnTo>
                <a:lnTo>
                  <a:pt x="521" y="149"/>
                </a:lnTo>
                <a:lnTo>
                  <a:pt x="518" y="152"/>
                </a:lnTo>
                <a:lnTo>
                  <a:pt x="514" y="156"/>
                </a:lnTo>
                <a:lnTo>
                  <a:pt x="509" y="161"/>
                </a:lnTo>
                <a:lnTo>
                  <a:pt x="504" y="161"/>
                </a:lnTo>
                <a:lnTo>
                  <a:pt x="499" y="156"/>
                </a:lnTo>
                <a:lnTo>
                  <a:pt x="495" y="156"/>
                </a:lnTo>
                <a:lnTo>
                  <a:pt x="488" y="161"/>
                </a:lnTo>
                <a:lnTo>
                  <a:pt x="480" y="161"/>
                </a:lnTo>
                <a:lnTo>
                  <a:pt x="476" y="161"/>
                </a:lnTo>
                <a:lnTo>
                  <a:pt x="464" y="161"/>
                </a:lnTo>
                <a:lnTo>
                  <a:pt x="464" y="159"/>
                </a:lnTo>
                <a:lnTo>
                  <a:pt x="461" y="156"/>
                </a:lnTo>
                <a:lnTo>
                  <a:pt x="464" y="154"/>
                </a:lnTo>
                <a:lnTo>
                  <a:pt x="464" y="147"/>
                </a:lnTo>
                <a:lnTo>
                  <a:pt x="461" y="137"/>
                </a:lnTo>
                <a:lnTo>
                  <a:pt x="461" y="130"/>
                </a:lnTo>
                <a:lnTo>
                  <a:pt x="464" y="126"/>
                </a:lnTo>
                <a:lnTo>
                  <a:pt x="459" y="126"/>
                </a:lnTo>
                <a:lnTo>
                  <a:pt x="450" y="128"/>
                </a:lnTo>
                <a:lnTo>
                  <a:pt x="438" y="133"/>
                </a:lnTo>
                <a:lnTo>
                  <a:pt x="426" y="142"/>
                </a:lnTo>
                <a:lnTo>
                  <a:pt x="409" y="147"/>
                </a:lnTo>
                <a:lnTo>
                  <a:pt x="393" y="147"/>
                </a:lnTo>
                <a:lnTo>
                  <a:pt x="381" y="149"/>
                </a:lnTo>
                <a:lnTo>
                  <a:pt x="369" y="156"/>
                </a:lnTo>
                <a:lnTo>
                  <a:pt x="367" y="154"/>
                </a:lnTo>
                <a:lnTo>
                  <a:pt x="357" y="161"/>
                </a:lnTo>
                <a:lnTo>
                  <a:pt x="346" y="171"/>
                </a:lnTo>
                <a:lnTo>
                  <a:pt x="336" y="182"/>
                </a:lnTo>
                <a:lnTo>
                  <a:pt x="329" y="192"/>
                </a:lnTo>
                <a:lnTo>
                  <a:pt x="327" y="192"/>
                </a:lnTo>
                <a:lnTo>
                  <a:pt x="324" y="189"/>
                </a:lnTo>
                <a:lnTo>
                  <a:pt x="320" y="189"/>
                </a:lnTo>
                <a:lnTo>
                  <a:pt x="315" y="189"/>
                </a:lnTo>
                <a:lnTo>
                  <a:pt x="310" y="192"/>
                </a:lnTo>
                <a:lnTo>
                  <a:pt x="303" y="192"/>
                </a:lnTo>
                <a:lnTo>
                  <a:pt x="298" y="187"/>
                </a:lnTo>
                <a:lnTo>
                  <a:pt x="291" y="187"/>
                </a:lnTo>
                <a:lnTo>
                  <a:pt x="289" y="189"/>
                </a:lnTo>
                <a:lnTo>
                  <a:pt x="282" y="192"/>
                </a:lnTo>
                <a:lnTo>
                  <a:pt x="265" y="194"/>
                </a:lnTo>
                <a:lnTo>
                  <a:pt x="263" y="192"/>
                </a:lnTo>
                <a:lnTo>
                  <a:pt x="260" y="185"/>
                </a:lnTo>
                <a:lnTo>
                  <a:pt x="258" y="182"/>
                </a:lnTo>
                <a:lnTo>
                  <a:pt x="253" y="182"/>
                </a:lnTo>
                <a:lnTo>
                  <a:pt x="249" y="175"/>
                </a:lnTo>
                <a:lnTo>
                  <a:pt x="234" y="159"/>
                </a:lnTo>
                <a:lnTo>
                  <a:pt x="232" y="156"/>
                </a:lnTo>
                <a:lnTo>
                  <a:pt x="220" y="154"/>
                </a:lnTo>
                <a:lnTo>
                  <a:pt x="213" y="152"/>
                </a:lnTo>
                <a:lnTo>
                  <a:pt x="189" y="152"/>
                </a:lnTo>
                <a:lnTo>
                  <a:pt x="185" y="149"/>
                </a:lnTo>
                <a:lnTo>
                  <a:pt x="182" y="152"/>
                </a:lnTo>
                <a:lnTo>
                  <a:pt x="171" y="163"/>
                </a:lnTo>
                <a:lnTo>
                  <a:pt x="168" y="163"/>
                </a:lnTo>
                <a:lnTo>
                  <a:pt x="168" y="166"/>
                </a:lnTo>
                <a:lnTo>
                  <a:pt x="166" y="171"/>
                </a:lnTo>
                <a:lnTo>
                  <a:pt x="166" y="173"/>
                </a:lnTo>
                <a:lnTo>
                  <a:pt x="163" y="171"/>
                </a:lnTo>
                <a:lnTo>
                  <a:pt x="161" y="168"/>
                </a:lnTo>
                <a:lnTo>
                  <a:pt x="161" y="161"/>
                </a:lnTo>
                <a:lnTo>
                  <a:pt x="161" y="152"/>
                </a:lnTo>
                <a:lnTo>
                  <a:pt x="159" y="147"/>
                </a:lnTo>
                <a:lnTo>
                  <a:pt x="156" y="144"/>
                </a:lnTo>
                <a:lnTo>
                  <a:pt x="154" y="140"/>
                </a:lnTo>
                <a:lnTo>
                  <a:pt x="154" y="135"/>
                </a:lnTo>
                <a:lnTo>
                  <a:pt x="152" y="133"/>
                </a:lnTo>
                <a:lnTo>
                  <a:pt x="145" y="130"/>
                </a:lnTo>
                <a:lnTo>
                  <a:pt x="142" y="128"/>
                </a:lnTo>
                <a:lnTo>
                  <a:pt x="142" y="126"/>
                </a:lnTo>
                <a:lnTo>
                  <a:pt x="142" y="121"/>
                </a:lnTo>
                <a:lnTo>
                  <a:pt x="140" y="121"/>
                </a:lnTo>
                <a:lnTo>
                  <a:pt x="135" y="126"/>
                </a:lnTo>
                <a:lnTo>
                  <a:pt x="126" y="133"/>
                </a:lnTo>
                <a:lnTo>
                  <a:pt x="121" y="142"/>
                </a:lnTo>
                <a:lnTo>
                  <a:pt x="119" y="147"/>
                </a:lnTo>
                <a:lnTo>
                  <a:pt x="114" y="152"/>
                </a:lnTo>
                <a:lnTo>
                  <a:pt x="107" y="154"/>
                </a:lnTo>
                <a:lnTo>
                  <a:pt x="102" y="156"/>
                </a:lnTo>
                <a:lnTo>
                  <a:pt x="93" y="168"/>
                </a:lnTo>
                <a:lnTo>
                  <a:pt x="85" y="173"/>
                </a:lnTo>
                <a:lnTo>
                  <a:pt x="74" y="178"/>
                </a:lnTo>
                <a:lnTo>
                  <a:pt x="57" y="182"/>
                </a:lnTo>
                <a:lnTo>
                  <a:pt x="43" y="189"/>
                </a:lnTo>
                <a:lnTo>
                  <a:pt x="33" y="201"/>
                </a:lnTo>
                <a:lnTo>
                  <a:pt x="22" y="211"/>
                </a:lnTo>
                <a:lnTo>
                  <a:pt x="5" y="220"/>
                </a:lnTo>
                <a:lnTo>
                  <a:pt x="0" y="220"/>
                </a:lnTo>
                <a:lnTo>
                  <a:pt x="0" y="223"/>
                </a:lnTo>
                <a:lnTo>
                  <a:pt x="3" y="227"/>
                </a:lnTo>
                <a:lnTo>
                  <a:pt x="5" y="225"/>
                </a:lnTo>
                <a:lnTo>
                  <a:pt x="7" y="227"/>
                </a:lnTo>
                <a:lnTo>
                  <a:pt x="12" y="227"/>
                </a:lnTo>
                <a:lnTo>
                  <a:pt x="17" y="230"/>
                </a:lnTo>
                <a:lnTo>
                  <a:pt x="22" y="239"/>
                </a:lnTo>
                <a:lnTo>
                  <a:pt x="26" y="244"/>
                </a:lnTo>
                <a:lnTo>
                  <a:pt x="29" y="251"/>
                </a:lnTo>
                <a:lnTo>
                  <a:pt x="40" y="251"/>
                </a:lnTo>
                <a:lnTo>
                  <a:pt x="52" y="253"/>
                </a:lnTo>
                <a:lnTo>
                  <a:pt x="62" y="256"/>
                </a:lnTo>
                <a:lnTo>
                  <a:pt x="74" y="256"/>
                </a:lnTo>
                <a:lnTo>
                  <a:pt x="85" y="258"/>
                </a:lnTo>
                <a:lnTo>
                  <a:pt x="97" y="260"/>
                </a:lnTo>
                <a:lnTo>
                  <a:pt x="107" y="260"/>
                </a:lnTo>
                <a:lnTo>
                  <a:pt x="119" y="263"/>
                </a:lnTo>
                <a:lnTo>
                  <a:pt x="126" y="265"/>
                </a:lnTo>
                <a:lnTo>
                  <a:pt x="133" y="268"/>
                </a:lnTo>
                <a:lnTo>
                  <a:pt x="140" y="270"/>
                </a:lnTo>
                <a:lnTo>
                  <a:pt x="145" y="275"/>
                </a:lnTo>
                <a:lnTo>
                  <a:pt x="154" y="272"/>
                </a:lnTo>
                <a:lnTo>
                  <a:pt x="163" y="275"/>
                </a:lnTo>
                <a:lnTo>
                  <a:pt x="175" y="272"/>
                </a:lnTo>
                <a:lnTo>
                  <a:pt x="189" y="272"/>
                </a:lnTo>
                <a:lnTo>
                  <a:pt x="206" y="277"/>
                </a:lnTo>
                <a:lnTo>
                  <a:pt x="211" y="282"/>
                </a:lnTo>
                <a:lnTo>
                  <a:pt x="213" y="284"/>
                </a:lnTo>
                <a:lnTo>
                  <a:pt x="213" y="294"/>
                </a:lnTo>
                <a:lnTo>
                  <a:pt x="230" y="296"/>
                </a:lnTo>
                <a:lnTo>
                  <a:pt x="239" y="301"/>
                </a:lnTo>
                <a:lnTo>
                  <a:pt x="242" y="305"/>
                </a:lnTo>
                <a:lnTo>
                  <a:pt x="242" y="308"/>
                </a:lnTo>
                <a:lnTo>
                  <a:pt x="244" y="315"/>
                </a:lnTo>
                <a:lnTo>
                  <a:pt x="244" y="320"/>
                </a:lnTo>
                <a:lnTo>
                  <a:pt x="244" y="327"/>
                </a:lnTo>
                <a:lnTo>
                  <a:pt x="242" y="336"/>
                </a:lnTo>
                <a:lnTo>
                  <a:pt x="242" y="341"/>
                </a:lnTo>
                <a:lnTo>
                  <a:pt x="242" y="343"/>
                </a:lnTo>
                <a:lnTo>
                  <a:pt x="244" y="346"/>
                </a:lnTo>
                <a:lnTo>
                  <a:pt x="246" y="346"/>
                </a:lnTo>
                <a:lnTo>
                  <a:pt x="251" y="346"/>
                </a:lnTo>
                <a:lnTo>
                  <a:pt x="258" y="341"/>
                </a:lnTo>
                <a:lnTo>
                  <a:pt x="260" y="343"/>
                </a:lnTo>
                <a:lnTo>
                  <a:pt x="260" y="343"/>
                </a:lnTo>
                <a:lnTo>
                  <a:pt x="260" y="346"/>
                </a:lnTo>
                <a:lnTo>
                  <a:pt x="258" y="360"/>
                </a:lnTo>
                <a:lnTo>
                  <a:pt x="258" y="365"/>
                </a:lnTo>
                <a:lnTo>
                  <a:pt x="263" y="369"/>
                </a:lnTo>
                <a:lnTo>
                  <a:pt x="268" y="374"/>
                </a:lnTo>
                <a:lnTo>
                  <a:pt x="270" y="374"/>
                </a:lnTo>
                <a:lnTo>
                  <a:pt x="270" y="369"/>
                </a:lnTo>
                <a:lnTo>
                  <a:pt x="270" y="367"/>
                </a:lnTo>
                <a:lnTo>
                  <a:pt x="272" y="365"/>
                </a:lnTo>
                <a:lnTo>
                  <a:pt x="277" y="355"/>
                </a:lnTo>
                <a:lnTo>
                  <a:pt x="284" y="341"/>
                </a:lnTo>
                <a:lnTo>
                  <a:pt x="291" y="324"/>
                </a:lnTo>
                <a:lnTo>
                  <a:pt x="296" y="308"/>
                </a:lnTo>
                <a:lnTo>
                  <a:pt x="298" y="296"/>
                </a:lnTo>
                <a:lnTo>
                  <a:pt x="303" y="294"/>
                </a:lnTo>
                <a:lnTo>
                  <a:pt x="305" y="289"/>
                </a:lnTo>
                <a:lnTo>
                  <a:pt x="305" y="275"/>
                </a:lnTo>
                <a:lnTo>
                  <a:pt x="308" y="268"/>
                </a:lnTo>
                <a:lnTo>
                  <a:pt x="310" y="265"/>
                </a:lnTo>
                <a:lnTo>
                  <a:pt x="310" y="265"/>
                </a:lnTo>
                <a:lnTo>
                  <a:pt x="310" y="275"/>
                </a:lnTo>
                <a:lnTo>
                  <a:pt x="310" y="279"/>
                </a:lnTo>
                <a:lnTo>
                  <a:pt x="315" y="289"/>
                </a:lnTo>
                <a:lnTo>
                  <a:pt x="317" y="291"/>
                </a:lnTo>
                <a:lnTo>
                  <a:pt x="322" y="287"/>
                </a:lnTo>
                <a:lnTo>
                  <a:pt x="324" y="282"/>
                </a:lnTo>
                <a:lnTo>
                  <a:pt x="327" y="272"/>
                </a:lnTo>
                <a:lnTo>
                  <a:pt x="331" y="268"/>
                </a:lnTo>
                <a:lnTo>
                  <a:pt x="336" y="270"/>
                </a:lnTo>
                <a:lnTo>
                  <a:pt x="338" y="268"/>
                </a:lnTo>
                <a:lnTo>
                  <a:pt x="341" y="265"/>
                </a:lnTo>
                <a:lnTo>
                  <a:pt x="346" y="263"/>
                </a:lnTo>
                <a:lnTo>
                  <a:pt x="348" y="265"/>
                </a:lnTo>
                <a:lnTo>
                  <a:pt x="348" y="272"/>
                </a:lnTo>
                <a:lnTo>
                  <a:pt x="348" y="275"/>
                </a:lnTo>
                <a:lnTo>
                  <a:pt x="346" y="275"/>
                </a:lnTo>
                <a:lnTo>
                  <a:pt x="341" y="279"/>
                </a:lnTo>
                <a:lnTo>
                  <a:pt x="338" y="287"/>
                </a:lnTo>
                <a:lnTo>
                  <a:pt x="341" y="294"/>
                </a:lnTo>
                <a:lnTo>
                  <a:pt x="346" y="296"/>
                </a:lnTo>
                <a:lnTo>
                  <a:pt x="348" y="296"/>
                </a:lnTo>
                <a:lnTo>
                  <a:pt x="346" y="294"/>
                </a:lnTo>
                <a:lnTo>
                  <a:pt x="348" y="289"/>
                </a:lnTo>
                <a:lnTo>
                  <a:pt x="353" y="282"/>
                </a:lnTo>
                <a:lnTo>
                  <a:pt x="353" y="279"/>
                </a:lnTo>
                <a:lnTo>
                  <a:pt x="362" y="270"/>
                </a:lnTo>
                <a:lnTo>
                  <a:pt x="367" y="265"/>
                </a:lnTo>
                <a:lnTo>
                  <a:pt x="367" y="260"/>
                </a:lnTo>
                <a:lnTo>
                  <a:pt x="372" y="251"/>
                </a:lnTo>
                <a:lnTo>
                  <a:pt x="376" y="249"/>
                </a:lnTo>
                <a:lnTo>
                  <a:pt x="383" y="246"/>
                </a:lnTo>
                <a:lnTo>
                  <a:pt x="391" y="244"/>
                </a:lnTo>
                <a:lnTo>
                  <a:pt x="398" y="246"/>
                </a:lnTo>
                <a:close/>
                <a:moveTo>
                  <a:pt x="532" y="239"/>
                </a:moveTo>
                <a:lnTo>
                  <a:pt x="523" y="239"/>
                </a:lnTo>
                <a:lnTo>
                  <a:pt x="523" y="242"/>
                </a:lnTo>
                <a:lnTo>
                  <a:pt x="530" y="246"/>
                </a:lnTo>
                <a:lnTo>
                  <a:pt x="535" y="249"/>
                </a:lnTo>
                <a:lnTo>
                  <a:pt x="537" y="246"/>
                </a:lnTo>
                <a:lnTo>
                  <a:pt x="540" y="246"/>
                </a:lnTo>
                <a:lnTo>
                  <a:pt x="540" y="242"/>
                </a:lnTo>
                <a:lnTo>
                  <a:pt x="537" y="239"/>
                </a:lnTo>
                <a:lnTo>
                  <a:pt x="535" y="237"/>
                </a:lnTo>
                <a:lnTo>
                  <a:pt x="532" y="239"/>
                </a:lnTo>
                <a:close/>
                <a:moveTo>
                  <a:pt x="407" y="346"/>
                </a:moveTo>
                <a:lnTo>
                  <a:pt x="407" y="348"/>
                </a:lnTo>
                <a:lnTo>
                  <a:pt x="409" y="353"/>
                </a:lnTo>
                <a:lnTo>
                  <a:pt x="412" y="355"/>
                </a:lnTo>
                <a:lnTo>
                  <a:pt x="414" y="353"/>
                </a:lnTo>
                <a:lnTo>
                  <a:pt x="414" y="353"/>
                </a:lnTo>
                <a:lnTo>
                  <a:pt x="414" y="348"/>
                </a:lnTo>
                <a:lnTo>
                  <a:pt x="412" y="346"/>
                </a:lnTo>
                <a:lnTo>
                  <a:pt x="407" y="346"/>
                </a:lnTo>
                <a:close/>
                <a:moveTo>
                  <a:pt x="783" y="552"/>
                </a:moveTo>
                <a:lnTo>
                  <a:pt x="783" y="552"/>
                </a:lnTo>
                <a:lnTo>
                  <a:pt x="783" y="552"/>
                </a:lnTo>
                <a:lnTo>
                  <a:pt x="781" y="549"/>
                </a:lnTo>
                <a:lnTo>
                  <a:pt x="778" y="545"/>
                </a:lnTo>
                <a:lnTo>
                  <a:pt x="767" y="521"/>
                </a:lnTo>
                <a:lnTo>
                  <a:pt x="750" y="476"/>
                </a:lnTo>
                <a:lnTo>
                  <a:pt x="738" y="450"/>
                </a:lnTo>
                <a:lnTo>
                  <a:pt x="731" y="440"/>
                </a:lnTo>
                <a:lnTo>
                  <a:pt x="724" y="433"/>
                </a:lnTo>
                <a:lnTo>
                  <a:pt x="715" y="431"/>
                </a:lnTo>
                <a:lnTo>
                  <a:pt x="707" y="429"/>
                </a:lnTo>
                <a:lnTo>
                  <a:pt x="705" y="431"/>
                </a:lnTo>
                <a:lnTo>
                  <a:pt x="698" y="438"/>
                </a:lnTo>
                <a:lnTo>
                  <a:pt x="686" y="443"/>
                </a:lnTo>
                <a:lnTo>
                  <a:pt x="681" y="448"/>
                </a:lnTo>
                <a:lnTo>
                  <a:pt x="679" y="452"/>
                </a:lnTo>
                <a:lnTo>
                  <a:pt x="677" y="455"/>
                </a:lnTo>
                <a:lnTo>
                  <a:pt x="672" y="455"/>
                </a:lnTo>
                <a:lnTo>
                  <a:pt x="672" y="457"/>
                </a:lnTo>
                <a:lnTo>
                  <a:pt x="677" y="457"/>
                </a:lnTo>
                <a:lnTo>
                  <a:pt x="677" y="462"/>
                </a:lnTo>
                <a:lnTo>
                  <a:pt x="672" y="478"/>
                </a:lnTo>
                <a:lnTo>
                  <a:pt x="670" y="481"/>
                </a:lnTo>
                <a:lnTo>
                  <a:pt x="665" y="483"/>
                </a:lnTo>
                <a:lnTo>
                  <a:pt x="663" y="488"/>
                </a:lnTo>
                <a:lnTo>
                  <a:pt x="658" y="497"/>
                </a:lnTo>
                <a:lnTo>
                  <a:pt x="655" y="500"/>
                </a:lnTo>
                <a:lnTo>
                  <a:pt x="648" y="500"/>
                </a:lnTo>
                <a:lnTo>
                  <a:pt x="639" y="497"/>
                </a:lnTo>
                <a:lnTo>
                  <a:pt x="632" y="492"/>
                </a:lnTo>
                <a:lnTo>
                  <a:pt x="627" y="490"/>
                </a:lnTo>
                <a:lnTo>
                  <a:pt x="627" y="483"/>
                </a:lnTo>
                <a:lnTo>
                  <a:pt x="627" y="476"/>
                </a:lnTo>
                <a:lnTo>
                  <a:pt x="627" y="471"/>
                </a:lnTo>
                <a:lnTo>
                  <a:pt x="627" y="459"/>
                </a:lnTo>
                <a:lnTo>
                  <a:pt x="632" y="455"/>
                </a:lnTo>
                <a:lnTo>
                  <a:pt x="639" y="452"/>
                </a:lnTo>
                <a:lnTo>
                  <a:pt x="644" y="450"/>
                </a:lnTo>
                <a:lnTo>
                  <a:pt x="644" y="448"/>
                </a:lnTo>
                <a:lnTo>
                  <a:pt x="646" y="445"/>
                </a:lnTo>
                <a:lnTo>
                  <a:pt x="648" y="443"/>
                </a:lnTo>
                <a:lnTo>
                  <a:pt x="651" y="436"/>
                </a:lnTo>
                <a:lnTo>
                  <a:pt x="651" y="421"/>
                </a:lnTo>
                <a:lnTo>
                  <a:pt x="653" y="414"/>
                </a:lnTo>
                <a:lnTo>
                  <a:pt x="655" y="412"/>
                </a:lnTo>
                <a:lnTo>
                  <a:pt x="658" y="412"/>
                </a:lnTo>
                <a:lnTo>
                  <a:pt x="658" y="414"/>
                </a:lnTo>
                <a:lnTo>
                  <a:pt x="665" y="405"/>
                </a:lnTo>
                <a:lnTo>
                  <a:pt x="665" y="398"/>
                </a:lnTo>
                <a:lnTo>
                  <a:pt x="665" y="393"/>
                </a:lnTo>
                <a:lnTo>
                  <a:pt x="663" y="374"/>
                </a:lnTo>
                <a:lnTo>
                  <a:pt x="660" y="365"/>
                </a:lnTo>
                <a:lnTo>
                  <a:pt x="660" y="360"/>
                </a:lnTo>
                <a:lnTo>
                  <a:pt x="658" y="346"/>
                </a:lnTo>
                <a:lnTo>
                  <a:pt x="653" y="336"/>
                </a:lnTo>
                <a:lnTo>
                  <a:pt x="641" y="327"/>
                </a:lnTo>
                <a:lnTo>
                  <a:pt x="639" y="322"/>
                </a:lnTo>
                <a:lnTo>
                  <a:pt x="639" y="320"/>
                </a:lnTo>
                <a:lnTo>
                  <a:pt x="639" y="315"/>
                </a:lnTo>
                <a:lnTo>
                  <a:pt x="644" y="313"/>
                </a:lnTo>
                <a:lnTo>
                  <a:pt x="653" y="315"/>
                </a:lnTo>
                <a:lnTo>
                  <a:pt x="653" y="313"/>
                </a:lnTo>
                <a:lnTo>
                  <a:pt x="651" y="313"/>
                </a:lnTo>
                <a:lnTo>
                  <a:pt x="648" y="308"/>
                </a:lnTo>
                <a:lnTo>
                  <a:pt x="646" y="303"/>
                </a:lnTo>
                <a:lnTo>
                  <a:pt x="646" y="298"/>
                </a:lnTo>
                <a:lnTo>
                  <a:pt x="644" y="298"/>
                </a:lnTo>
                <a:lnTo>
                  <a:pt x="639" y="294"/>
                </a:lnTo>
                <a:lnTo>
                  <a:pt x="637" y="291"/>
                </a:lnTo>
                <a:lnTo>
                  <a:pt x="637" y="287"/>
                </a:lnTo>
                <a:lnTo>
                  <a:pt x="634" y="284"/>
                </a:lnTo>
                <a:lnTo>
                  <a:pt x="627" y="279"/>
                </a:lnTo>
                <a:lnTo>
                  <a:pt x="618" y="277"/>
                </a:lnTo>
                <a:lnTo>
                  <a:pt x="592" y="272"/>
                </a:lnTo>
                <a:lnTo>
                  <a:pt x="587" y="270"/>
                </a:lnTo>
                <a:lnTo>
                  <a:pt x="580" y="268"/>
                </a:lnTo>
                <a:lnTo>
                  <a:pt x="573" y="270"/>
                </a:lnTo>
                <a:lnTo>
                  <a:pt x="566" y="268"/>
                </a:lnTo>
                <a:lnTo>
                  <a:pt x="563" y="263"/>
                </a:lnTo>
                <a:lnTo>
                  <a:pt x="558" y="258"/>
                </a:lnTo>
                <a:lnTo>
                  <a:pt x="554" y="256"/>
                </a:lnTo>
                <a:lnTo>
                  <a:pt x="547" y="253"/>
                </a:lnTo>
                <a:lnTo>
                  <a:pt x="535" y="256"/>
                </a:lnTo>
                <a:lnTo>
                  <a:pt x="525" y="253"/>
                </a:lnTo>
                <a:lnTo>
                  <a:pt x="511" y="246"/>
                </a:lnTo>
                <a:lnTo>
                  <a:pt x="504" y="246"/>
                </a:lnTo>
                <a:lnTo>
                  <a:pt x="502" y="249"/>
                </a:lnTo>
                <a:lnTo>
                  <a:pt x="497" y="251"/>
                </a:lnTo>
                <a:lnTo>
                  <a:pt x="490" y="251"/>
                </a:lnTo>
                <a:lnTo>
                  <a:pt x="488" y="253"/>
                </a:lnTo>
                <a:lnTo>
                  <a:pt x="490" y="256"/>
                </a:lnTo>
                <a:lnTo>
                  <a:pt x="488" y="260"/>
                </a:lnTo>
                <a:lnTo>
                  <a:pt x="483" y="268"/>
                </a:lnTo>
                <a:lnTo>
                  <a:pt x="480" y="275"/>
                </a:lnTo>
                <a:lnTo>
                  <a:pt x="480" y="282"/>
                </a:lnTo>
                <a:lnTo>
                  <a:pt x="483" y="287"/>
                </a:lnTo>
                <a:lnTo>
                  <a:pt x="488" y="291"/>
                </a:lnTo>
                <a:lnTo>
                  <a:pt x="492" y="294"/>
                </a:lnTo>
                <a:lnTo>
                  <a:pt x="497" y="294"/>
                </a:lnTo>
                <a:lnTo>
                  <a:pt x="499" y="296"/>
                </a:lnTo>
                <a:lnTo>
                  <a:pt x="497" y="298"/>
                </a:lnTo>
                <a:lnTo>
                  <a:pt x="492" y="301"/>
                </a:lnTo>
                <a:lnTo>
                  <a:pt x="483" y="303"/>
                </a:lnTo>
                <a:lnTo>
                  <a:pt x="476" y="308"/>
                </a:lnTo>
                <a:lnTo>
                  <a:pt x="469" y="315"/>
                </a:lnTo>
                <a:lnTo>
                  <a:pt x="464" y="320"/>
                </a:lnTo>
                <a:lnTo>
                  <a:pt x="464" y="324"/>
                </a:lnTo>
                <a:lnTo>
                  <a:pt x="464" y="332"/>
                </a:lnTo>
                <a:lnTo>
                  <a:pt x="469" y="346"/>
                </a:lnTo>
                <a:lnTo>
                  <a:pt x="469" y="350"/>
                </a:lnTo>
                <a:lnTo>
                  <a:pt x="466" y="362"/>
                </a:lnTo>
                <a:lnTo>
                  <a:pt x="464" y="376"/>
                </a:lnTo>
                <a:lnTo>
                  <a:pt x="459" y="386"/>
                </a:lnTo>
                <a:lnTo>
                  <a:pt x="459" y="386"/>
                </a:lnTo>
                <a:lnTo>
                  <a:pt x="459" y="381"/>
                </a:lnTo>
                <a:lnTo>
                  <a:pt x="461" y="367"/>
                </a:lnTo>
                <a:lnTo>
                  <a:pt x="461" y="360"/>
                </a:lnTo>
                <a:lnTo>
                  <a:pt x="459" y="358"/>
                </a:lnTo>
                <a:lnTo>
                  <a:pt x="459" y="358"/>
                </a:lnTo>
                <a:lnTo>
                  <a:pt x="457" y="360"/>
                </a:lnTo>
                <a:lnTo>
                  <a:pt x="457" y="367"/>
                </a:lnTo>
                <a:lnTo>
                  <a:pt x="457" y="369"/>
                </a:lnTo>
                <a:lnTo>
                  <a:pt x="457" y="369"/>
                </a:lnTo>
                <a:lnTo>
                  <a:pt x="457" y="374"/>
                </a:lnTo>
                <a:lnTo>
                  <a:pt x="454" y="381"/>
                </a:lnTo>
                <a:lnTo>
                  <a:pt x="452" y="384"/>
                </a:lnTo>
                <a:lnTo>
                  <a:pt x="450" y="381"/>
                </a:lnTo>
                <a:lnTo>
                  <a:pt x="450" y="374"/>
                </a:lnTo>
                <a:lnTo>
                  <a:pt x="450" y="362"/>
                </a:lnTo>
                <a:lnTo>
                  <a:pt x="450" y="360"/>
                </a:lnTo>
                <a:lnTo>
                  <a:pt x="450" y="353"/>
                </a:lnTo>
                <a:lnTo>
                  <a:pt x="450" y="348"/>
                </a:lnTo>
                <a:lnTo>
                  <a:pt x="447" y="343"/>
                </a:lnTo>
                <a:lnTo>
                  <a:pt x="447" y="339"/>
                </a:lnTo>
                <a:lnTo>
                  <a:pt x="450" y="334"/>
                </a:lnTo>
                <a:lnTo>
                  <a:pt x="450" y="332"/>
                </a:lnTo>
                <a:lnTo>
                  <a:pt x="445" y="334"/>
                </a:lnTo>
                <a:lnTo>
                  <a:pt x="440" y="343"/>
                </a:lnTo>
                <a:lnTo>
                  <a:pt x="433" y="360"/>
                </a:lnTo>
                <a:lnTo>
                  <a:pt x="428" y="367"/>
                </a:lnTo>
                <a:lnTo>
                  <a:pt x="424" y="367"/>
                </a:lnTo>
                <a:lnTo>
                  <a:pt x="419" y="369"/>
                </a:lnTo>
                <a:lnTo>
                  <a:pt x="419" y="374"/>
                </a:lnTo>
                <a:lnTo>
                  <a:pt x="414" y="376"/>
                </a:lnTo>
                <a:lnTo>
                  <a:pt x="412" y="376"/>
                </a:lnTo>
                <a:lnTo>
                  <a:pt x="412" y="381"/>
                </a:lnTo>
                <a:lnTo>
                  <a:pt x="412" y="393"/>
                </a:lnTo>
                <a:lnTo>
                  <a:pt x="409" y="398"/>
                </a:lnTo>
                <a:lnTo>
                  <a:pt x="400" y="405"/>
                </a:lnTo>
                <a:lnTo>
                  <a:pt x="398" y="407"/>
                </a:lnTo>
                <a:lnTo>
                  <a:pt x="400" y="412"/>
                </a:lnTo>
                <a:lnTo>
                  <a:pt x="402" y="417"/>
                </a:lnTo>
                <a:lnTo>
                  <a:pt x="402" y="426"/>
                </a:lnTo>
                <a:lnTo>
                  <a:pt x="405" y="440"/>
                </a:lnTo>
                <a:lnTo>
                  <a:pt x="402" y="455"/>
                </a:lnTo>
                <a:lnTo>
                  <a:pt x="400" y="466"/>
                </a:lnTo>
                <a:lnTo>
                  <a:pt x="395" y="476"/>
                </a:lnTo>
                <a:lnTo>
                  <a:pt x="388" y="490"/>
                </a:lnTo>
                <a:lnTo>
                  <a:pt x="388" y="492"/>
                </a:lnTo>
                <a:lnTo>
                  <a:pt x="395" y="502"/>
                </a:lnTo>
                <a:lnTo>
                  <a:pt x="398" y="507"/>
                </a:lnTo>
                <a:lnTo>
                  <a:pt x="402" y="521"/>
                </a:lnTo>
                <a:lnTo>
                  <a:pt x="402" y="523"/>
                </a:lnTo>
                <a:lnTo>
                  <a:pt x="395" y="542"/>
                </a:lnTo>
                <a:lnTo>
                  <a:pt x="395" y="545"/>
                </a:lnTo>
                <a:lnTo>
                  <a:pt x="409" y="573"/>
                </a:lnTo>
                <a:lnTo>
                  <a:pt x="421" y="592"/>
                </a:lnTo>
                <a:lnTo>
                  <a:pt x="424" y="594"/>
                </a:lnTo>
                <a:lnTo>
                  <a:pt x="428" y="601"/>
                </a:lnTo>
                <a:lnTo>
                  <a:pt x="435" y="618"/>
                </a:lnTo>
                <a:lnTo>
                  <a:pt x="440" y="632"/>
                </a:lnTo>
                <a:lnTo>
                  <a:pt x="443" y="649"/>
                </a:lnTo>
                <a:lnTo>
                  <a:pt x="445" y="665"/>
                </a:lnTo>
                <a:lnTo>
                  <a:pt x="445" y="680"/>
                </a:lnTo>
                <a:lnTo>
                  <a:pt x="443" y="696"/>
                </a:lnTo>
                <a:lnTo>
                  <a:pt x="440" y="710"/>
                </a:lnTo>
                <a:lnTo>
                  <a:pt x="438" y="722"/>
                </a:lnTo>
                <a:lnTo>
                  <a:pt x="428" y="741"/>
                </a:lnTo>
                <a:lnTo>
                  <a:pt x="426" y="753"/>
                </a:lnTo>
                <a:lnTo>
                  <a:pt x="424" y="765"/>
                </a:lnTo>
                <a:lnTo>
                  <a:pt x="419" y="772"/>
                </a:lnTo>
                <a:lnTo>
                  <a:pt x="409" y="781"/>
                </a:lnTo>
                <a:lnTo>
                  <a:pt x="405" y="786"/>
                </a:lnTo>
                <a:lnTo>
                  <a:pt x="426" y="784"/>
                </a:lnTo>
                <a:lnTo>
                  <a:pt x="454" y="779"/>
                </a:lnTo>
                <a:lnTo>
                  <a:pt x="483" y="774"/>
                </a:lnTo>
                <a:lnTo>
                  <a:pt x="511" y="769"/>
                </a:lnTo>
                <a:lnTo>
                  <a:pt x="540" y="762"/>
                </a:lnTo>
                <a:lnTo>
                  <a:pt x="568" y="758"/>
                </a:lnTo>
                <a:lnTo>
                  <a:pt x="596" y="753"/>
                </a:lnTo>
                <a:lnTo>
                  <a:pt x="599" y="760"/>
                </a:lnTo>
                <a:lnTo>
                  <a:pt x="629" y="753"/>
                </a:lnTo>
                <a:lnTo>
                  <a:pt x="660" y="746"/>
                </a:lnTo>
                <a:lnTo>
                  <a:pt x="691" y="739"/>
                </a:lnTo>
                <a:lnTo>
                  <a:pt x="722" y="732"/>
                </a:lnTo>
                <a:lnTo>
                  <a:pt x="722" y="729"/>
                </a:lnTo>
                <a:lnTo>
                  <a:pt x="722" y="727"/>
                </a:lnTo>
                <a:lnTo>
                  <a:pt x="726" y="713"/>
                </a:lnTo>
                <a:lnTo>
                  <a:pt x="729" y="706"/>
                </a:lnTo>
                <a:lnTo>
                  <a:pt x="731" y="703"/>
                </a:lnTo>
                <a:lnTo>
                  <a:pt x="733" y="703"/>
                </a:lnTo>
                <a:lnTo>
                  <a:pt x="733" y="701"/>
                </a:lnTo>
                <a:lnTo>
                  <a:pt x="733" y="698"/>
                </a:lnTo>
                <a:lnTo>
                  <a:pt x="733" y="696"/>
                </a:lnTo>
                <a:lnTo>
                  <a:pt x="738" y="689"/>
                </a:lnTo>
                <a:lnTo>
                  <a:pt x="738" y="687"/>
                </a:lnTo>
                <a:lnTo>
                  <a:pt x="738" y="682"/>
                </a:lnTo>
                <a:lnTo>
                  <a:pt x="736" y="675"/>
                </a:lnTo>
                <a:lnTo>
                  <a:pt x="738" y="663"/>
                </a:lnTo>
                <a:lnTo>
                  <a:pt x="741" y="656"/>
                </a:lnTo>
                <a:lnTo>
                  <a:pt x="743" y="651"/>
                </a:lnTo>
                <a:lnTo>
                  <a:pt x="745" y="646"/>
                </a:lnTo>
                <a:lnTo>
                  <a:pt x="755" y="642"/>
                </a:lnTo>
                <a:lnTo>
                  <a:pt x="755" y="639"/>
                </a:lnTo>
                <a:lnTo>
                  <a:pt x="757" y="632"/>
                </a:lnTo>
                <a:lnTo>
                  <a:pt x="755" y="623"/>
                </a:lnTo>
                <a:lnTo>
                  <a:pt x="757" y="616"/>
                </a:lnTo>
                <a:lnTo>
                  <a:pt x="760" y="611"/>
                </a:lnTo>
                <a:lnTo>
                  <a:pt x="762" y="608"/>
                </a:lnTo>
                <a:lnTo>
                  <a:pt x="757" y="606"/>
                </a:lnTo>
                <a:lnTo>
                  <a:pt x="760" y="601"/>
                </a:lnTo>
                <a:lnTo>
                  <a:pt x="764" y="599"/>
                </a:lnTo>
                <a:lnTo>
                  <a:pt x="767" y="597"/>
                </a:lnTo>
                <a:lnTo>
                  <a:pt x="771" y="597"/>
                </a:lnTo>
                <a:lnTo>
                  <a:pt x="774" y="599"/>
                </a:lnTo>
                <a:lnTo>
                  <a:pt x="776" y="608"/>
                </a:lnTo>
                <a:lnTo>
                  <a:pt x="776" y="611"/>
                </a:lnTo>
                <a:lnTo>
                  <a:pt x="776" y="613"/>
                </a:lnTo>
                <a:lnTo>
                  <a:pt x="783" y="601"/>
                </a:lnTo>
                <a:lnTo>
                  <a:pt x="786" y="587"/>
                </a:lnTo>
                <a:lnTo>
                  <a:pt x="783" y="552"/>
                </a:lnTo>
                <a:close/>
                <a:moveTo>
                  <a:pt x="438" y="260"/>
                </a:moveTo>
                <a:lnTo>
                  <a:pt x="435" y="265"/>
                </a:lnTo>
                <a:lnTo>
                  <a:pt x="435" y="277"/>
                </a:lnTo>
                <a:lnTo>
                  <a:pt x="435" y="282"/>
                </a:lnTo>
                <a:lnTo>
                  <a:pt x="438" y="284"/>
                </a:lnTo>
                <a:lnTo>
                  <a:pt x="440" y="282"/>
                </a:lnTo>
                <a:lnTo>
                  <a:pt x="445" y="279"/>
                </a:lnTo>
                <a:lnTo>
                  <a:pt x="445" y="275"/>
                </a:lnTo>
                <a:lnTo>
                  <a:pt x="443" y="263"/>
                </a:lnTo>
                <a:lnTo>
                  <a:pt x="443" y="260"/>
                </a:lnTo>
                <a:lnTo>
                  <a:pt x="438" y="260"/>
                </a:lnTo>
                <a:close/>
              </a:path>
            </a:pathLst>
          </a:custGeom>
          <a:solidFill>
            <a:schemeClr val="bg1"/>
          </a:solidFill>
          <a:ln w="6350">
            <a:solidFill>
              <a:srgbClr val="00A0DC"/>
            </a:solidFill>
            <a:round/>
            <a:headEnd/>
            <a:tailEnd/>
          </a:ln>
        </p:spPr>
        <p:txBody>
          <a:bodyPr lIns="594205" tIns="45708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8" name="Massachusetts">
            <a:extLst>
              <a:ext uri="{FF2B5EF4-FFF2-40B4-BE49-F238E27FC236}">
                <a16:creationId xmlns:a16="http://schemas.microsoft.com/office/drawing/2014/main" id="{589D299F-4C53-3A48-A69B-2A1F25654056}"/>
              </a:ext>
            </a:extLst>
          </p:cNvPr>
          <p:cNvSpPr>
            <a:spLocks noEditPoints="1"/>
          </p:cNvSpPr>
          <p:nvPr/>
        </p:nvSpPr>
        <p:spPr bwMode="gray">
          <a:xfrm>
            <a:off x="10412859" y="2318841"/>
            <a:ext cx="500268" cy="284931"/>
          </a:xfrm>
          <a:custGeom>
            <a:avLst/>
            <a:gdLst/>
            <a:ahLst/>
            <a:cxnLst>
              <a:cxn ang="0">
                <a:pos x="329" y="100"/>
              </a:cxn>
              <a:cxn ang="0">
                <a:pos x="298" y="74"/>
              </a:cxn>
              <a:cxn ang="0">
                <a:pos x="291" y="79"/>
              </a:cxn>
              <a:cxn ang="0">
                <a:pos x="305" y="81"/>
              </a:cxn>
              <a:cxn ang="0">
                <a:pos x="324" y="100"/>
              </a:cxn>
              <a:cxn ang="0">
                <a:pos x="289" y="124"/>
              </a:cxn>
              <a:cxn ang="0">
                <a:pos x="258" y="105"/>
              </a:cxn>
              <a:cxn ang="0">
                <a:pos x="241" y="76"/>
              </a:cxn>
              <a:cxn ang="0">
                <a:pos x="211" y="74"/>
              </a:cxn>
              <a:cxn ang="0">
                <a:pos x="220" y="41"/>
              </a:cxn>
              <a:cxn ang="0">
                <a:pos x="234" y="24"/>
              </a:cxn>
              <a:cxn ang="0">
                <a:pos x="230" y="19"/>
              </a:cxn>
              <a:cxn ang="0">
                <a:pos x="215" y="19"/>
              </a:cxn>
              <a:cxn ang="0">
                <a:pos x="206" y="0"/>
              </a:cxn>
              <a:cxn ang="0">
                <a:pos x="187" y="15"/>
              </a:cxn>
              <a:cxn ang="0">
                <a:pos x="171" y="38"/>
              </a:cxn>
              <a:cxn ang="0">
                <a:pos x="133" y="50"/>
              </a:cxn>
              <a:cxn ang="0">
                <a:pos x="95" y="64"/>
              </a:cxn>
              <a:cxn ang="0">
                <a:pos x="62" y="74"/>
              </a:cxn>
              <a:cxn ang="0">
                <a:pos x="36" y="83"/>
              </a:cxn>
              <a:cxn ang="0">
                <a:pos x="10" y="90"/>
              </a:cxn>
              <a:cxn ang="0">
                <a:pos x="3" y="116"/>
              </a:cxn>
              <a:cxn ang="0">
                <a:pos x="3" y="150"/>
              </a:cxn>
              <a:cxn ang="0">
                <a:pos x="5" y="183"/>
              </a:cxn>
              <a:cxn ang="0">
                <a:pos x="24" y="180"/>
              </a:cxn>
              <a:cxn ang="0">
                <a:pos x="45" y="173"/>
              </a:cxn>
              <a:cxn ang="0">
                <a:pos x="69" y="166"/>
              </a:cxn>
              <a:cxn ang="0">
                <a:pos x="74" y="166"/>
              </a:cxn>
              <a:cxn ang="0">
                <a:pos x="104" y="154"/>
              </a:cxn>
              <a:cxn ang="0">
                <a:pos x="137" y="145"/>
              </a:cxn>
              <a:cxn ang="0">
                <a:pos x="159" y="138"/>
              </a:cxn>
              <a:cxn ang="0">
                <a:pos x="182" y="128"/>
              </a:cxn>
              <a:cxn ang="0">
                <a:pos x="197" y="131"/>
              </a:cxn>
              <a:cxn ang="0">
                <a:pos x="206" y="145"/>
              </a:cxn>
              <a:cxn ang="0">
                <a:pos x="215" y="152"/>
              </a:cxn>
              <a:cxn ang="0">
                <a:pos x="227" y="150"/>
              </a:cxn>
              <a:cxn ang="0">
                <a:pos x="237" y="180"/>
              </a:cxn>
              <a:cxn ang="0">
                <a:pos x="268" y="138"/>
              </a:cxn>
              <a:cxn ang="0">
                <a:pos x="277" y="157"/>
              </a:cxn>
              <a:cxn ang="0">
                <a:pos x="296" y="138"/>
              </a:cxn>
              <a:cxn ang="0">
                <a:pos x="334" y="116"/>
              </a:cxn>
              <a:cxn ang="0">
                <a:pos x="277" y="183"/>
              </a:cxn>
              <a:cxn ang="0">
                <a:pos x="298" y="173"/>
              </a:cxn>
              <a:cxn ang="0">
                <a:pos x="348" y="164"/>
              </a:cxn>
              <a:cxn ang="0">
                <a:pos x="341" y="164"/>
              </a:cxn>
              <a:cxn ang="0">
                <a:pos x="343" y="173"/>
              </a:cxn>
            </a:cxnLst>
            <a:rect l="0" t="0" r="r" b="b"/>
            <a:pathLst>
              <a:path w="350" h="188">
                <a:moveTo>
                  <a:pt x="334" y="116"/>
                </a:moveTo>
                <a:lnTo>
                  <a:pt x="334" y="112"/>
                </a:lnTo>
                <a:lnTo>
                  <a:pt x="329" y="100"/>
                </a:lnTo>
                <a:lnTo>
                  <a:pt x="320" y="83"/>
                </a:lnTo>
                <a:lnTo>
                  <a:pt x="303" y="74"/>
                </a:lnTo>
                <a:lnTo>
                  <a:pt x="298" y="74"/>
                </a:lnTo>
                <a:lnTo>
                  <a:pt x="294" y="74"/>
                </a:lnTo>
                <a:lnTo>
                  <a:pt x="291" y="76"/>
                </a:lnTo>
                <a:lnTo>
                  <a:pt x="291" y="79"/>
                </a:lnTo>
                <a:lnTo>
                  <a:pt x="296" y="83"/>
                </a:lnTo>
                <a:lnTo>
                  <a:pt x="298" y="79"/>
                </a:lnTo>
                <a:lnTo>
                  <a:pt x="305" y="81"/>
                </a:lnTo>
                <a:lnTo>
                  <a:pt x="308" y="86"/>
                </a:lnTo>
                <a:lnTo>
                  <a:pt x="320" y="95"/>
                </a:lnTo>
                <a:lnTo>
                  <a:pt x="324" y="100"/>
                </a:lnTo>
                <a:lnTo>
                  <a:pt x="315" y="112"/>
                </a:lnTo>
                <a:lnTo>
                  <a:pt x="303" y="124"/>
                </a:lnTo>
                <a:lnTo>
                  <a:pt x="289" y="124"/>
                </a:lnTo>
                <a:lnTo>
                  <a:pt x="279" y="121"/>
                </a:lnTo>
                <a:lnTo>
                  <a:pt x="270" y="107"/>
                </a:lnTo>
                <a:lnTo>
                  <a:pt x="258" y="105"/>
                </a:lnTo>
                <a:lnTo>
                  <a:pt x="258" y="100"/>
                </a:lnTo>
                <a:lnTo>
                  <a:pt x="260" y="95"/>
                </a:lnTo>
                <a:lnTo>
                  <a:pt x="241" y="76"/>
                </a:lnTo>
                <a:lnTo>
                  <a:pt x="232" y="76"/>
                </a:lnTo>
                <a:lnTo>
                  <a:pt x="215" y="76"/>
                </a:lnTo>
                <a:lnTo>
                  <a:pt x="211" y="74"/>
                </a:lnTo>
                <a:lnTo>
                  <a:pt x="215" y="60"/>
                </a:lnTo>
                <a:lnTo>
                  <a:pt x="218" y="48"/>
                </a:lnTo>
                <a:lnTo>
                  <a:pt x="220" y="41"/>
                </a:lnTo>
                <a:lnTo>
                  <a:pt x="225" y="36"/>
                </a:lnTo>
                <a:lnTo>
                  <a:pt x="232" y="27"/>
                </a:lnTo>
                <a:lnTo>
                  <a:pt x="234" y="24"/>
                </a:lnTo>
                <a:lnTo>
                  <a:pt x="234" y="22"/>
                </a:lnTo>
                <a:lnTo>
                  <a:pt x="232" y="19"/>
                </a:lnTo>
                <a:lnTo>
                  <a:pt x="230" y="19"/>
                </a:lnTo>
                <a:lnTo>
                  <a:pt x="225" y="22"/>
                </a:lnTo>
                <a:lnTo>
                  <a:pt x="223" y="24"/>
                </a:lnTo>
                <a:lnTo>
                  <a:pt x="215" y="19"/>
                </a:lnTo>
                <a:lnTo>
                  <a:pt x="213" y="12"/>
                </a:lnTo>
                <a:lnTo>
                  <a:pt x="208" y="8"/>
                </a:lnTo>
                <a:lnTo>
                  <a:pt x="206" y="0"/>
                </a:lnTo>
                <a:lnTo>
                  <a:pt x="197" y="3"/>
                </a:lnTo>
                <a:lnTo>
                  <a:pt x="192" y="8"/>
                </a:lnTo>
                <a:lnTo>
                  <a:pt x="187" y="15"/>
                </a:lnTo>
                <a:lnTo>
                  <a:pt x="182" y="19"/>
                </a:lnTo>
                <a:lnTo>
                  <a:pt x="175" y="34"/>
                </a:lnTo>
                <a:lnTo>
                  <a:pt x="171" y="38"/>
                </a:lnTo>
                <a:lnTo>
                  <a:pt x="156" y="43"/>
                </a:lnTo>
                <a:lnTo>
                  <a:pt x="145" y="48"/>
                </a:lnTo>
                <a:lnTo>
                  <a:pt x="133" y="50"/>
                </a:lnTo>
                <a:lnTo>
                  <a:pt x="121" y="55"/>
                </a:lnTo>
                <a:lnTo>
                  <a:pt x="107" y="60"/>
                </a:lnTo>
                <a:lnTo>
                  <a:pt x="95" y="64"/>
                </a:lnTo>
                <a:lnTo>
                  <a:pt x="83" y="67"/>
                </a:lnTo>
                <a:lnTo>
                  <a:pt x="69" y="72"/>
                </a:lnTo>
                <a:lnTo>
                  <a:pt x="62" y="74"/>
                </a:lnTo>
                <a:lnTo>
                  <a:pt x="52" y="76"/>
                </a:lnTo>
                <a:lnTo>
                  <a:pt x="45" y="79"/>
                </a:lnTo>
                <a:lnTo>
                  <a:pt x="36" y="83"/>
                </a:lnTo>
                <a:lnTo>
                  <a:pt x="26" y="86"/>
                </a:lnTo>
                <a:lnTo>
                  <a:pt x="19" y="88"/>
                </a:lnTo>
                <a:lnTo>
                  <a:pt x="10" y="90"/>
                </a:lnTo>
                <a:lnTo>
                  <a:pt x="0" y="93"/>
                </a:lnTo>
                <a:lnTo>
                  <a:pt x="0" y="105"/>
                </a:lnTo>
                <a:lnTo>
                  <a:pt x="3" y="116"/>
                </a:lnTo>
                <a:lnTo>
                  <a:pt x="3" y="126"/>
                </a:lnTo>
                <a:lnTo>
                  <a:pt x="3" y="138"/>
                </a:lnTo>
                <a:lnTo>
                  <a:pt x="3" y="150"/>
                </a:lnTo>
                <a:lnTo>
                  <a:pt x="5" y="161"/>
                </a:lnTo>
                <a:lnTo>
                  <a:pt x="5" y="171"/>
                </a:lnTo>
                <a:lnTo>
                  <a:pt x="5" y="183"/>
                </a:lnTo>
                <a:lnTo>
                  <a:pt x="10" y="185"/>
                </a:lnTo>
                <a:lnTo>
                  <a:pt x="17" y="183"/>
                </a:lnTo>
                <a:lnTo>
                  <a:pt x="24" y="180"/>
                </a:lnTo>
                <a:lnTo>
                  <a:pt x="31" y="178"/>
                </a:lnTo>
                <a:lnTo>
                  <a:pt x="38" y="176"/>
                </a:lnTo>
                <a:lnTo>
                  <a:pt x="45" y="173"/>
                </a:lnTo>
                <a:lnTo>
                  <a:pt x="55" y="171"/>
                </a:lnTo>
                <a:lnTo>
                  <a:pt x="62" y="169"/>
                </a:lnTo>
                <a:lnTo>
                  <a:pt x="69" y="166"/>
                </a:lnTo>
                <a:lnTo>
                  <a:pt x="69" y="171"/>
                </a:lnTo>
                <a:lnTo>
                  <a:pt x="74" y="169"/>
                </a:lnTo>
                <a:lnTo>
                  <a:pt x="74" y="166"/>
                </a:lnTo>
                <a:lnTo>
                  <a:pt x="83" y="161"/>
                </a:lnTo>
                <a:lnTo>
                  <a:pt x="95" y="159"/>
                </a:lnTo>
                <a:lnTo>
                  <a:pt x="104" y="154"/>
                </a:lnTo>
                <a:lnTo>
                  <a:pt x="116" y="152"/>
                </a:lnTo>
                <a:lnTo>
                  <a:pt x="126" y="147"/>
                </a:lnTo>
                <a:lnTo>
                  <a:pt x="137" y="145"/>
                </a:lnTo>
                <a:lnTo>
                  <a:pt x="147" y="140"/>
                </a:lnTo>
                <a:lnTo>
                  <a:pt x="159" y="138"/>
                </a:lnTo>
                <a:lnTo>
                  <a:pt x="159" y="138"/>
                </a:lnTo>
                <a:lnTo>
                  <a:pt x="166" y="135"/>
                </a:lnTo>
                <a:lnTo>
                  <a:pt x="173" y="133"/>
                </a:lnTo>
                <a:lnTo>
                  <a:pt x="182" y="128"/>
                </a:lnTo>
                <a:lnTo>
                  <a:pt x="187" y="126"/>
                </a:lnTo>
                <a:lnTo>
                  <a:pt x="194" y="124"/>
                </a:lnTo>
                <a:lnTo>
                  <a:pt x="197" y="131"/>
                </a:lnTo>
                <a:lnTo>
                  <a:pt x="199" y="138"/>
                </a:lnTo>
                <a:lnTo>
                  <a:pt x="204" y="138"/>
                </a:lnTo>
                <a:lnTo>
                  <a:pt x="206" y="145"/>
                </a:lnTo>
                <a:lnTo>
                  <a:pt x="208" y="150"/>
                </a:lnTo>
                <a:lnTo>
                  <a:pt x="211" y="152"/>
                </a:lnTo>
                <a:lnTo>
                  <a:pt x="215" y="152"/>
                </a:lnTo>
                <a:lnTo>
                  <a:pt x="220" y="157"/>
                </a:lnTo>
                <a:lnTo>
                  <a:pt x="225" y="150"/>
                </a:lnTo>
                <a:lnTo>
                  <a:pt x="227" y="150"/>
                </a:lnTo>
                <a:lnTo>
                  <a:pt x="227" y="164"/>
                </a:lnTo>
                <a:lnTo>
                  <a:pt x="232" y="178"/>
                </a:lnTo>
                <a:lnTo>
                  <a:pt x="237" y="180"/>
                </a:lnTo>
                <a:lnTo>
                  <a:pt x="241" y="173"/>
                </a:lnTo>
                <a:lnTo>
                  <a:pt x="251" y="169"/>
                </a:lnTo>
                <a:lnTo>
                  <a:pt x="268" y="138"/>
                </a:lnTo>
                <a:lnTo>
                  <a:pt x="270" y="138"/>
                </a:lnTo>
                <a:lnTo>
                  <a:pt x="275" y="150"/>
                </a:lnTo>
                <a:lnTo>
                  <a:pt x="277" y="157"/>
                </a:lnTo>
                <a:lnTo>
                  <a:pt x="279" y="159"/>
                </a:lnTo>
                <a:lnTo>
                  <a:pt x="291" y="147"/>
                </a:lnTo>
                <a:lnTo>
                  <a:pt x="296" y="138"/>
                </a:lnTo>
                <a:lnTo>
                  <a:pt x="324" y="121"/>
                </a:lnTo>
                <a:lnTo>
                  <a:pt x="331" y="116"/>
                </a:lnTo>
                <a:lnTo>
                  <a:pt x="334" y="116"/>
                </a:lnTo>
                <a:close/>
                <a:moveTo>
                  <a:pt x="286" y="166"/>
                </a:moveTo>
                <a:lnTo>
                  <a:pt x="282" y="169"/>
                </a:lnTo>
                <a:lnTo>
                  <a:pt x="277" y="183"/>
                </a:lnTo>
                <a:lnTo>
                  <a:pt x="272" y="185"/>
                </a:lnTo>
                <a:lnTo>
                  <a:pt x="277" y="188"/>
                </a:lnTo>
                <a:lnTo>
                  <a:pt x="298" y="173"/>
                </a:lnTo>
                <a:lnTo>
                  <a:pt x="296" y="169"/>
                </a:lnTo>
                <a:lnTo>
                  <a:pt x="286" y="166"/>
                </a:lnTo>
                <a:close/>
                <a:moveTo>
                  <a:pt x="348" y="164"/>
                </a:moveTo>
                <a:lnTo>
                  <a:pt x="338" y="154"/>
                </a:lnTo>
                <a:lnTo>
                  <a:pt x="338" y="157"/>
                </a:lnTo>
                <a:lnTo>
                  <a:pt x="341" y="164"/>
                </a:lnTo>
                <a:lnTo>
                  <a:pt x="338" y="166"/>
                </a:lnTo>
                <a:lnTo>
                  <a:pt x="327" y="173"/>
                </a:lnTo>
                <a:lnTo>
                  <a:pt x="343" y="173"/>
                </a:lnTo>
                <a:lnTo>
                  <a:pt x="350" y="169"/>
                </a:lnTo>
                <a:lnTo>
                  <a:pt x="348" y="164"/>
                </a:lnTo>
                <a:close/>
              </a:path>
            </a:pathLst>
          </a:custGeom>
          <a:solidFill>
            <a:schemeClr val="bg1"/>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9" name="Maryland">
            <a:extLst>
              <a:ext uri="{FF2B5EF4-FFF2-40B4-BE49-F238E27FC236}">
                <a16:creationId xmlns:a16="http://schemas.microsoft.com/office/drawing/2014/main" id="{CD3AE4E4-807D-A44C-AE08-1C506193415E}"/>
              </a:ext>
            </a:extLst>
          </p:cNvPr>
          <p:cNvSpPr>
            <a:spLocks noChangeAspect="1" noEditPoints="1"/>
          </p:cNvSpPr>
          <p:nvPr/>
        </p:nvSpPr>
        <p:spPr bwMode="gray">
          <a:xfrm>
            <a:off x="9756794" y="3137251"/>
            <a:ext cx="660354" cy="330396"/>
          </a:xfrm>
          <a:custGeom>
            <a:avLst/>
            <a:gdLst/>
            <a:ahLst/>
            <a:cxnLst>
              <a:cxn ang="0">
                <a:pos x="457" y="140"/>
              </a:cxn>
              <a:cxn ang="0">
                <a:pos x="462" y="138"/>
              </a:cxn>
              <a:cxn ang="0">
                <a:pos x="410" y="152"/>
              </a:cxn>
              <a:cxn ang="0">
                <a:pos x="398" y="154"/>
              </a:cxn>
              <a:cxn ang="0">
                <a:pos x="398" y="154"/>
              </a:cxn>
              <a:cxn ang="0">
                <a:pos x="372" y="78"/>
              </a:cxn>
              <a:cxn ang="0">
                <a:pos x="346" y="0"/>
              </a:cxn>
              <a:cxn ang="0">
                <a:pos x="261" y="26"/>
              </a:cxn>
              <a:cxn ang="0">
                <a:pos x="175" y="50"/>
              </a:cxn>
              <a:cxn ang="0">
                <a:pos x="88" y="74"/>
              </a:cxn>
              <a:cxn ang="0">
                <a:pos x="0" y="97"/>
              </a:cxn>
              <a:cxn ang="0">
                <a:pos x="26" y="149"/>
              </a:cxn>
              <a:cxn ang="0">
                <a:pos x="57" y="119"/>
              </a:cxn>
              <a:cxn ang="0">
                <a:pos x="71" y="93"/>
              </a:cxn>
              <a:cxn ang="0">
                <a:pos x="81" y="100"/>
              </a:cxn>
              <a:cxn ang="0">
                <a:pos x="102" y="93"/>
              </a:cxn>
              <a:cxn ang="0">
                <a:pos x="123" y="69"/>
              </a:cxn>
              <a:cxn ang="0">
                <a:pos x="154" y="71"/>
              </a:cxn>
              <a:cxn ang="0">
                <a:pos x="166" y="81"/>
              </a:cxn>
              <a:cxn ang="0">
                <a:pos x="171" y="90"/>
              </a:cxn>
              <a:cxn ang="0">
                <a:pos x="185" y="102"/>
              </a:cxn>
              <a:cxn ang="0">
                <a:pos x="204" y="119"/>
              </a:cxn>
              <a:cxn ang="0">
                <a:pos x="249" y="133"/>
              </a:cxn>
              <a:cxn ang="0">
                <a:pos x="263" y="147"/>
              </a:cxn>
              <a:cxn ang="0">
                <a:pos x="256" y="171"/>
              </a:cxn>
              <a:cxn ang="0">
                <a:pos x="263" y="201"/>
              </a:cxn>
              <a:cxn ang="0">
                <a:pos x="284" y="204"/>
              </a:cxn>
              <a:cxn ang="0">
                <a:pos x="303" y="209"/>
              </a:cxn>
              <a:cxn ang="0">
                <a:pos x="350" y="218"/>
              </a:cxn>
              <a:cxn ang="0">
                <a:pos x="310" y="180"/>
              </a:cxn>
              <a:cxn ang="0">
                <a:pos x="306" y="171"/>
              </a:cxn>
              <a:cxn ang="0">
                <a:pos x="336" y="185"/>
              </a:cxn>
              <a:cxn ang="0">
                <a:pos x="310" y="142"/>
              </a:cxn>
              <a:cxn ang="0">
                <a:pos x="308" y="116"/>
              </a:cxn>
              <a:cxn ang="0">
                <a:pos x="306" y="104"/>
              </a:cxn>
              <a:cxn ang="0">
                <a:pos x="289" y="81"/>
              </a:cxn>
              <a:cxn ang="0">
                <a:pos x="303" y="69"/>
              </a:cxn>
              <a:cxn ang="0">
                <a:pos x="306" y="55"/>
              </a:cxn>
              <a:cxn ang="0">
                <a:pos x="315" y="50"/>
              </a:cxn>
              <a:cxn ang="0">
                <a:pos x="327" y="41"/>
              </a:cxn>
              <a:cxn ang="0">
                <a:pos x="334" y="22"/>
              </a:cxn>
              <a:cxn ang="0">
                <a:pos x="339" y="38"/>
              </a:cxn>
              <a:cxn ang="0">
                <a:pos x="341" y="50"/>
              </a:cxn>
              <a:cxn ang="0">
                <a:pos x="329" y="95"/>
              </a:cxn>
              <a:cxn ang="0">
                <a:pos x="329" y="102"/>
              </a:cxn>
              <a:cxn ang="0">
                <a:pos x="332" y="109"/>
              </a:cxn>
              <a:cxn ang="0">
                <a:pos x="329" y="126"/>
              </a:cxn>
              <a:cxn ang="0">
                <a:pos x="339" y="130"/>
              </a:cxn>
              <a:cxn ang="0">
                <a:pos x="365" y="145"/>
              </a:cxn>
              <a:cxn ang="0">
                <a:pos x="341" y="166"/>
              </a:cxn>
              <a:cxn ang="0">
                <a:pos x="372" y="185"/>
              </a:cxn>
              <a:cxn ang="0">
                <a:pos x="379" y="183"/>
              </a:cxn>
              <a:cxn ang="0">
                <a:pos x="386" y="175"/>
              </a:cxn>
              <a:cxn ang="0">
                <a:pos x="391" y="197"/>
              </a:cxn>
              <a:cxn ang="0">
                <a:pos x="400" y="218"/>
              </a:cxn>
              <a:cxn ang="0">
                <a:pos x="436" y="201"/>
              </a:cxn>
              <a:cxn ang="0">
                <a:pos x="450" y="166"/>
              </a:cxn>
              <a:cxn ang="0">
                <a:pos x="457" y="187"/>
              </a:cxn>
              <a:cxn ang="0">
                <a:pos x="462" y="171"/>
              </a:cxn>
            </a:cxnLst>
            <a:rect l="0" t="0" r="r" b="b"/>
            <a:pathLst>
              <a:path w="462" h="218">
                <a:moveTo>
                  <a:pt x="457" y="157"/>
                </a:moveTo>
                <a:lnTo>
                  <a:pt x="455" y="147"/>
                </a:lnTo>
                <a:lnTo>
                  <a:pt x="455" y="142"/>
                </a:lnTo>
                <a:lnTo>
                  <a:pt x="457" y="140"/>
                </a:lnTo>
                <a:lnTo>
                  <a:pt x="459" y="142"/>
                </a:lnTo>
                <a:lnTo>
                  <a:pt x="462" y="147"/>
                </a:lnTo>
                <a:lnTo>
                  <a:pt x="462" y="145"/>
                </a:lnTo>
                <a:lnTo>
                  <a:pt x="462" y="138"/>
                </a:lnTo>
                <a:lnTo>
                  <a:pt x="462" y="135"/>
                </a:lnTo>
                <a:lnTo>
                  <a:pt x="450" y="138"/>
                </a:lnTo>
                <a:lnTo>
                  <a:pt x="431" y="145"/>
                </a:lnTo>
                <a:lnTo>
                  <a:pt x="410" y="152"/>
                </a:lnTo>
                <a:lnTo>
                  <a:pt x="400" y="154"/>
                </a:lnTo>
                <a:lnTo>
                  <a:pt x="400" y="154"/>
                </a:lnTo>
                <a:lnTo>
                  <a:pt x="400" y="154"/>
                </a:lnTo>
                <a:lnTo>
                  <a:pt x="398" y="154"/>
                </a:lnTo>
                <a:lnTo>
                  <a:pt x="398" y="154"/>
                </a:lnTo>
                <a:lnTo>
                  <a:pt x="398" y="154"/>
                </a:lnTo>
                <a:lnTo>
                  <a:pt x="398" y="154"/>
                </a:lnTo>
                <a:lnTo>
                  <a:pt x="398" y="154"/>
                </a:lnTo>
                <a:lnTo>
                  <a:pt x="391" y="135"/>
                </a:lnTo>
                <a:lnTo>
                  <a:pt x="386" y="116"/>
                </a:lnTo>
                <a:lnTo>
                  <a:pt x="379" y="97"/>
                </a:lnTo>
                <a:lnTo>
                  <a:pt x="372" y="78"/>
                </a:lnTo>
                <a:lnTo>
                  <a:pt x="365" y="57"/>
                </a:lnTo>
                <a:lnTo>
                  <a:pt x="360" y="38"/>
                </a:lnTo>
                <a:lnTo>
                  <a:pt x="353" y="19"/>
                </a:lnTo>
                <a:lnTo>
                  <a:pt x="346" y="0"/>
                </a:lnTo>
                <a:lnTo>
                  <a:pt x="324" y="7"/>
                </a:lnTo>
                <a:lnTo>
                  <a:pt x="303" y="12"/>
                </a:lnTo>
                <a:lnTo>
                  <a:pt x="282" y="19"/>
                </a:lnTo>
                <a:lnTo>
                  <a:pt x="261" y="26"/>
                </a:lnTo>
                <a:lnTo>
                  <a:pt x="239" y="31"/>
                </a:lnTo>
                <a:lnTo>
                  <a:pt x="218" y="38"/>
                </a:lnTo>
                <a:lnTo>
                  <a:pt x="197" y="45"/>
                </a:lnTo>
                <a:lnTo>
                  <a:pt x="175" y="50"/>
                </a:lnTo>
                <a:lnTo>
                  <a:pt x="152" y="57"/>
                </a:lnTo>
                <a:lnTo>
                  <a:pt x="130" y="62"/>
                </a:lnTo>
                <a:lnTo>
                  <a:pt x="109" y="69"/>
                </a:lnTo>
                <a:lnTo>
                  <a:pt x="88" y="74"/>
                </a:lnTo>
                <a:lnTo>
                  <a:pt x="67" y="81"/>
                </a:lnTo>
                <a:lnTo>
                  <a:pt x="45" y="85"/>
                </a:lnTo>
                <a:lnTo>
                  <a:pt x="22" y="93"/>
                </a:lnTo>
                <a:lnTo>
                  <a:pt x="0" y="97"/>
                </a:lnTo>
                <a:lnTo>
                  <a:pt x="5" y="114"/>
                </a:lnTo>
                <a:lnTo>
                  <a:pt x="7" y="128"/>
                </a:lnTo>
                <a:lnTo>
                  <a:pt x="15" y="161"/>
                </a:lnTo>
                <a:lnTo>
                  <a:pt x="26" y="149"/>
                </a:lnTo>
                <a:lnTo>
                  <a:pt x="31" y="145"/>
                </a:lnTo>
                <a:lnTo>
                  <a:pt x="45" y="119"/>
                </a:lnTo>
                <a:lnTo>
                  <a:pt x="50" y="116"/>
                </a:lnTo>
                <a:lnTo>
                  <a:pt x="57" y="119"/>
                </a:lnTo>
                <a:lnTo>
                  <a:pt x="69" y="100"/>
                </a:lnTo>
                <a:lnTo>
                  <a:pt x="69" y="95"/>
                </a:lnTo>
                <a:lnTo>
                  <a:pt x="69" y="93"/>
                </a:lnTo>
                <a:lnTo>
                  <a:pt x="71" y="93"/>
                </a:lnTo>
                <a:lnTo>
                  <a:pt x="74" y="93"/>
                </a:lnTo>
                <a:lnTo>
                  <a:pt x="74" y="95"/>
                </a:lnTo>
                <a:lnTo>
                  <a:pt x="74" y="97"/>
                </a:lnTo>
                <a:lnTo>
                  <a:pt x="81" y="100"/>
                </a:lnTo>
                <a:lnTo>
                  <a:pt x="90" y="100"/>
                </a:lnTo>
                <a:lnTo>
                  <a:pt x="93" y="100"/>
                </a:lnTo>
                <a:lnTo>
                  <a:pt x="100" y="97"/>
                </a:lnTo>
                <a:lnTo>
                  <a:pt x="102" y="93"/>
                </a:lnTo>
                <a:lnTo>
                  <a:pt x="102" y="88"/>
                </a:lnTo>
                <a:lnTo>
                  <a:pt x="104" y="83"/>
                </a:lnTo>
                <a:lnTo>
                  <a:pt x="112" y="78"/>
                </a:lnTo>
                <a:lnTo>
                  <a:pt x="123" y="69"/>
                </a:lnTo>
                <a:lnTo>
                  <a:pt x="133" y="69"/>
                </a:lnTo>
                <a:lnTo>
                  <a:pt x="140" y="71"/>
                </a:lnTo>
                <a:lnTo>
                  <a:pt x="147" y="74"/>
                </a:lnTo>
                <a:lnTo>
                  <a:pt x="154" y="71"/>
                </a:lnTo>
                <a:lnTo>
                  <a:pt x="157" y="71"/>
                </a:lnTo>
                <a:lnTo>
                  <a:pt x="157" y="76"/>
                </a:lnTo>
                <a:lnTo>
                  <a:pt x="159" y="78"/>
                </a:lnTo>
                <a:lnTo>
                  <a:pt x="166" y="81"/>
                </a:lnTo>
                <a:lnTo>
                  <a:pt x="168" y="83"/>
                </a:lnTo>
                <a:lnTo>
                  <a:pt x="168" y="88"/>
                </a:lnTo>
                <a:lnTo>
                  <a:pt x="168" y="90"/>
                </a:lnTo>
                <a:lnTo>
                  <a:pt x="171" y="90"/>
                </a:lnTo>
                <a:lnTo>
                  <a:pt x="173" y="93"/>
                </a:lnTo>
                <a:lnTo>
                  <a:pt x="175" y="100"/>
                </a:lnTo>
                <a:lnTo>
                  <a:pt x="178" y="100"/>
                </a:lnTo>
                <a:lnTo>
                  <a:pt x="185" y="102"/>
                </a:lnTo>
                <a:lnTo>
                  <a:pt x="199" y="104"/>
                </a:lnTo>
                <a:lnTo>
                  <a:pt x="204" y="109"/>
                </a:lnTo>
                <a:lnTo>
                  <a:pt x="204" y="116"/>
                </a:lnTo>
                <a:lnTo>
                  <a:pt x="204" y="119"/>
                </a:lnTo>
                <a:lnTo>
                  <a:pt x="209" y="123"/>
                </a:lnTo>
                <a:lnTo>
                  <a:pt x="227" y="126"/>
                </a:lnTo>
                <a:lnTo>
                  <a:pt x="239" y="133"/>
                </a:lnTo>
                <a:lnTo>
                  <a:pt x="249" y="133"/>
                </a:lnTo>
                <a:lnTo>
                  <a:pt x="253" y="123"/>
                </a:lnTo>
                <a:lnTo>
                  <a:pt x="261" y="128"/>
                </a:lnTo>
                <a:lnTo>
                  <a:pt x="268" y="135"/>
                </a:lnTo>
                <a:lnTo>
                  <a:pt x="263" y="147"/>
                </a:lnTo>
                <a:lnTo>
                  <a:pt x="258" y="138"/>
                </a:lnTo>
                <a:lnTo>
                  <a:pt x="263" y="152"/>
                </a:lnTo>
                <a:lnTo>
                  <a:pt x="263" y="161"/>
                </a:lnTo>
                <a:lnTo>
                  <a:pt x="256" y="171"/>
                </a:lnTo>
                <a:lnTo>
                  <a:pt x="251" y="187"/>
                </a:lnTo>
                <a:lnTo>
                  <a:pt x="251" y="192"/>
                </a:lnTo>
                <a:lnTo>
                  <a:pt x="256" y="204"/>
                </a:lnTo>
                <a:lnTo>
                  <a:pt x="263" y="201"/>
                </a:lnTo>
                <a:lnTo>
                  <a:pt x="268" y="194"/>
                </a:lnTo>
                <a:lnTo>
                  <a:pt x="275" y="192"/>
                </a:lnTo>
                <a:lnTo>
                  <a:pt x="279" y="199"/>
                </a:lnTo>
                <a:lnTo>
                  <a:pt x="284" y="204"/>
                </a:lnTo>
                <a:lnTo>
                  <a:pt x="291" y="209"/>
                </a:lnTo>
                <a:lnTo>
                  <a:pt x="291" y="201"/>
                </a:lnTo>
                <a:lnTo>
                  <a:pt x="289" y="194"/>
                </a:lnTo>
                <a:lnTo>
                  <a:pt x="303" y="209"/>
                </a:lnTo>
                <a:lnTo>
                  <a:pt x="322" y="209"/>
                </a:lnTo>
                <a:lnTo>
                  <a:pt x="336" y="211"/>
                </a:lnTo>
                <a:lnTo>
                  <a:pt x="343" y="216"/>
                </a:lnTo>
                <a:lnTo>
                  <a:pt x="350" y="218"/>
                </a:lnTo>
                <a:lnTo>
                  <a:pt x="348" y="211"/>
                </a:lnTo>
                <a:lnTo>
                  <a:pt x="343" y="206"/>
                </a:lnTo>
                <a:lnTo>
                  <a:pt x="339" y="197"/>
                </a:lnTo>
                <a:lnTo>
                  <a:pt x="310" y="180"/>
                </a:lnTo>
                <a:lnTo>
                  <a:pt x="303" y="171"/>
                </a:lnTo>
                <a:lnTo>
                  <a:pt x="301" y="164"/>
                </a:lnTo>
                <a:lnTo>
                  <a:pt x="303" y="166"/>
                </a:lnTo>
                <a:lnTo>
                  <a:pt x="306" y="171"/>
                </a:lnTo>
                <a:lnTo>
                  <a:pt x="317" y="183"/>
                </a:lnTo>
                <a:lnTo>
                  <a:pt x="324" y="183"/>
                </a:lnTo>
                <a:lnTo>
                  <a:pt x="332" y="187"/>
                </a:lnTo>
                <a:lnTo>
                  <a:pt x="336" y="185"/>
                </a:lnTo>
                <a:lnTo>
                  <a:pt x="332" y="180"/>
                </a:lnTo>
                <a:lnTo>
                  <a:pt x="327" y="173"/>
                </a:lnTo>
                <a:lnTo>
                  <a:pt x="320" y="168"/>
                </a:lnTo>
                <a:lnTo>
                  <a:pt x="310" y="142"/>
                </a:lnTo>
                <a:lnTo>
                  <a:pt x="310" y="135"/>
                </a:lnTo>
                <a:lnTo>
                  <a:pt x="308" y="130"/>
                </a:lnTo>
                <a:lnTo>
                  <a:pt x="306" y="123"/>
                </a:lnTo>
                <a:lnTo>
                  <a:pt x="308" y="116"/>
                </a:lnTo>
                <a:lnTo>
                  <a:pt x="303" y="109"/>
                </a:lnTo>
                <a:lnTo>
                  <a:pt x="296" y="102"/>
                </a:lnTo>
                <a:lnTo>
                  <a:pt x="298" y="102"/>
                </a:lnTo>
                <a:lnTo>
                  <a:pt x="306" y="104"/>
                </a:lnTo>
                <a:lnTo>
                  <a:pt x="310" y="97"/>
                </a:lnTo>
                <a:lnTo>
                  <a:pt x="308" y="93"/>
                </a:lnTo>
                <a:lnTo>
                  <a:pt x="301" y="90"/>
                </a:lnTo>
                <a:lnTo>
                  <a:pt x="289" y="81"/>
                </a:lnTo>
                <a:lnTo>
                  <a:pt x="289" y="78"/>
                </a:lnTo>
                <a:lnTo>
                  <a:pt x="303" y="78"/>
                </a:lnTo>
                <a:lnTo>
                  <a:pt x="306" y="76"/>
                </a:lnTo>
                <a:lnTo>
                  <a:pt x="303" y="69"/>
                </a:lnTo>
                <a:lnTo>
                  <a:pt x="306" y="67"/>
                </a:lnTo>
                <a:lnTo>
                  <a:pt x="306" y="59"/>
                </a:lnTo>
                <a:lnTo>
                  <a:pt x="306" y="57"/>
                </a:lnTo>
                <a:lnTo>
                  <a:pt x="306" y="55"/>
                </a:lnTo>
                <a:lnTo>
                  <a:pt x="315" y="64"/>
                </a:lnTo>
                <a:lnTo>
                  <a:pt x="315" y="59"/>
                </a:lnTo>
                <a:lnTo>
                  <a:pt x="313" y="48"/>
                </a:lnTo>
                <a:lnTo>
                  <a:pt x="315" y="50"/>
                </a:lnTo>
                <a:lnTo>
                  <a:pt x="317" y="55"/>
                </a:lnTo>
                <a:lnTo>
                  <a:pt x="324" y="50"/>
                </a:lnTo>
                <a:lnTo>
                  <a:pt x="327" y="45"/>
                </a:lnTo>
                <a:lnTo>
                  <a:pt x="327" y="41"/>
                </a:lnTo>
                <a:lnTo>
                  <a:pt x="324" y="33"/>
                </a:lnTo>
                <a:lnTo>
                  <a:pt x="327" y="29"/>
                </a:lnTo>
                <a:lnTo>
                  <a:pt x="332" y="26"/>
                </a:lnTo>
                <a:lnTo>
                  <a:pt x="334" y="22"/>
                </a:lnTo>
                <a:lnTo>
                  <a:pt x="336" y="33"/>
                </a:lnTo>
                <a:lnTo>
                  <a:pt x="346" y="29"/>
                </a:lnTo>
                <a:lnTo>
                  <a:pt x="343" y="36"/>
                </a:lnTo>
                <a:lnTo>
                  <a:pt x="339" y="38"/>
                </a:lnTo>
                <a:lnTo>
                  <a:pt x="336" y="45"/>
                </a:lnTo>
                <a:lnTo>
                  <a:pt x="343" y="45"/>
                </a:lnTo>
                <a:lnTo>
                  <a:pt x="350" y="45"/>
                </a:lnTo>
                <a:lnTo>
                  <a:pt x="341" y="50"/>
                </a:lnTo>
                <a:lnTo>
                  <a:pt x="332" y="52"/>
                </a:lnTo>
                <a:lnTo>
                  <a:pt x="327" y="62"/>
                </a:lnTo>
                <a:lnTo>
                  <a:pt x="322" y="78"/>
                </a:lnTo>
                <a:lnTo>
                  <a:pt x="329" y="95"/>
                </a:lnTo>
                <a:lnTo>
                  <a:pt x="334" y="83"/>
                </a:lnTo>
                <a:lnTo>
                  <a:pt x="336" y="90"/>
                </a:lnTo>
                <a:lnTo>
                  <a:pt x="334" y="102"/>
                </a:lnTo>
                <a:lnTo>
                  <a:pt x="329" y="102"/>
                </a:lnTo>
                <a:lnTo>
                  <a:pt x="322" y="102"/>
                </a:lnTo>
                <a:lnTo>
                  <a:pt x="322" y="112"/>
                </a:lnTo>
                <a:lnTo>
                  <a:pt x="324" y="116"/>
                </a:lnTo>
                <a:lnTo>
                  <a:pt x="332" y="109"/>
                </a:lnTo>
                <a:lnTo>
                  <a:pt x="336" y="112"/>
                </a:lnTo>
                <a:lnTo>
                  <a:pt x="341" y="119"/>
                </a:lnTo>
                <a:lnTo>
                  <a:pt x="334" y="123"/>
                </a:lnTo>
                <a:lnTo>
                  <a:pt x="329" y="126"/>
                </a:lnTo>
                <a:lnTo>
                  <a:pt x="329" y="140"/>
                </a:lnTo>
                <a:lnTo>
                  <a:pt x="332" y="138"/>
                </a:lnTo>
                <a:lnTo>
                  <a:pt x="334" y="130"/>
                </a:lnTo>
                <a:lnTo>
                  <a:pt x="339" y="130"/>
                </a:lnTo>
                <a:lnTo>
                  <a:pt x="346" y="138"/>
                </a:lnTo>
                <a:lnTo>
                  <a:pt x="360" y="145"/>
                </a:lnTo>
                <a:lnTo>
                  <a:pt x="362" y="142"/>
                </a:lnTo>
                <a:lnTo>
                  <a:pt x="365" y="145"/>
                </a:lnTo>
                <a:lnTo>
                  <a:pt x="355" y="147"/>
                </a:lnTo>
                <a:lnTo>
                  <a:pt x="346" y="149"/>
                </a:lnTo>
                <a:lnTo>
                  <a:pt x="341" y="152"/>
                </a:lnTo>
                <a:lnTo>
                  <a:pt x="341" y="166"/>
                </a:lnTo>
                <a:lnTo>
                  <a:pt x="346" y="173"/>
                </a:lnTo>
                <a:lnTo>
                  <a:pt x="353" y="180"/>
                </a:lnTo>
                <a:lnTo>
                  <a:pt x="365" y="183"/>
                </a:lnTo>
                <a:lnTo>
                  <a:pt x="372" y="185"/>
                </a:lnTo>
                <a:lnTo>
                  <a:pt x="374" y="183"/>
                </a:lnTo>
                <a:lnTo>
                  <a:pt x="374" y="180"/>
                </a:lnTo>
                <a:lnTo>
                  <a:pt x="376" y="178"/>
                </a:lnTo>
                <a:lnTo>
                  <a:pt x="379" y="183"/>
                </a:lnTo>
                <a:lnTo>
                  <a:pt x="381" y="180"/>
                </a:lnTo>
                <a:lnTo>
                  <a:pt x="384" y="173"/>
                </a:lnTo>
                <a:lnTo>
                  <a:pt x="386" y="171"/>
                </a:lnTo>
                <a:lnTo>
                  <a:pt x="386" y="175"/>
                </a:lnTo>
                <a:lnTo>
                  <a:pt x="391" y="183"/>
                </a:lnTo>
                <a:lnTo>
                  <a:pt x="388" y="190"/>
                </a:lnTo>
                <a:lnTo>
                  <a:pt x="386" y="197"/>
                </a:lnTo>
                <a:lnTo>
                  <a:pt x="391" y="197"/>
                </a:lnTo>
                <a:lnTo>
                  <a:pt x="395" y="197"/>
                </a:lnTo>
                <a:lnTo>
                  <a:pt x="402" y="201"/>
                </a:lnTo>
                <a:lnTo>
                  <a:pt x="400" y="211"/>
                </a:lnTo>
                <a:lnTo>
                  <a:pt x="400" y="218"/>
                </a:lnTo>
                <a:lnTo>
                  <a:pt x="412" y="216"/>
                </a:lnTo>
                <a:lnTo>
                  <a:pt x="419" y="216"/>
                </a:lnTo>
                <a:lnTo>
                  <a:pt x="421" y="209"/>
                </a:lnTo>
                <a:lnTo>
                  <a:pt x="436" y="201"/>
                </a:lnTo>
                <a:lnTo>
                  <a:pt x="445" y="199"/>
                </a:lnTo>
                <a:lnTo>
                  <a:pt x="445" y="192"/>
                </a:lnTo>
                <a:lnTo>
                  <a:pt x="447" y="183"/>
                </a:lnTo>
                <a:lnTo>
                  <a:pt x="450" y="166"/>
                </a:lnTo>
                <a:lnTo>
                  <a:pt x="457" y="164"/>
                </a:lnTo>
                <a:lnTo>
                  <a:pt x="457" y="157"/>
                </a:lnTo>
                <a:close/>
                <a:moveTo>
                  <a:pt x="459" y="164"/>
                </a:moveTo>
                <a:lnTo>
                  <a:pt x="457" y="187"/>
                </a:lnTo>
                <a:lnTo>
                  <a:pt x="455" y="192"/>
                </a:lnTo>
                <a:lnTo>
                  <a:pt x="457" y="192"/>
                </a:lnTo>
                <a:lnTo>
                  <a:pt x="459" y="187"/>
                </a:lnTo>
                <a:lnTo>
                  <a:pt x="462" y="171"/>
                </a:lnTo>
                <a:lnTo>
                  <a:pt x="462" y="157"/>
                </a:lnTo>
                <a:lnTo>
                  <a:pt x="459" y="164"/>
                </a:lnTo>
                <a:close/>
              </a:path>
            </a:pathLst>
          </a:custGeom>
          <a:solidFill>
            <a:schemeClr val="bg1"/>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0" name="Louisiana">
            <a:extLst>
              <a:ext uri="{FF2B5EF4-FFF2-40B4-BE49-F238E27FC236}">
                <a16:creationId xmlns:a16="http://schemas.microsoft.com/office/drawing/2014/main" id="{DEE6A7E3-7E69-6E48-ABD9-C93C25C4C4A7}"/>
              </a:ext>
            </a:extLst>
          </p:cNvPr>
          <p:cNvSpPr>
            <a:spLocks noChangeAspect="1" noEditPoints="1"/>
          </p:cNvSpPr>
          <p:nvPr/>
        </p:nvSpPr>
        <p:spPr bwMode="gray">
          <a:xfrm>
            <a:off x="7834327" y="4877139"/>
            <a:ext cx="857604" cy="736572"/>
          </a:xfrm>
          <a:custGeom>
            <a:avLst/>
            <a:gdLst/>
            <a:ahLst/>
            <a:cxnLst>
              <a:cxn ang="0">
                <a:pos x="253" y="443"/>
              </a:cxn>
              <a:cxn ang="0">
                <a:pos x="279" y="438"/>
              </a:cxn>
              <a:cxn ang="0">
                <a:pos x="558" y="334"/>
              </a:cxn>
              <a:cxn ang="0">
                <a:pos x="548" y="348"/>
              </a:cxn>
              <a:cxn ang="0">
                <a:pos x="598" y="382"/>
              </a:cxn>
              <a:cxn ang="0">
                <a:pos x="598" y="351"/>
              </a:cxn>
              <a:cxn ang="0">
                <a:pos x="584" y="453"/>
              </a:cxn>
              <a:cxn ang="0">
                <a:pos x="522" y="424"/>
              </a:cxn>
              <a:cxn ang="0">
                <a:pos x="510" y="401"/>
              </a:cxn>
              <a:cxn ang="0">
                <a:pos x="532" y="386"/>
              </a:cxn>
              <a:cxn ang="0">
                <a:pos x="534" y="358"/>
              </a:cxn>
              <a:cxn ang="0">
                <a:pos x="510" y="375"/>
              </a:cxn>
              <a:cxn ang="0">
                <a:pos x="506" y="346"/>
              </a:cxn>
              <a:cxn ang="0">
                <a:pos x="480" y="348"/>
              </a:cxn>
              <a:cxn ang="0">
                <a:pos x="430" y="334"/>
              </a:cxn>
              <a:cxn ang="0">
                <a:pos x="513" y="339"/>
              </a:cxn>
              <a:cxn ang="0">
                <a:pos x="506" y="325"/>
              </a:cxn>
              <a:cxn ang="0">
                <a:pos x="482" y="287"/>
              </a:cxn>
              <a:cxn ang="0">
                <a:pos x="487" y="237"/>
              </a:cxn>
              <a:cxn ang="0">
                <a:pos x="354" y="251"/>
              </a:cxn>
              <a:cxn ang="0">
                <a:pos x="281" y="251"/>
              </a:cxn>
              <a:cxn ang="0">
                <a:pos x="286" y="214"/>
              </a:cxn>
              <a:cxn ang="0">
                <a:pos x="300" y="159"/>
              </a:cxn>
              <a:cxn ang="0">
                <a:pos x="326" y="109"/>
              </a:cxn>
              <a:cxn ang="0">
                <a:pos x="340" y="88"/>
              </a:cxn>
              <a:cxn ang="0">
                <a:pos x="319" y="60"/>
              </a:cxn>
              <a:cxn ang="0">
                <a:pos x="319" y="36"/>
              </a:cxn>
              <a:cxn ang="0">
                <a:pos x="309" y="5"/>
              </a:cxn>
              <a:cxn ang="0">
                <a:pos x="231" y="8"/>
              </a:cxn>
              <a:cxn ang="0">
                <a:pos x="134" y="17"/>
              </a:cxn>
              <a:cxn ang="0">
                <a:pos x="37" y="24"/>
              </a:cxn>
              <a:cxn ang="0">
                <a:pos x="4" y="90"/>
              </a:cxn>
              <a:cxn ang="0">
                <a:pos x="23" y="169"/>
              </a:cxn>
              <a:cxn ang="0">
                <a:pos x="45" y="214"/>
              </a:cxn>
              <a:cxn ang="0">
                <a:pos x="68" y="254"/>
              </a:cxn>
              <a:cxn ang="0">
                <a:pos x="68" y="292"/>
              </a:cxn>
              <a:cxn ang="0">
                <a:pos x="56" y="346"/>
              </a:cxn>
              <a:cxn ang="0">
                <a:pos x="56" y="396"/>
              </a:cxn>
              <a:cxn ang="0">
                <a:pos x="47" y="429"/>
              </a:cxn>
              <a:cxn ang="0">
                <a:pos x="63" y="434"/>
              </a:cxn>
              <a:cxn ang="0">
                <a:pos x="165" y="443"/>
              </a:cxn>
              <a:cxn ang="0">
                <a:pos x="241" y="431"/>
              </a:cxn>
              <a:cxn ang="0">
                <a:pos x="272" y="419"/>
              </a:cxn>
              <a:cxn ang="0">
                <a:pos x="333" y="436"/>
              </a:cxn>
              <a:cxn ang="0">
                <a:pos x="350" y="467"/>
              </a:cxn>
              <a:cxn ang="0">
                <a:pos x="397" y="486"/>
              </a:cxn>
              <a:cxn ang="0">
                <a:pos x="447" y="464"/>
              </a:cxn>
              <a:cxn ang="0">
                <a:pos x="470" y="462"/>
              </a:cxn>
              <a:cxn ang="0">
                <a:pos x="461" y="434"/>
              </a:cxn>
              <a:cxn ang="0">
                <a:pos x="501" y="441"/>
              </a:cxn>
              <a:cxn ang="0">
                <a:pos x="525" y="453"/>
              </a:cxn>
              <a:cxn ang="0">
                <a:pos x="551" y="486"/>
              </a:cxn>
              <a:cxn ang="0">
                <a:pos x="579" y="474"/>
              </a:cxn>
            </a:cxnLst>
            <a:rect l="0" t="0" r="r" b="b"/>
            <a:pathLst>
              <a:path w="600" h="486">
                <a:moveTo>
                  <a:pt x="276" y="438"/>
                </a:moveTo>
                <a:lnTo>
                  <a:pt x="267" y="434"/>
                </a:lnTo>
                <a:lnTo>
                  <a:pt x="260" y="434"/>
                </a:lnTo>
                <a:lnTo>
                  <a:pt x="253" y="438"/>
                </a:lnTo>
                <a:lnTo>
                  <a:pt x="253" y="443"/>
                </a:lnTo>
                <a:lnTo>
                  <a:pt x="274" y="453"/>
                </a:lnTo>
                <a:lnTo>
                  <a:pt x="276" y="450"/>
                </a:lnTo>
                <a:lnTo>
                  <a:pt x="281" y="446"/>
                </a:lnTo>
                <a:lnTo>
                  <a:pt x="281" y="441"/>
                </a:lnTo>
                <a:lnTo>
                  <a:pt x="279" y="438"/>
                </a:lnTo>
                <a:lnTo>
                  <a:pt x="276" y="438"/>
                </a:lnTo>
                <a:close/>
                <a:moveTo>
                  <a:pt x="555" y="351"/>
                </a:moveTo>
                <a:lnTo>
                  <a:pt x="553" y="346"/>
                </a:lnTo>
                <a:lnTo>
                  <a:pt x="555" y="339"/>
                </a:lnTo>
                <a:lnTo>
                  <a:pt x="558" y="334"/>
                </a:lnTo>
                <a:lnTo>
                  <a:pt x="548" y="341"/>
                </a:lnTo>
                <a:lnTo>
                  <a:pt x="546" y="344"/>
                </a:lnTo>
                <a:lnTo>
                  <a:pt x="544" y="346"/>
                </a:lnTo>
                <a:lnTo>
                  <a:pt x="541" y="348"/>
                </a:lnTo>
                <a:lnTo>
                  <a:pt x="548" y="348"/>
                </a:lnTo>
                <a:lnTo>
                  <a:pt x="555" y="351"/>
                </a:lnTo>
                <a:close/>
                <a:moveTo>
                  <a:pt x="591" y="391"/>
                </a:moveTo>
                <a:lnTo>
                  <a:pt x="591" y="393"/>
                </a:lnTo>
                <a:lnTo>
                  <a:pt x="596" y="386"/>
                </a:lnTo>
                <a:lnTo>
                  <a:pt x="598" y="382"/>
                </a:lnTo>
                <a:lnTo>
                  <a:pt x="593" y="384"/>
                </a:lnTo>
                <a:lnTo>
                  <a:pt x="591" y="391"/>
                </a:lnTo>
                <a:close/>
                <a:moveTo>
                  <a:pt x="600" y="375"/>
                </a:moveTo>
                <a:lnTo>
                  <a:pt x="600" y="358"/>
                </a:lnTo>
                <a:lnTo>
                  <a:pt x="598" y="351"/>
                </a:lnTo>
                <a:lnTo>
                  <a:pt x="593" y="344"/>
                </a:lnTo>
                <a:lnTo>
                  <a:pt x="600" y="360"/>
                </a:lnTo>
                <a:lnTo>
                  <a:pt x="598" y="379"/>
                </a:lnTo>
                <a:lnTo>
                  <a:pt x="600" y="375"/>
                </a:lnTo>
                <a:close/>
                <a:moveTo>
                  <a:pt x="584" y="453"/>
                </a:moveTo>
                <a:lnTo>
                  <a:pt x="577" y="448"/>
                </a:lnTo>
                <a:lnTo>
                  <a:pt x="570" y="438"/>
                </a:lnTo>
                <a:lnTo>
                  <a:pt x="563" y="441"/>
                </a:lnTo>
                <a:lnTo>
                  <a:pt x="532" y="434"/>
                </a:lnTo>
                <a:lnTo>
                  <a:pt x="522" y="424"/>
                </a:lnTo>
                <a:lnTo>
                  <a:pt x="510" y="419"/>
                </a:lnTo>
                <a:lnTo>
                  <a:pt x="506" y="410"/>
                </a:lnTo>
                <a:lnTo>
                  <a:pt x="508" y="408"/>
                </a:lnTo>
                <a:lnTo>
                  <a:pt x="508" y="403"/>
                </a:lnTo>
                <a:lnTo>
                  <a:pt x="510" y="401"/>
                </a:lnTo>
                <a:lnTo>
                  <a:pt x="515" y="403"/>
                </a:lnTo>
                <a:lnTo>
                  <a:pt x="522" y="398"/>
                </a:lnTo>
                <a:lnTo>
                  <a:pt x="518" y="396"/>
                </a:lnTo>
                <a:lnTo>
                  <a:pt x="525" y="389"/>
                </a:lnTo>
                <a:lnTo>
                  <a:pt x="532" y="386"/>
                </a:lnTo>
                <a:lnTo>
                  <a:pt x="544" y="379"/>
                </a:lnTo>
                <a:lnTo>
                  <a:pt x="541" y="377"/>
                </a:lnTo>
                <a:lnTo>
                  <a:pt x="541" y="367"/>
                </a:lnTo>
                <a:lnTo>
                  <a:pt x="536" y="360"/>
                </a:lnTo>
                <a:lnTo>
                  <a:pt x="534" y="358"/>
                </a:lnTo>
                <a:lnTo>
                  <a:pt x="534" y="353"/>
                </a:lnTo>
                <a:lnTo>
                  <a:pt x="525" y="353"/>
                </a:lnTo>
                <a:lnTo>
                  <a:pt x="518" y="360"/>
                </a:lnTo>
                <a:lnTo>
                  <a:pt x="515" y="372"/>
                </a:lnTo>
                <a:lnTo>
                  <a:pt x="510" y="375"/>
                </a:lnTo>
                <a:lnTo>
                  <a:pt x="499" y="372"/>
                </a:lnTo>
                <a:lnTo>
                  <a:pt x="489" y="363"/>
                </a:lnTo>
                <a:lnTo>
                  <a:pt x="494" y="358"/>
                </a:lnTo>
                <a:lnTo>
                  <a:pt x="501" y="353"/>
                </a:lnTo>
                <a:lnTo>
                  <a:pt x="506" y="346"/>
                </a:lnTo>
                <a:lnTo>
                  <a:pt x="503" y="344"/>
                </a:lnTo>
                <a:lnTo>
                  <a:pt x="496" y="341"/>
                </a:lnTo>
                <a:lnTo>
                  <a:pt x="494" y="346"/>
                </a:lnTo>
                <a:lnTo>
                  <a:pt x="489" y="348"/>
                </a:lnTo>
                <a:lnTo>
                  <a:pt x="480" y="348"/>
                </a:lnTo>
                <a:lnTo>
                  <a:pt x="470" y="358"/>
                </a:lnTo>
                <a:lnTo>
                  <a:pt x="449" y="365"/>
                </a:lnTo>
                <a:lnTo>
                  <a:pt x="437" y="360"/>
                </a:lnTo>
                <a:lnTo>
                  <a:pt x="423" y="353"/>
                </a:lnTo>
                <a:lnTo>
                  <a:pt x="430" y="334"/>
                </a:lnTo>
                <a:lnTo>
                  <a:pt x="440" y="320"/>
                </a:lnTo>
                <a:lnTo>
                  <a:pt x="451" y="320"/>
                </a:lnTo>
                <a:lnTo>
                  <a:pt x="461" y="322"/>
                </a:lnTo>
                <a:lnTo>
                  <a:pt x="470" y="332"/>
                </a:lnTo>
                <a:lnTo>
                  <a:pt x="513" y="339"/>
                </a:lnTo>
                <a:lnTo>
                  <a:pt x="520" y="337"/>
                </a:lnTo>
                <a:lnTo>
                  <a:pt x="518" y="334"/>
                </a:lnTo>
                <a:lnTo>
                  <a:pt x="515" y="334"/>
                </a:lnTo>
                <a:lnTo>
                  <a:pt x="513" y="332"/>
                </a:lnTo>
                <a:lnTo>
                  <a:pt x="506" y="325"/>
                </a:lnTo>
                <a:lnTo>
                  <a:pt x="506" y="318"/>
                </a:lnTo>
                <a:lnTo>
                  <a:pt x="499" y="303"/>
                </a:lnTo>
                <a:lnTo>
                  <a:pt x="492" y="296"/>
                </a:lnTo>
                <a:lnTo>
                  <a:pt x="484" y="292"/>
                </a:lnTo>
                <a:lnTo>
                  <a:pt x="482" y="287"/>
                </a:lnTo>
                <a:lnTo>
                  <a:pt x="482" y="282"/>
                </a:lnTo>
                <a:lnTo>
                  <a:pt x="480" y="277"/>
                </a:lnTo>
                <a:lnTo>
                  <a:pt x="480" y="273"/>
                </a:lnTo>
                <a:lnTo>
                  <a:pt x="484" y="251"/>
                </a:lnTo>
                <a:lnTo>
                  <a:pt x="487" y="237"/>
                </a:lnTo>
                <a:lnTo>
                  <a:pt x="461" y="240"/>
                </a:lnTo>
                <a:lnTo>
                  <a:pt x="435" y="242"/>
                </a:lnTo>
                <a:lnTo>
                  <a:pt x="406" y="247"/>
                </a:lnTo>
                <a:lnTo>
                  <a:pt x="380" y="249"/>
                </a:lnTo>
                <a:lnTo>
                  <a:pt x="354" y="251"/>
                </a:lnTo>
                <a:lnTo>
                  <a:pt x="328" y="254"/>
                </a:lnTo>
                <a:lnTo>
                  <a:pt x="302" y="256"/>
                </a:lnTo>
                <a:lnTo>
                  <a:pt x="276" y="259"/>
                </a:lnTo>
                <a:lnTo>
                  <a:pt x="276" y="256"/>
                </a:lnTo>
                <a:lnTo>
                  <a:pt x="281" y="251"/>
                </a:lnTo>
                <a:lnTo>
                  <a:pt x="281" y="244"/>
                </a:lnTo>
                <a:lnTo>
                  <a:pt x="276" y="232"/>
                </a:lnTo>
                <a:lnTo>
                  <a:pt x="279" y="225"/>
                </a:lnTo>
                <a:lnTo>
                  <a:pt x="283" y="223"/>
                </a:lnTo>
                <a:lnTo>
                  <a:pt x="286" y="214"/>
                </a:lnTo>
                <a:lnTo>
                  <a:pt x="286" y="202"/>
                </a:lnTo>
                <a:lnTo>
                  <a:pt x="288" y="192"/>
                </a:lnTo>
                <a:lnTo>
                  <a:pt x="293" y="187"/>
                </a:lnTo>
                <a:lnTo>
                  <a:pt x="295" y="176"/>
                </a:lnTo>
                <a:lnTo>
                  <a:pt x="300" y="159"/>
                </a:lnTo>
                <a:lnTo>
                  <a:pt x="307" y="145"/>
                </a:lnTo>
                <a:lnTo>
                  <a:pt x="319" y="131"/>
                </a:lnTo>
                <a:lnTo>
                  <a:pt x="326" y="121"/>
                </a:lnTo>
                <a:lnTo>
                  <a:pt x="326" y="114"/>
                </a:lnTo>
                <a:lnTo>
                  <a:pt x="326" y="109"/>
                </a:lnTo>
                <a:lnTo>
                  <a:pt x="331" y="109"/>
                </a:lnTo>
                <a:lnTo>
                  <a:pt x="333" y="102"/>
                </a:lnTo>
                <a:lnTo>
                  <a:pt x="340" y="95"/>
                </a:lnTo>
                <a:lnTo>
                  <a:pt x="340" y="90"/>
                </a:lnTo>
                <a:lnTo>
                  <a:pt x="340" y="88"/>
                </a:lnTo>
                <a:lnTo>
                  <a:pt x="338" y="83"/>
                </a:lnTo>
                <a:lnTo>
                  <a:pt x="333" y="79"/>
                </a:lnTo>
                <a:lnTo>
                  <a:pt x="326" y="74"/>
                </a:lnTo>
                <a:lnTo>
                  <a:pt x="319" y="64"/>
                </a:lnTo>
                <a:lnTo>
                  <a:pt x="319" y="60"/>
                </a:lnTo>
                <a:lnTo>
                  <a:pt x="317" y="53"/>
                </a:lnTo>
                <a:lnTo>
                  <a:pt x="314" y="50"/>
                </a:lnTo>
                <a:lnTo>
                  <a:pt x="314" y="45"/>
                </a:lnTo>
                <a:lnTo>
                  <a:pt x="319" y="41"/>
                </a:lnTo>
                <a:lnTo>
                  <a:pt x="319" y="36"/>
                </a:lnTo>
                <a:lnTo>
                  <a:pt x="314" y="31"/>
                </a:lnTo>
                <a:lnTo>
                  <a:pt x="312" y="27"/>
                </a:lnTo>
                <a:lnTo>
                  <a:pt x="317" y="15"/>
                </a:lnTo>
                <a:lnTo>
                  <a:pt x="317" y="10"/>
                </a:lnTo>
                <a:lnTo>
                  <a:pt x="309" y="5"/>
                </a:lnTo>
                <a:lnTo>
                  <a:pt x="309" y="0"/>
                </a:lnTo>
                <a:lnTo>
                  <a:pt x="288" y="3"/>
                </a:lnTo>
                <a:lnTo>
                  <a:pt x="269" y="3"/>
                </a:lnTo>
                <a:lnTo>
                  <a:pt x="250" y="5"/>
                </a:lnTo>
                <a:lnTo>
                  <a:pt x="231" y="8"/>
                </a:lnTo>
                <a:lnTo>
                  <a:pt x="210" y="10"/>
                </a:lnTo>
                <a:lnTo>
                  <a:pt x="191" y="12"/>
                </a:lnTo>
                <a:lnTo>
                  <a:pt x="172" y="12"/>
                </a:lnTo>
                <a:lnTo>
                  <a:pt x="153" y="15"/>
                </a:lnTo>
                <a:lnTo>
                  <a:pt x="134" y="17"/>
                </a:lnTo>
                <a:lnTo>
                  <a:pt x="115" y="17"/>
                </a:lnTo>
                <a:lnTo>
                  <a:pt x="97" y="19"/>
                </a:lnTo>
                <a:lnTo>
                  <a:pt x="78" y="22"/>
                </a:lnTo>
                <a:lnTo>
                  <a:pt x="59" y="22"/>
                </a:lnTo>
                <a:lnTo>
                  <a:pt x="37" y="24"/>
                </a:lnTo>
                <a:lnTo>
                  <a:pt x="19" y="27"/>
                </a:lnTo>
                <a:lnTo>
                  <a:pt x="0" y="27"/>
                </a:lnTo>
                <a:lnTo>
                  <a:pt x="2" y="43"/>
                </a:lnTo>
                <a:lnTo>
                  <a:pt x="2" y="76"/>
                </a:lnTo>
                <a:lnTo>
                  <a:pt x="4" y="90"/>
                </a:lnTo>
                <a:lnTo>
                  <a:pt x="4" y="107"/>
                </a:lnTo>
                <a:lnTo>
                  <a:pt x="7" y="124"/>
                </a:lnTo>
                <a:lnTo>
                  <a:pt x="7" y="140"/>
                </a:lnTo>
                <a:lnTo>
                  <a:pt x="7" y="154"/>
                </a:lnTo>
                <a:lnTo>
                  <a:pt x="23" y="169"/>
                </a:lnTo>
                <a:lnTo>
                  <a:pt x="30" y="180"/>
                </a:lnTo>
                <a:lnTo>
                  <a:pt x="33" y="185"/>
                </a:lnTo>
                <a:lnTo>
                  <a:pt x="35" y="204"/>
                </a:lnTo>
                <a:lnTo>
                  <a:pt x="37" y="209"/>
                </a:lnTo>
                <a:lnTo>
                  <a:pt x="45" y="214"/>
                </a:lnTo>
                <a:lnTo>
                  <a:pt x="45" y="218"/>
                </a:lnTo>
                <a:lnTo>
                  <a:pt x="54" y="232"/>
                </a:lnTo>
                <a:lnTo>
                  <a:pt x="54" y="237"/>
                </a:lnTo>
                <a:lnTo>
                  <a:pt x="63" y="251"/>
                </a:lnTo>
                <a:lnTo>
                  <a:pt x="68" y="254"/>
                </a:lnTo>
                <a:lnTo>
                  <a:pt x="68" y="263"/>
                </a:lnTo>
                <a:lnTo>
                  <a:pt x="71" y="270"/>
                </a:lnTo>
                <a:lnTo>
                  <a:pt x="68" y="277"/>
                </a:lnTo>
                <a:lnTo>
                  <a:pt x="71" y="285"/>
                </a:lnTo>
                <a:lnTo>
                  <a:pt x="68" y="292"/>
                </a:lnTo>
                <a:lnTo>
                  <a:pt x="68" y="299"/>
                </a:lnTo>
                <a:lnTo>
                  <a:pt x="63" y="313"/>
                </a:lnTo>
                <a:lnTo>
                  <a:pt x="59" y="320"/>
                </a:lnTo>
                <a:lnTo>
                  <a:pt x="54" y="334"/>
                </a:lnTo>
                <a:lnTo>
                  <a:pt x="56" y="346"/>
                </a:lnTo>
                <a:lnTo>
                  <a:pt x="52" y="358"/>
                </a:lnTo>
                <a:lnTo>
                  <a:pt x="52" y="363"/>
                </a:lnTo>
                <a:lnTo>
                  <a:pt x="56" y="370"/>
                </a:lnTo>
                <a:lnTo>
                  <a:pt x="59" y="391"/>
                </a:lnTo>
                <a:lnTo>
                  <a:pt x="56" y="396"/>
                </a:lnTo>
                <a:lnTo>
                  <a:pt x="52" y="408"/>
                </a:lnTo>
                <a:lnTo>
                  <a:pt x="54" y="412"/>
                </a:lnTo>
                <a:lnTo>
                  <a:pt x="54" y="417"/>
                </a:lnTo>
                <a:lnTo>
                  <a:pt x="49" y="424"/>
                </a:lnTo>
                <a:lnTo>
                  <a:pt x="47" y="429"/>
                </a:lnTo>
                <a:lnTo>
                  <a:pt x="42" y="429"/>
                </a:lnTo>
                <a:lnTo>
                  <a:pt x="45" y="436"/>
                </a:lnTo>
                <a:lnTo>
                  <a:pt x="49" y="441"/>
                </a:lnTo>
                <a:lnTo>
                  <a:pt x="56" y="436"/>
                </a:lnTo>
                <a:lnTo>
                  <a:pt x="63" y="434"/>
                </a:lnTo>
                <a:lnTo>
                  <a:pt x="97" y="431"/>
                </a:lnTo>
                <a:lnTo>
                  <a:pt x="108" y="429"/>
                </a:lnTo>
                <a:lnTo>
                  <a:pt x="120" y="429"/>
                </a:lnTo>
                <a:lnTo>
                  <a:pt x="146" y="434"/>
                </a:lnTo>
                <a:lnTo>
                  <a:pt x="165" y="443"/>
                </a:lnTo>
                <a:lnTo>
                  <a:pt x="179" y="446"/>
                </a:lnTo>
                <a:lnTo>
                  <a:pt x="224" y="448"/>
                </a:lnTo>
                <a:lnTo>
                  <a:pt x="243" y="441"/>
                </a:lnTo>
                <a:lnTo>
                  <a:pt x="246" y="438"/>
                </a:lnTo>
                <a:lnTo>
                  <a:pt x="241" y="431"/>
                </a:lnTo>
                <a:lnTo>
                  <a:pt x="236" y="429"/>
                </a:lnTo>
                <a:lnTo>
                  <a:pt x="243" y="419"/>
                </a:lnTo>
                <a:lnTo>
                  <a:pt x="248" y="415"/>
                </a:lnTo>
                <a:lnTo>
                  <a:pt x="262" y="408"/>
                </a:lnTo>
                <a:lnTo>
                  <a:pt x="272" y="419"/>
                </a:lnTo>
                <a:lnTo>
                  <a:pt x="288" y="417"/>
                </a:lnTo>
                <a:lnTo>
                  <a:pt x="302" y="434"/>
                </a:lnTo>
                <a:lnTo>
                  <a:pt x="307" y="441"/>
                </a:lnTo>
                <a:lnTo>
                  <a:pt x="328" y="443"/>
                </a:lnTo>
                <a:lnTo>
                  <a:pt x="333" y="436"/>
                </a:lnTo>
                <a:lnTo>
                  <a:pt x="338" y="436"/>
                </a:lnTo>
                <a:lnTo>
                  <a:pt x="335" y="443"/>
                </a:lnTo>
                <a:lnTo>
                  <a:pt x="338" y="450"/>
                </a:lnTo>
                <a:lnTo>
                  <a:pt x="350" y="462"/>
                </a:lnTo>
                <a:lnTo>
                  <a:pt x="350" y="467"/>
                </a:lnTo>
                <a:lnTo>
                  <a:pt x="340" y="464"/>
                </a:lnTo>
                <a:lnTo>
                  <a:pt x="335" y="467"/>
                </a:lnTo>
                <a:lnTo>
                  <a:pt x="335" y="472"/>
                </a:lnTo>
                <a:lnTo>
                  <a:pt x="369" y="479"/>
                </a:lnTo>
                <a:lnTo>
                  <a:pt x="397" y="486"/>
                </a:lnTo>
                <a:lnTo>
                  <a:pt x="404" y="481"/>
                </a:lnTo>
                <a:lnTo>
                  <a:pt x="414" y="464"/>
                </a:lnTo>
                <a:lnTo>
                  <a:pt x="423" y="460"/>
                </a:lnTo>
                <a:lnTo>
                  <a:pt x="437" y="460"/>
                </a:lnTo>
                <a:lnTo>
                  <a:pt x="447" y="464"/>
                </a:lnTo>
                <a:lnTo>
                  <a:pt x="454" y="479"/>
                </a:lnTo>
                <a:lnTo>
                  <a:pt x="456" y="481"/>
                </a:lnTo>
                <a:lnTo>
                  <a:pt x="466" y="476"/>
                </a:lnTo>
                <a:lnTo>
                  <a:pt x="468" y="469"/>
                </a:lnTo>
                <a:lnTo>
                  <a:pt x="470" y="462"/>
                </a:lnTo>
                <a:lnTo>
                  <a:pt x="470" y="455"/>
                </a:lnTo>
                <a:lnTo>
                  <a:pt x="473" y="450"/>
                </a:lnTo>
                <a:lnTo>
                  <a:pt x="470" y="438"/>
                </a:lnTo>
                <a:lnTo>
                  <a:pt x="466" y="434"/>
                </a:lnTo>
                <a:lnTo>
                  <a:pt x="461" y="434"/>
                </a:lnTo>
                <a:lnTo>
                  <a:pt x="458" y="431"/>
                </a:lnTo>
                <a:lnTo>
                  <a:pt x="458" y="427"/>
                </a:lnTo>
                <a:lnTo>
                  <a:pt x="489" y="434"/>
                </a:lnTo>
                <a:lnTo>
                  <a:pt x="496" y="436"/>
                </a:lnTo>
                <a:lnTo>
                  <a:pt x="501" y="441"/>
                </a:lnTo>
                <a:lnTo>
                  <a:pt x="501" y="448"/>
                </a:lnTo>
                <a:lnTo>
                  <a:pt x="510" y="448"/>
                </a:lnTo>
                <a:lnTo>
                  <a:pt x="515" y="448"/>
                </a:lnTo>
                <a:lnTo>
                  <a:pt x="520" y="448"/>
                </a:lnTo>
                <a:lnTo>
                  <a:pt x="525" y="453"/>
                </a:lnTo>
                <a:lnTo>
                  <a:pt x="532" y="455"/>
                </a:lnTo>
                <a:lnTo>
                  <a:pt x="541" y="460"/>
                </a:lnTo>
                <a:lnTo>
                  <a:pt x="548" y="472"/>
                </a:lnTo>
                <a:lnTo>
                  <a:pt x="553" y="474"/>
                </a:lnTo>
                <a:lnTo>
                  <a:pt x="551" y="486"/>
                </a:lnTo>
                <a:lnTo>
                  <a:pt x="558" y="483"/>
                </a:lnTo>
                <a:lnTo>
                  <a:pt x="567" y="472"/>
                </a:lnTo>
                <a:lnTo>
                  <a:pt x="572" y="474"/>
                </a:lnTo>
                <a:lnTo>
                  <a:pt x="577" y="479"/>
                </a:lnTo>
                <a:lnTo>
                  <a:pt x="579" y="474"/>
                </a:lnTo>
                <a:lnTo>
                  <a:pt x="579" y="467"/>
                </a:lnTo>
                <a:lnTo>
                  <a:pt x="589" y="460"/>
                </a:lnTo>
                <a:lnTo>
                  <a:pt x="589" y="453"/>
                </a:lnTo>
                <a:lnTo>
                  <a:pt x="584" y="453"/>
                </a:lnTo>
                <a:close/>
              </a:path>
            </a:pathLst>
          </a:custGeom>
          <a:solidFill>
            <a:schemeClr val="bg1"/>
          </a:solidFill>
          <a:ln w="6350">
            <a:solidFill>
              <a:srgbClr val="00A0DC"/>
            </a:solidFill>
            <a:round/>
            <a:headEnd/>
            <a:tailEnd/>
          </a:ln>
        </p:spPr>
        <p:txBody>
          <a:bodyPr lIns="0" rIns="365665" bIns="182832"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1" name="Kentucky">
            <a:extLst>
              <a:ext uri="{FF2B5EF4-FFF2-40B4-BE49-F238E27FC236}">
                <a16:creationId xmlns:a16="http://schemas.microsoft.com/office/drawing/2014/main" id="{5B79A057-6B36-374D-8321-F7F38DFAC3C0}"/>
              </a:ext>
            </a:extLst>
          </p:cNvPr>
          <p:cNvSpPr>
            <a:spLocks noChangeAspect="1"/>
          </p:cNvSpPr>
          <p:nvPr/>
        </p:nvSpPr>
        <p:spPr bwMode="gray">
          <a:xfrm>
            <a:off x="8463239" y="3564648"/>
            <a:ext cx="1040559" cy="613810"/>
          </a:xfrm>
          <a:custGeom>
            <a:avLst/>
            <a:gdLst/>
            <a:ahLst/>
            <a:cxnLst>
              <a:cxn ang="0">
                <a:pos x="449" y="0"/>
              </a:cxn>
              <a:cxn ang="0">
                <a:pos x="487" y="31"/>
              </a:cxn>
              <a:cxn ang="0">
                <a:pos x="532" y="40"/>
              </a:cxn>
              <a:cxn ang="0">
                <a:pos x="565" y="38"/>
              </a:cxn>
              <a:cxn ang="0">
                <a:pos x="614" y="26"/>
              </a:cxn>
              <a:cxn ang="0">
                <a:pos x="643" y="47"/>
              </a:cxn>
              <a:cxn ang="0">
                <a:pos x="648" y="83"/>
              </a:cxn>
              <a:cxn ang="0">
                <a:pos x="674" y="111"/>
              </a:cxn>
              <a:cxn ang="0">
                <a:pos x="728" y="144"/>
              </a:cxn>
              <a:cxn ang="0">
                <a:pos x="667" y="213"/>
              </a:cxn>
              <a:cxn ang="0">
                <a:pos x="638" y="256"/>
              </a:cxn>
              <a:cxn ang="0">
                <a:pos x="581" y="298"/>
              </a:cxn>
              <a:cxn ang="0">
                <a:pos x="579" y="298"/>
              </a:cxn>
              <a:cxn ang="0">
                <a:pos x="574" y="301"/>
              </a:cxn>
              <a:cxn ang="0">
                <a:pos x="435" y="322"/>
              </a:cxn>
              <a:cxn ang="0">
                <a:pos x="295" y="341"/>
              </a:cxn>
              <a:cxn ang="0">
                <a:pos x="160" y="365"/>
              </a:cxn>
              <a:cxn ang="0">
                <a:pos x="134" y="362"/>
              </a:cxn>
              <a:cxn ang="0">
                <a:pos x="125" y="388"/>
              </a:cxn>
              <a:cxn ang="0">
                <a:pos x="54" y="398"/>
              </a:cxn>
              <a:cxn ang="0">
                <a:pos x="4" y="393"/>
              </a:cxn>
              <a:cxn ang="0">
                <a:pos x="18" y="391"/>
              </a:cxn>
              <a:cxn ang="0">
                <a:pos x="28" y="348"/>
              </a:cxn>
              <a:cxn ang="0">
                <a:pos x="30" y="315"/>
              </a:cxn>
              <a:cxn ang="0">
                <a:pos x="92" y="312"/>
              </a:cxn>
              <a:cxn ang="0">
                <a:pos x="82" y="284"/>
              </a:cxn>
              <a:cxn ang="0">
                <a:pos x="113" y="246"/>
              </a:cxn>
              <a:cxn ang="0">
                <a:pos x="123" y="223"/>
              </a:cxn>
              <a:cxn ang="0">
                <a:pos x="134" y="213"/>
              </a:cxn>
              <a:cxn ang="0">
                <a:pos x="141" y="208"/>
              </a:cxn>
              <a:cxn ang="0">
                <a:pos x="158" y="211"/>
              </a:cxn>
              <a:cxn ang="0">
                <a:pos x="163" y="196"/>
              </a:cxn>
              <a:cxn ang="0">
                <a:pos x="170" y="199"/>
              </a:cxn>
              <a:cxn ang="0">
                <a:pos x="210" y="208"/>
              </a:cxn>
              <a:cxn ang="0">
                <a:pos x="234" y="182"/>
              </a:cxn>
              <a:cxn ang="0">
                <a:pos x="267" y="185"/>
              </a:cxn>
              <a:cxn ang="0">
                <a:pos x="272" y="166"/>
              </a:cxn>
              <a:cxn ang="0">
                <a:pos x="281" y="154"/>
              </a:cxn>
              <a:cxn ang="0">
                <a:pos x="281" y="149"/>
              </a:cxn>
              <a:cxn ang="0">
                <a:pos x="298" y="163"/>
              </a:cxn>
              <a:cxn ang="0">
                <a:pos x="326" y="151"/>
              </a:cxn>
              <a:cxn ang="0">
                <a:pos x="347" y="116"/>
              </a:cxn>
              <a:cxn ang="0">
                <a:pos x="364" y="80"/>
              </a:cxn>
              <a:cxn ang="0">
                <a:pos x="378" y="62"/>
              </a:cxn>
              <a:cxn ang="0">
                <a:pos x="387" y="64"/>
              </a:cxn>
              <a:cxn ang="0">
                <a:pos x="421" y="40"/>
              </a:cxn>
              <a:cxn ang="0">
                <a:pos x="411" y="28"/>
              </a:cxn>
              <a:cxn ang="0">
                <a:pos x="411" y="9"/>
              </a:cxn>
              <a:cxn ang="0">
                <a:pos x="428" y="5"/>
              </a:cxn>
            </a:cxnLst>
            <a:rect l="0" t="0" r="r" b="b"/>
            <a:pathLst>
              <a:path w="728" h="405">
                <a:moveTo>
                  <a:pt x="428" y="5"/>
                </a:moveTo>
                <a:lnTo>
                  <a:pt x="435" y="5"/>
                </a:lnTo>
                <a:lnTo>
                  <a:pt x="442" y="0"/>
                </a:lnTo>
                <a:lnTo>
                  <a:pt x="449" y="0"/>
                </a:lnTo>
                <a:lnTo>
                  <a:pt x="458" y="5"/>
                </a:lnTo>
                <a:lnTo>
                  <a:pt x="465" y="12"/>
                </a:lnTo>
                <a:lnTo>
                  <a:pt x="475" y="24"/>
                </a:lnTo>
                <a:lnTo>
                  <a:pt x="487" y="31"/>
                </a:lnTo>
                <a:lnTo>
                  <a:pt x="503" y="31"/>
                </a:lnTo>
                <a:lnTo>
                  <a:pt x="515" y="33"/>
                </a:lnTo>
                <a:lnTo>
                  <a:pt x="525" y="40"/>
                </a:lnTo>
                <a:lnTo>
                  <a:pt x="532" y="40"/>
                </a:lnTo>
                <a:lnTo>
                  <a:pt x="539" y="35"/>
                </a:lnTo>
                <a:lnTo>
                  <a:pt x="546" y="33"/>
                </a:lnTo>
                <a:lnTo>
                  <a:pt x="553" y="33"/>
                </a:lnTo>
                <a:lnTo>
                  <a:pt x="565" y="38"/>
                </a:lnTo>
                <a:lnTo>
                  <a:pt x="579" y="33"/>
                </a:lnTo>
                <a:lnTo>
                  <a:pt x="598" y="19"/>
                </a:lnTo>
                <a:lnTo>
                  <a:pt x="610" y="17"/>
                </a:lnTo>
                <a:lnTo>
                  <a:pt x="614" y="26"/>
                </a:lnTo>
                <a:lnTo>
                  <a:pt x="624" y="35"/>
                </a:lnTo>
                <a:lnTo>
                  <a:pt x="640" y="45"/>
                </a:lnTo>
                <a:lnTo>
                  <a:pt x="640" y="45"/>
                </a:lnTo>
                <a:lnTo>
                  <a:pt x="643" y="47"/>
                </a:lnTo>
                <a:lnTo>
                  <a:pt x="648" y="66"/>
                </a:lnTo>
                <a:lnTo>
                  <a:pt x="648" y="71"/>
                </a:lnTo>
                <a:lnTo>
                  <a:pt x="648" y="78"/>
                </a:lnTo>
                <a:lnTo>
                  <a:pt x="648" y="83"/>
                </a:lnTo>
                <a:lnTo>
                  <a:pt x="652" y="88"/>
                </a:lnTo>
                <a:lnTo>
                  <a:pt x="664" y="99"/>
                </a:lnTo>
                <a:lnTo>
                  <a:pt x="667" y="107"/>
                </a:lnTo>
                <a:lnTo>
                  <a:pt x="674" y="111"/>
                </a:lnTo>
                <a:lnTo>
                  <a:pt x="678" y="118"/>
                </a:lnTo>
                <a:lnTo>
                  <a:pt x="693" y="133"/>
                </a:lnTo>
                <a:lnTo>
                  <a:pt x="714" y="144"/>
                </a:lnTo>
                <a:lnTo>
                  <a:pt x="728" y="144"/>
                </a:lnTo>
                <a:lnTo>
                  <a:pt x="695" y="185"/>
                </a:lnTo>
                <a:lnTo>
                  <a:pt x="681" y="199"/>
                </a:lnTo>
                <a:lnTo>
                  <a:pt x="667" y="211"/>
                </a:lnTo>
                <a:lnTo>
                  <a:pt x="667" y="213"/>
                </a:lnTo>
                <a:lnTo>
                  <a:pt x="664" y="223"/>
                </a:lnTo>
                <a:lnTo>
                  <a:pt x="655" y="234"/>
                </a:lnTo>
                <a:lnTo>
                  <a:pt x="650" y="244"/>
                </a:lnTo>
                <a:lnTo>
                  <a:pt x="638" y="256"/>
                </a:lnTo>
                <a:lnTo>
                  <a:pt x="629" y="268"/>
                </a:lnTo>
                <a:lnTo>
                  <a:pt x="605" y="284"/>
                </a:lnTo>
                <a:lnTo>
                  <a:pt x="591" y="289"/>
                </a:lnTo>
                <a:lnTo>
                  <a:pt x="581" y="298"/>
                </a:lnTo>
                <a:lnTo>
                  <a:pt x="579" y="298"/>
                </a:lnTo>
                <a:lnTo>
                  <a:pt x="579" y="298"/>
                </a:lnTo>
                <a:lnTo>
                  <a:pt x="579" y="298"/>
                </a:lnTo>
                <a:lnTo>
                  <a:pt x="579" y="298"/>
                </a:lnTo>
                <a:lnTo>
                  <a:pt x="577" y="301"/>
                </a:lnTo>
                <a:lnTo>
                  <a:pt x="577" y="301"/>
                </a:lnTo>
                <a:lnTo>
                  <a:pt x="577" y="301"/>
                </a:lnTo>
                <a:lnTo>
                  <a:pt x="574" y="301"/>
                </a:lnTo>
                <a:lnTo>
                  <a:pt x="541" y="308"/>
                </a:lnTo>
                <a:lnTo>
                  <a:pt x="506" y="312"/>
                </a:lnTo>
                <a:lnTo>
                  <a:pt x="470" y="317"/>
                </a:lnTo>
                <a:lnTo>
                  <a:pt x="435" y="322"/>
                </a:lnTo>
                <a:lnTo>
                  <a:pt x="399" y="327"/>
                </a:lnTo>
                <a:lnTo>
                  <a:pt x="364" y="331"/>
                </a:lnTo>
                <a:lnTo>
                  <a:pt x="331" y="336"/>
                </a:lnTo>
                <a:lnTo>
                  <a:pt x="295" y="341"/>
                </a:lnTo>
                <a:lnTo>
                  <a:pt x="262" y="348"/>
                </a:lnTo>
                <a:lnTo>
                  <a:pt x="227" y="353"/>
                </a:lnTo>
                <a:lnTo>
                  <a:pt x="193" y="360"/>
                </a:lnTo>
                <a:lnTo>
                  <a:pt x="160" y="365"/>
                </a:lnTo>
                <a:lnTo>
                  <a:pt x="158" y="362"/>
                </a:lnTo>
                <a:lnTo>
                  <a:pt x="149" y="362"/>
                </a:lnTo>
                <a:lnTo>
                  <a:pt x="134" y="362"/>
                </a:lnTo>
                <a:lnTo>
                  <a:pt x="134" y="362"/>
                </a:lnTo>
                <a:lnTo>
                  <a:pt x="139" y="374"/>
                </a:lnTo>
                <a:lnTo>
                  <a:pt x="141" y="386"/>
                </a:lnTo>
                <a:lnTo>
                  <a:pt x="141" y="386"/>
                </a:lnTo>
                <a:lnTo>
                  <a:pt x="125" y="388"/>
                </a:lnTo>
                <a:lnTo>
                  <a:pt x="108" y="391"/>
                </a:lnTo>
                <a:lnTo>
                  <a:pt x="89" y="393"/>
                </a:lnTo>
                <a:lnTo>
                  <a:pt x="73" y="395"/>
                </a:lnTo>
                <a:lnTo>
                  <a:pt x="54" y="398"/>
                </a:lnTo>
                <a:lnTo>
                  <a:pt x="37" y="400"/>
                </a:lnTo>
                <a:lnTo>
                  <a:pt x="21" y="402"/>
                </a:lnTo>
                <a:lnTo>
                  <a:pt x="0" y="405"/>
                </a:lnTo>
                <a:lnTo>
                  <a:pt x="4" y="393"/>
                </a:lnTo>
                <a:lnTo>
                  <a:pt x="9" y="391"/>
                </a:lnTo>
                <a:lnTo>
                  <a:pt x="11" y="388"/>
                </a:lnTo>
                <a:lnTo>
                  <a:pt x="16" y="391"/>
                </a:lnTo>
                <a:lnTo>
                  <a:pt x="18" y="391"/>
                </a:lnTo>
                <a:lnTo>
                  <a:pt x="23" y="386"/>
                </a:lnTo>
                <a:lnTo>
                  <a:pt x="26" y="374"/>
                </a:lnTo>
                <a:lnTo>
                  <a:pt x="28" y="362"/>
                </a:lnTo>
                <a:lnTo>
                  <a:pt x="28" y="348"/>
                </a:lnTo>
                <a:lnTo>
                  <a:pt x="23" y="339"/>
                </a:lnTo>
                <a:lnTo>
                  <a:pt x="21" y="334"/>
                </a:lnTo>
                <a:lnTo>
                  <a:pt x="23" y="324"/>
                </a:lnTo>
                <a:lnTo>
                  <a:pt x="30" y="315"/>
                </a:lnTo>
                <a:lnTo>
                  <a:pt x="47" y="310"/>
                </a:lnTo>
                <a:lnTo>
                  <a:pt x="75" y="317"/>
                </a:lnTo>
                <a:lnTo>
                  <a:pt x="89" y="317"/>
                </a:lnTo>
                <a:lnTo>
                  <a:pt x="92" y="312"/>
                </a:lnTo>
                <a:lnTo>
                  <a:pt x="89" y="305"/>
                </a:lnTo>
                <a:lnTo>
                  <a:pt x="85" y="296"/>
                </a:lnTo>
                <a:lnTo>
                  <a:pt x="82" y="289"/>
                </a:lnTo>
                <a:lnTo>
                  <a:pt x="82" y="284"/>
                </a:lnTo>
                <a:lnTo>
                  <a:pt x="92" y="277"/>
                </a:lnTo>
                <a:lnTo>
                  <a:pt x="111" y="268"/>
                </a:lnTo>
                <a:lnTo>
                  <a:pt x="118" y="256"/>
                </a:lnTo>
                <a:lnTo>
                  <a:pt x="113" y="246"/>
                </a:lnTo>
                <a:lnTo>
                  <a:pt x="113" y="237"/>
                </a:lnTo>
                <a:lnTo>
                  <a:pt x="118" y="225"/>
                </a:lnTo>
                <a:lnTo>
                  <a:pt x="120" y="223"/>
                </a:lnTo>
                <a:lnTo>
                  <a:pt x="123" y="223"/>
                </a:lnTo>
                <a:lnTo>
                  <a:pt x="127" y="223"/>
                </a:lnTo>
                <a:lnTo>
                  <a:pt x="132" y="220"/>
                </a:lnTo>
                <a:lnTo>
                  <a:pt x="134" y="218"/>
                </a:lnTo>
                <a:lnTo>
                  <a:pt x="134" y="213"/>
                </a:lnTo>
                <a:lnTo>
                  <a:pt x="132" y="206"/>
                </a:lnTo>
                <a:lnTo>
                  <a:pt x="134" y="206"/>
                </a:lnTo>
                <a:lnTo>
                  <a:pt x="134" y="206"/>
                </a:lnTo>
                <a:lnTo>
                  <a:pt x="141" y="208"/>
                </a:lnTo>
                <a:lnTo>
                  <a:pt x="146" y="208"/>
                </a:lnTo>
                <a:lnTo>
                  <a:pt x="151" y="204"/>
                </a:lnTo>
                <a:lnTo>
                  <a:pt x="156" y="206"/>
                </a:lnTo>
                <a:lnTo>
                  <a:pt x="158" y="211"/>
                </a:lnTo>
                <a:lnTo>
                  <a:pt x="160" y="213"/>
                </a:lnTo>
                <a:lnTo>
                  <a:pt x="163" y="211"/>
                </a:lnTo>
                <a:lnTo>
                  <a:pt x="163" y="204"/>
                </a:lnTo>
                <a:lnTo>
                  <a:pt x="163" y="196"/>
                </a:lnTo>
                <a:lnTo>
                  <a:pt x="163" y="196"/>
                </a:lnTo>
                <a:lnTo>
                  <a:pt x="165" y="196"/>
                </a:lnTo>
                <a:lnTo>
                  <a:pt x="167" y="199"/>
                </a:lnTo>
                <a:lnTo>
                  <a:pt x="170" y="199"/>
                </a:lnTo>
                <a:lnTo>
                  <a:pt x="177" y="196"/>
                </a:lnTo>
                <a:lnTo>
                  <a:pt x="184" y="196"/>
                </a:lnTo>
                <a:lnTo>
                  <a:pt x="203" y="204"/>
                </a:lnTo>
                <a:lnTo>
                  <a:pt x="210" y="208"/>
                </a:lnTo>
                <a:lnTo>
                  <a:pt x="215" y="206"/>
                </a:lnTo>
                <a:lnTo>
                  <a:pt x="219" y="196"/>
                </a:lnTo>
                <a:lnTo>
                  <a:pt x="224" y="189"/>
                </a:lnTo>
                <a:lnTo>
                  <a:pt x="234" y="182"/>
                </a:lnTo>
                <a:lnTo>
                  <a:pt x="243" y="182"/>
                </a:lnTo>
                <a:lnTo>
                  <a:pt x="255" y="189"/>
                </a:lnTo>
                <a:lnTo>
                  <a:pt x="262" y="189"/>
                </a:lnTo>
                <a:lnTo>
                  <a:pt x="267" y="185"/>
                </a:lnTo>
                <a:lnTo>
                  <a:pt x="269" y="178"/>
                </a:lnTo>
                <a:lnTo>
                  <a:pt x="267" y="170"/>
                </a:lnTo>
                <a:lnTo>
                  <a:pt x="269" y="168"/>
                </a:lnTo>
                <a:lnTo>
                  <a:pt x="272" y="166"/>
                </a:lnTo>
                <a:lnTo>
                  <a:pt x="274" y="161"/>
                </a:lnTo>
                <a:lnTo>
                  <a:pt x="272" y="156"/>
                </a:lnTo>
                <a:lnTo>
                  <a:pt x="274" y="154"/>
                </a:lnTo>
                <a:lnTo>
                  <a:pt x="281" y="154"/>
                </a:lnTo>
                <a:lnTo>
                  <a:pt x="281" y="151"/>
                </a:lnTo>
                <a:lnTo>
                  <a:pt x="281" y="149"/>
                </a:lnTo>
                <a:lnTo>
                  <a:pt x="281" y="149"/>
                </a:lnTo>
                <a:lnTo>
                  <a:pt x="281" y="149"/>
                </a:lnTo>
                <a:lnTo>
                  <a:pt x="286" y="149"/>
                </a:lnTo>
                <a:lnTo>
                  <a:pt x="288" y="154"/>
                </a:lnTo>
                <a:lnTo>
                  <a:pt x="290" y="159"/>
                </a:lnTo>
                <a:lnTo>
                  <a:pt x="298" y="163"/>
                </a:lnTo>
                <a:lnTo>
                  <a:pt x="309" y="168"/>
                </a:lnTo>
                <a:lnTo>
                  <a:pt x="316" y="168"/>
                </a:lnTo>
                <a:lnTo>
                  <a:pt x="324" y="163"/>
                </a:lnTo>
                <a:lnTo>
                  <a:pt x="326" y="151"/>
                </a:lnTo>
                <a:lnTo>
                  <a:pt x="328" y="135"/>
                </a:lnTo>
                <a:lnTo>
                  <a:pt x="335" y="125"/>
                </a:lnTo>
                <a:lnTo>
                  <a:pt x="342" y="123"/>
                </a:lnTo>
                <a:lnTo>
                  <a:pt x="347" y="116"/>
                </a:lnTo>
                <a:lnTo>
                  <a:pt x="350" y="104"/>
                </a:lnTo>
                <a:lnTo>
                  <a:pt x="354" y="97"/>
                </a:lnTo>
                <a:lnTo>
                  <a:pt x="361" y="90"/>
                </a:lnTo>
                <a:lnTo>
                  <a:pt x="364" y="80"/>
                </a:lnTo>
                <a:lnTo>
                  <a:pt x="359" y="69"/>
                </a:lnTo>
                <a:lnTo>
                  <a:pt x="364" y="64"/>
                </a:lnTo>
                <a:lnTo>
                  <a:pt x="373" y="59"/>
                </a:lnTo>
                <a:lnTo>
                  <a:pt x="378" y="62"/>
                </a:lnTo>
                <a:lnTo>
                  <a:pt x="383" y="62"/>
                </a:lnTo>
                <a:lnTo>
                  <a:pt x="385" y="64"/>
                </a:lnTo>
                <a:lnTo>
                  <a:pt x="385" y="64"/>
                </a:lnTo>
                <a:lnTo>
                  <a:pt x="387" y="64"/>
                </a:lnTo>
                <a:lnTo>
                  <a:pt x="390" y="62"/>
                </a:lnTo>
                <a:lnTo>
                  <a:pt x="395" y="59"/>
                </a:lnTo>
                <a:lnTo>
                  <a:pt x="411" y="50"/>
                </a:lnTo>
                <a:lnTo>
                  <a:pt x="421" y="40"/>
                </a:lnTo>
                <a:lnTo>
                  <a:pt x="421" y="35"/>
                </a:lnTo>
                <a:lnTo>
                  <a:pt x="418" y="31"/>
                </a:lnTo>
                <a:lnTo>
                  <a:pt x="413" y="31"/>
                </a:lnTo>
                <a:lnTo>
                  <a:pt x="411" y="28"/>
                </a:lnTo>
                <a:lnTo>
                  <a:pt x="413" y="24"/>
                </a:lnTo>
                <a:lnTo>
                  <a:pt x="413" y="19"/>
                </a:lnTo>
                <a:lnTo>
                  <a:pt x="409" y="14"/>
                </a:lnTo>
                <a:lnTo>
                  <a:pt x="411" y="9"/>
                </a:lnTo>
                <a:lnTo>
                  <a:pt x="411" y="7"/>
                </a:lnTo>
                <a:lnTo>
                  <a:pt x="416" y="2"/>
                </a:lnTo>
                <a:lnTo>
                  <a:pt x="423" y="0"/>
                </a:lnTo>
                <a:lnTo>
                  <a:pt x="428" y="5"/>
                </a:lnTo>
                <a:close/>
              </a:path>
            </a:pathLst>
          </a:custGeom>
          <a:solidFill>
            <a:schemeClr val="bg1"/>
          </a:solidFill>
          <a:ln w="6350">
            <a:solidFill>
              <a:srgbClr val="00A0DC"/>
            </a:solidFill>
            <a:round/>
            <a:headEnd/>
            <a:tailEnd/>
          </a:ln>
        </p:spPr>
        <p:txBody>
          <a:bodyPr lIns="383948" bIns="11884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4" name="Indiana">
            <a:extLst>
              <a:ext uri="{FF2B5EF4-FFF2-40B4-BE49-F238E27FC236}">
                <a16:creationId xmlns:a16="http://schemas.microsoft.com/office/drawing/2014/main" id="{F1C2DD9C-674B-A549-B794-AF6CF5080560}"/>
              </a:ext>
            </a:extLst>
          </p:cNvPr>
          <p:cNvSpPr>
            <a:spLocks noChangeAspect="1"/>
          </p:cNvSpPr>
          <p:nvPr/>
        </p:nvSpPr>
        <p:spPr bwMode="gray">
          <a:xfrm>
            <a:off x="8607604" y="3066020"/>
            <a:ext cx="457388" cy="836601"/>
          </a:xfrm>
          <a:custGeom>
            <a:avLst/>
            <a:gdLst/>
            <a:ahLst/>
            <a:cxnLst>
              <a:cxn ang="0">
                <a:pos x="312" y="353"/>
              </a:cxn>
              <a:cxn ang="0">
                <a:pos x="310" y="338"/>
              </a:cxn>
              <a:cxn ang="0">
                <a:pos x="296" y="253"/>
              </a:cxn>
              <a:cxn ang="0">
                <a:pos x="277" y="130"/>
              </a:cxn>
              <a:cxn ang="0">
                <a:pos x="256" y="7"/>
              </a:cxn>
              <a:cxn ang="0">
                <a:pos x="197" y="9"/>
              </a:cxn>
              <a:cxn ang="0">
                <a:pos x="111" y="26"/>
              </a:cxn>
              <a:cxn ang="0">
                <a:pos x="43" y="47"/>
              </a:cxn>
              <a:cxn ang="0">
                <a:pos x="17" y="57"/>
              </a:cxn>
              <a:cxn ang="0">
                <a:pos x="7" y="52"/>
              </a:cxn>
              <a:cxn ang="0">
                <a:pos x="0" y="47"/>
              </a:cxn>
              <a:cxn ang="0">
                <a:pos x="17" y="156"/>
              </a:cxn>
              <a:cxn ang="0">
                <a:pos x="31" y="270"/>
              </a:cxn>
              <a:cxn ang="0">
                <a:pos x="43" y="346"/>
              </a:cxn>
              <a:cxn ang="0">
                <a:pos x="38" y="364"/>
              </a:cxn>
              <a:cxn ang="0">
                <a:pos x="38" y="381"/>
              </a:cxn>
              <a:cxn ang="0">
                <a:pos x="55" y="417"/>
              </a:cxn>
              <a:cxn ang="0">
                <a:pos x="48" y="452"/>
              </a:cxn>
              <a:cxn ang="0">
                <a:pos x="36" y="469"/>
              </a:cxn>
              <a:cxn ang="0">
                <a:pos x="24" y="485"/>
              </a:cxn>
              <a:cxn ang="0">
                <a:pos x="19" y="497"/>
              </a:cxn>
              <a:cxn ang="0">
                <a:pos x="19" y="511"/>
              </a:cxn>
              <a:cxn ang="0">
                <a:pos x="19" y="516"/>
              </a:cxn>
              <a:cxn ang="0">
                <a:pos x="17" y="533"/>
              </a:cxn>
              <a:cxn ang="0">
                <a:pos x="14" y="542"/>
              </a:cxn>
              <a:cxn ang="0">
                <a:pos x="26" y="552"/>
              </a:cxn>
              <a:cxn ang="0">
                <a:pos x="33" y="542"/>
              </a:cxn>
              <a:cxn ang="0">
                <a:pos x="33" y="535"/>
              </a:cxn>
              <a:cxn ang="0">
                <a:pos x="50" y="533"/>
              </a:cxn>
              <a:cxn ang="0">
                <a:pos x="59" y="542"/>
              </a:cxn>
              <a:cxn ang="0">
                <a:pos x="62" y="525"/>
              </a:cxn>
              <a:cxn ang="0">
                <a:pos x="66" y="528"/>
              </a:cxn>
              <a:cxn ang="0">
                <a:pos x="83" y="525"/>
              </a:cxn>
              <a:cxn ang="0">
                <a:pos x="114" y="535"/>
              </a:cxn>
              <a:cxn ang="0">
                <a:pos x="133" y="511"/>
              </a:cxn>
              <a:cxn ang="0">
                <a:pos x="161" y="518"/>
              </a:cxn>
              <a:cxn ang="0">
                <a:pos x="166" y="499"/>
              </a:cxn>
              <a:cxn ang="0">
                <a:pos x="173" y="490"/>
              </a:cxn>
              <a:cxn ang="0">
                <a:pos x="180" y="483"/>
              </a:cxn>
              <a:cxn ang="0">
                <a:pos x="180" y="478"/>
              </a:cxn>
              <a:cxn ang="0">
                <a:pos x="187" y="483"/>
              </a:cxn>
              <a:cxn ang="0">
                <a:pos x="208" y="497"/>
              </a:cxn>
              <a:cxn ang="0">
                <a:pos x="225" y="480"/>
              </a:cxn>
              <a:cxn ang="0">
                <a:pos x="241" y="452"/>
              </a:cxn>
              <a:cxn ang="0">
                <a:pos x="253" y="426"/>
              </a:cxn>
              <a:cxn ang="0">
                <a:pos x="258" y="398"/>
              </a:cxn>
              <a:cxn ang="0">
                <a:pos x="277" y="391"/>
              </a:cxn>
              <a:cxn ang="0">
                <a:pos x="286" y="393"/>
              </a:cxn>
              <a:cxn ang="0">
                <a:pos x="310" y="379"/>
              </a:cxn>
              <a:cxn ang="0">
                <a:pos x="317" y="360"/>
              </a:cxn>
            </a:cxnLst>
            <a:rect l="0" t="0" r="r" b="b"/>
            <a:pathLst>
              <a:path w="320" h="552">
                <a:moveTo>
                  <a:pt x="312" y="360"/>
                </a:moveTo>
                <a:lnTo>
                  <a:pt x="310" y="357"/>
                </a:lnTo>
                <a:lnTo>
                  <a:pt x="312" y="353"/>
                </a:lnTo>
                <a:lnTo>
                  <a:pt x="312" y="348"/>
                </a:lnTo>
                <a:lnTo>
                  <a:pt x="308" y="343"/>
                </a:lnTo>
                <a:lnTo>
                  <a:pt x="310" y="338"/>
                </a:lnTo>
                <a:lnTo>
                  <a:pt x="310" y="336"/>
                </a:lnTo>
                <a:lnTo>
                  <a:pt x="303" y="293"/>
                </a:lnTo>
                <a:lnTo>
                  <a:pt x="296" y="253"/>
                </a:lnTo>
                <a:lnTo>
                  <a:pt x="289" y="213"/>
                </a:lnTo>
                <a:lnTo>
                  <a:pt x="284" y="170"/>
                </a:lnTo>
                <a:lnTo>
                  <a:pt x="277" y="130"/>
                </a:lnTo>
                <a:lnTo>
                  <a:pt x="270" y="90"/>
                </a:lnTo>
                <a:lnTo>
                  <a:pt x="263" y="47"/>
                </a:lnTo>
                <a:lnTo>
                  <a:pt x="256" y="7"/>
                </a:lnTo>
                <a:lnTo>
                  <a:pt x="253" y="0"/>
                </a:lnTo>
                <a:lnTo>
                  <a:pt x="225" y="5"/>
                </a:lnTo>
                <a:lnTo>
                  <a:pt x="197" y="9"/>
                </a:lnTo>
                <a:lnTo>
                  <a:pt x="168" y="16"/>
                </a:lnTo>
                <a:lnTo>
                  <a:pt x="140" y="21"/>
                </a:lnTo>
                <a:lnTo>
                  <a:pt x="111" y="26"/>
                </a:lnTo>
                <a:lnTo>
                  <a:pt x="83" y="31"/>
                </a:lnTo>
                <a:lnTo>
                  <a:pt x="62" y="33"/>
                </a:lnTo>
                <a:lnTo>
                  <a:pt x="43" y="47"/>
                </a:lnTo>
                <a:lnTo>
                  <a:pt x="36" y="52"/>
                </a:lnTo>
                <a:lnTo>
                  <a:pt x="26" y="54"/>
                </a:lnTo>
                <a:lnTo>
                  <a:pt x="17" y="57"/>
                </a:lnTo>
                <a:lnTo>
                  <a:pt x="12" y="54"/>
                </a:lnTo>
                <a:lnTo>
                  <a:pt x="10" y="52"/>
                </a:lnTo>
                <a:lnTo>
                  <a:pt x="7" y="52"/>
                </a:lnTo>
                <a:lnTo>
                  <a:pt x="5" y="52"/>
                </a:lnTo>
                <a:lnTo>
                  <a:pt x="0" y="47"/>
                </a:lnTo>
                <a:lnTo>
                  <a:pt x="0" y="47"/>
                </a:lnTo>
                <a:lnTo>
                  <a:pt x="5" y="80"/>
                </a:lnTo>
                <a:lnTo>
                  <a:pt x="10" y="118"/>
                </a:lnTo>
                <a:lnTo>
                  <a:pt x="17" y="156"/>
                </a:lnTo>
                <a:lnTo>
                  <a:pt x="22" y="194"/>
                </a:lnTo>
                <a:lnTo>
                  <a:pt x="26" y="232"/>
                </a:lnTo>
                <a:lnTo>
                  <a:pt x="31" y="270"/>
                </a:lnTo>
                <a:lnTo>
                  <a:pt x="38" y="308"/>
                </a:lnTo>
                <a:lnTo>
                  <a:pt x="43" y="343"/>
                </a:lnTo>
                <a:lnTo>
                  <a:pt x="43" y="346"/>
                </a:lnTo>
                <a:lnTo>
                  <a:pt x="38" y="350"/>
                </a:lnTo>
                <a:lnTo>
                  <a:pt x="36" y="357"/>
                </a:lnTo>
                <a:lnTo>
                  <a:pt x="38" y="364"/>
                </a:lnTo>
                <a:lnTo>
                  <a:pt x="38" y="369"/>
                </a:lnTo>
                <a:lnTo>
                  <a:pt x="36" y="372"/>
                </a:lnTo>
                <a:lnTo>
                  <a:pt x="38" y="381"/>
                </a:lnTo>
                <a:lnTo>
                  <a:pt x="45" y="391"/>
                </a:lnTo>
                <a:lnTo>
                  <a:pt x="50" y="402"/>
                </a:lnTo>
                <a:lnTo>
                  <a:pt x="55" y="417"/>
                </a:lnTo>
                <a:lnTo>
                  <a:pt x="55" y="424"/>
                </a:lnTo>
                <a:lnTo>
                  <a:pt x="50" y="433"/>
                </a:lnTo>
                <a:lnTo>
                  <a:pt x="48" y="452"/>
                </a:lnTo>
                <a:lnTo>
                  <a:pt x="43" y="459"/>
                </a:lnTo>
                <a:lnTo>
                  <a:pt x="38" y="462"/>
                </a:lnTo>
                <a:lnTo>
                  <a:pt x="36" y="469"/>
                </a:lnTo>
                <a:lnTo>
                  <a:pt x="31" y="480"/>
                </a:lnTo>
                <a:lnTo>
                  <a:pt x="29" y="485"/>
                </a:lnTo>
                <a:lnTo>
                  <a:pt x="24" y="485"/>
                </a:lnTo>
                <a:lnTo>
                  <a:pt x="19" y="490"/>
                </a:lnTo>
                <a:lnTo>
                  <a:pt x="19" y="492"/>
                </a:lnTo>
                <a:lnTo>
                  <a:pt x="19" y="497"/>
                </a:lnTo>
                <a:lnTo>
                  <a:pt x="22" y="502"/>
                </a:lnTo>
                <a:lnTo>
                  <a:pt x="22" y="507"/>
                </a:lnTo>
                <a:lnTo>
                  <a:pt x="19" y="511"/>
                </a:lnTo>
                <a:lnTo>
                  <a:pt x="19" y="514"/>
                </a:lnTo>
                <a:lnTo>
                  <a:pt x="19" y="514"/>
                </a:lnTo>
                <a:lnTo>
                  <a:pt x="19" y="516"/>
                </a:lnTo>
                <a:lnTo>
                  <a:pt x="17" y="518"/>
                </a:lnTo>
                <a:lnTo>
                  <a:pt x="17" y="523"/>
                </a:lnTo>
                <a:lnTo>
                  <a:pt x="17" y="533"/>
                </a:lnTo>
                <a:lnTo>
                  <a:pt x="17" y="540"/>
                </a:lnTo>
                <a:lnTo>
                  <a:pt x="14" y="540"/>
                </a:lnTo>
                <a:lnTo>
                  <a:pt x="14" y="542"/>
                </a:lnTo>
                <a:lnTo>
                  <a:pt x="19" y="552"/>
                </a:lnTo>
                <a:lnTo>
                  <a:pt x="22" y="552"/>
                </a:lnTo>
                <a:lnTo>
                  <a:pt x="26" y="552"/>
                </a:lnTo>
                <a:lnTo>
                  <a:pt x="31" y="549"/>
                </a:lnTo>
                <a:lnTo>
                  <a:pt x="33" y="547"/>
                </a:lnTo>
                <a:lnTo>
                  <a:pt x="33" y="542"/>
                </a:lnTo>
                <a:lnTo>
                  <a:pt x="31" y="535"/>
                </a:lnTo>
                <a:lnTo>
                  <a:pt x="33" y="535"/>
                </a:lnTo>
                <a:lnTo>
                  <a:pt x="33" y="535"/>
                </a:lnTo>
                <a:lnTo>
                  <a:pt x="40" y="537"/>
                </a:lnTo>
                <a:lnTo>
                  <a:pt x="45" y="537"/>
                </a:lnTo>
                <a:lnTo>
                  <a:pt x="50" y="533"/>
                </a:lnTo>
                <a:lnTo>
                  <a:pt x="55" y="535"/>
                </a:lnTo>
                <a:lnTo>
                  <a:pt x="57" y="540"/>
                </a:lnTo>
                <a:lnTo>
                  <a:pt x="59" y="542"/>
                </a:lnTo>
                <a:lnTo>
                  <a:pt x="62" y="540"/>
                </a:lnTo>
                <a:lnTo>
                  <a:pt x="62" y="533"/>
                </a:lnTo>
                <a:lnTo>
                  <a:pt x="62" y="525"/>
                </a:lnTo>
                <a:lnTo>
                  <a:pt x="62" y="525"/>
                </a:lnTo>
                <a:lnTo>
                  <a:pt x="64" y="525"/>
                </a:lnTo>
                <a:lnTo>
                  <a:pt x="66" y="528"/>
                </a:lnTo>
                <a:lnTo>
                  <a:pt x="69" y="528"/>
                </a:lnTo>
                <a:lnTo>
                  <a:pt x="76" y="525"/>
                </a:lnTo>
                <a:lnTo>
                  <a:pt x="83" y="525"/>
                </a:lnTo>
                <a:lnTo>
                  <a:pt x="102" y="533"/>
                </a:lnTo>
                <a:lnTo>
                  <a:pt x="109" y="537"/>
                </a:lnTo>
                <a:lnTo>
                  <a:pt x="114" y="535"/>
                </a:lnTo>
                <a:lnTo>
                  <a:pt x="118" y="525"/>
                </a:lnTo>
                <a:lnTo>
                  <a:pt x="123" y="518"/>
                </a:lnTo>
                <a:lnTo>
                  <a:pt x="133" y="511"/>
                </a:lnTo>
                <a:lnTo>
                  <a:pt x="142" y="511"/>
                </a:lnTo>
                <a:lnTo>
                  <a:pt x="154" y="518"/>
                </a:lnTo>
                <a:lnTo>
                  <a:pt x="161" y="518"/>
                </a:lnTo>
                <a:lnTo>
                  <a:pt x="166" y="514"/>
                </a:lnTo>
                <a:lnTo>
                  <a:pt x="168" y="507"/>
                </a:lnTo>
                <a:lnTo>
                  <a:pt x="166" y="499"/>
                </a:lnTo>
                <a:lnTo>
                  <a:pt x="168" y="497"/>
                </a:lnTo>
                <a:lnTo>
                  <a:pt x="171" y="495"/>
                </a:lnTo>
                <a:lnTo>
                  <a:pt x="173" y="490"/>
                </a:lnTo>
                <a:lnTo>
                  <a:pt x="171" y="485"/>
                </a:lnTo>
                <a:lnTo>
                  <a:pt x="173" y="483"/>
                </a:lnTo>
                <a:lnTo>
                  <a:pt x="180" y="483"/>
                </a:lnTo>
                <a:lnTo>
                  <a:pt x="180" y="480"/>
                </a:lnTo>
                <a:lnTo>
                  <a:pt x="180" y="478"/>
                </a:lnTo>
                <a:lnTo>
                  <a:pt x="180" y="478"/>
                </a:lnTo>
                <a:lnTo>
                  <a:pt x="180" y="478"/>
                </a:lnTo>
                <a:lnTo>
                  <a:pt x="185" y="478"/>
                </a:lnTo>
                <a:lnTo>
                  <a:pt x="187" y="483"/>
                </a:lnTo>
                <a:lnTo>
                  <a:pt x="189" y="488"/>
                </a:lnTo>
                <a:lnTo>
                  <a:pt x="197" y="492"/>
                </a:lnTo>
                <a:lnTo>
                  <a:pt x="208" y="497"/>
                </a:lnTo>
                <a:lnTo>
                  <a:pt x="215" y="497"/>
                </a:lnTo>
                <a:lnTo>
                  <a:pt x="223" y="492"/>
                </a:lnTo>
                <a:lnTo>
                  <a:pt x="225" y="480"/>
                </a:lnTo>
                <a:lnTo>
                  <a:pt x="227" y="464"/>
                </a:lnTo>
                <a:lnTo>
                  <a:pt x="234" y="454"/>
                </a:lnTo>
                <a:lnTo>
                  <a:pt x="241" y="452"/>
                </a:lnTo>
                <a:lnTo>
                  <a:pt x="246" y="445"/>
                </a:lnTo>
                <a:lnTo>
                  <a:pt x="249" y="433"/>
                </a:lnTo>
                <a:lnTo>
                  <a:pt x="253" y="426"/>
                </a:lnTo>
                <a:lnTo>
                  <a:pt x="260" y="419"/>
                </a:lnTo>
                <a:lnTo>
                  <a:pt x="263" y="409"/>
                </a:lnTo>
                <a:lnTo>
                  <a:pt x="258" y="398"/>
                </a:lnTo>
                <a:lnTo>
                  <a:pt x="263" y="393"/>
                </a:lnTo>
                <a:lnTo>
                  <a:pt x="272" y="388"/>
                </a:lnTo>
                <a:lnTo>
                  <a:pt x="277" y="391"/>
                </a:lnTo>
                <a:lnTo>
                  <a:pt x="282" y="391"/>
                </a:lnTo>
                <a:lnTo>
                  <a:pt x="284" y="393"/>
                </a:lnTo>
                <a:lnTo>
                  <a:pt x="286" y="393"/>
                </a:lnTo>
                <a:lnTo>
                  <a:pt x="289" y="391"/>
                </a:lnTo>
                <a:lnTo>
                  <a:pt x="294" y="388"/>
                </a:lnTo>
                <a:lnTo>
                  <a:pt x="310" y="379"/>
                </a:lnTo>
                <a:lnTo>
                  <a:pt x="320" y="369"/>
                </a:lnTo>
                <a:lnTo>
                  <a:pt x="320" y="364"/>
                </a:lnTo>
                <a:lnTo>
                  <a:pt x="317" y="360"/>
                </a:lnTo>
                <a:lnTo>
                  <a:pt x="312" y="360"/>
                </a:lnTo>
                <a:close/>
              </a:path>
            </a:pathLst>
          </a:custGeom>
          <a:solidFill>
            <a:schemeClr val="bg1"/>
          </a:solidFill>
          <a:ln w="6350">
            <a:solidFill>
              <a:srgbClr val="00A0DC"/>
            </a:solidFill>
            <a:round/>
            <a:headEnd/>
            <a:tailEnd/>
          </a:ln>
        </p:spPr>
        <p:txBody>
          <a:bodyPr lIns="82275" bIns="182832"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5" name="Illinois">
            <a:extLst>
              <a:ext uri="{FF2B5EF4-FFF2-40B4-BE49-F238E27FC236}">
                <a16:creationId xmlns:a16="http://schemas.microsoft.com/office/drawing/2014/main" id="{BF2F59A5-CD57-334B-8B5E-492CA49A2F02}"/>
              </a:ext>
            </a:extLst>
          </p:cNvPr>
          <p:cNvSpPr>
            <a:spLocks noChangeAspect="1"/>
          </p:cNvSpPr>
          <p:nvPr/>
        </p:nvSpPr>
        <p:spPr bwMode="gray">
          <a:xfrm>
            <a:off x="8100188" y="2997820"/>
            <a:ext cx="586031" cy="1080607"/>
          </a:xfrm>
          <a:custGeom>
            <a:avLst/>
            <a:gdLst/>
            <a:ahLst/>
            <a:cxnLst>
              <a:cxn ang="0">
                <a:pos x="393" y="426"/>
              </a:cxn>
              <a:cxn ang="0">
                <a:pos x="393" y="409"/>
              </a:cxn>
              <a:cxn ang="0">
                <a:pos x="398" y="391"/>
              </a:cxn>
              <a:cxn ang="0">
                <a:pos x="386" y="315"/>
              </a:cxn>
              <a:cxn ang="0">
                <a:pos x="372" y="201"/>
              </a:cxn>
              <a:cxn ang="0">
                <a:pos x="355" y="92"/>
              </a:cxn>
              <a:cxn ang="0">
                <a:pos x="339" y="59"/>
              </a:cxn>
              <a:cxn ang="0">
                <a:pos x="324" y="43"/>
              </a:cxn>
              <a:cxn ang="0">
                <a:pos x="313" y="0"/>
              </a:cxn>
              <a:cxn ang="0">
                <a:pos x="218" y="12"/>
              </a:cxn>
              <a:cxn ang="0">
                <a:pos x="93" y="28"/>
              </a:cxn>
              <a:cxn ang="0">
                <a:pos x="67" y="47"/>
              </a:cxn>
              <a:cxn ang="0">
                <a:pos x="83" y="66"/>
              </a:cxn>
              <a:cxn ang="0">
                <a:pos x="105" y="85"/>
              </a:cxn>
              <a:cxn ang="0">
                <a:pos x="100" y="116"/>
              </a:cxn>
              <a:cxn ang="0">
                <a:pos x="90" y="142"/>
              </a:cxn>
              <a:cxn ang="0">
                <a:pos x="55" y="168"/>
              </a:cxn>
              <a:cxn ang="0">
                <a:pos x="26" y="194"/>
              </a:cxn>
              <a:cxn ang="0">
                <a:pos x="41" y="218"/>
              </a:cxn>
              <a:cxn ang="0">
                <a:pos x="31" y="260"/>
              </a:cxn>
              <a:cxn ang="0">
                <a:pos x="8" y="291"/>
              </a:cxn>
              <a:cxn ang="0">
                <a:pos x="3" y="310"/>
              </a:cxn>
              <a:cxn ang="0">
                <a:pos x="8" y="367"/>
              </a:cxn>
              <a:cxn ang="0">
                <a:pos x="36" y="407"/>
              </a:cxn>
              <a:cxn ang="0">
                <a:pos x="97" y="478"/>
              </a:cxn>
              <a:cxn ang="0">
                <a:pos x="128" y="483"/>
              </a:cxn>
              <a:cxn ang="0">
                <a:pos x="152" y="490"/>
              </a:cxn>
              <a:cxn ang="0">
                <a:pos x="152" y="499"/>
              </a:cxn>
              <a:cxn ang="0">
                <a:pos x="138" y="568"/>
              </a:cxn>
              <a:cxn ang="0">
                <a:pos x="171" y="597"/>
              </a:cxn>
              <a:cxn ang="0">
                <a:pos x="218" y="625"/>
              </a:cxn>
              <a:cxn ang="0">
                <a:pos x="235" y="653"/>
              </a:cxn>
              <a:cxn ang="0">
                <a:pos x="237" y="679"/>
              </a:cxn>
              <a:cxn ang="0">
                <a:pos x="256" y="710"/>
              </a:cxn>
              <a:cxn ang="0">
                <a:pos x="263" y="710"/>
              </a:cxn>
              <a:cxn ang="0">
                <a:pos x="261" y="705"/>
              </a:cxn>
              <a:cxn ang="0">
                <a:pos x="268" y="705"/>
              </a:cxn>
              <a:cxn ang="0">
                <a:pos x="277" y="698"/>
              </a:cxn>
              <a:cxn ang="0">
                <a:pos x="329" y="691"/>
              </a:cxn>
              <a:cxn ang="0">
                <a:pos x="343" y="679"/>
              </a:cxn>
              <a:cxn ang="0">
                <a:pos x="336" y="658"/>
              </a:cxn>
              <a:cxn ang="0">
                <a:pos x="372" y="630"/>
              </a:cxn>
              <a:cxn ang="0">
                <a:pos x="372" y="599"/>
              </a:cxn>
              <a:cxn ang="0">
                <a:pos x="369" y="585"/>
              </a:cxn>
              <a:cxn ang="0">
                <a:pos x="372" y="568"/>
              </a:cxn>
              <a:cxn ang="0">
                <a:pos x="374" y="559"/>
              </a:cxn>
              <a:cxn ang="0">
                <a:pos x="377" y="552"/>
              </a:cxn>
              <a:cxn ang="0">
                <a:pos x="374" y="537"/>
              </a:cxn>
              <a:cxn ang="0">
                <a:pos x="384" y="530"/>
              </a:cxn>
              <a:cxn ang="0">
                <a:pos x="393" y="507"/>
              </a:cxn>
              <a:cxn ang="0">
                <a:pos x="405" y="478"/>
              </a:cxn>
              <a:cxn ang="0">
                <a:pos x="405" y="447"/>
              </a:cxn>
            </a:cxnLst>
            <a:rect l="0" t="0" r="r" b="b"/>
            <a:pathLst>
              <a:path w="410" h="713">
                <a:moveTo>
                  <a:pt x="405" y="447"/>
                </a:moveTo>
                <a:lnTo>
                  <a:pt x="400" y="436"/>
                </a:lnTo>
                <a:lnTo>
                  <a:pt x="393" y="426"/>
                </a:lnTo>
                <a:lnTo>
                  <a:pt x="391" y="417"/>
                </a:lnTo>
                <a:lnTo>
                  <a:pt x="393" y="414"/>
                </a:lnTo>
                <a:lnTo>
                  <a:pt x="393" y="409"/>
                </a:lnTo>
                <a:lnTo>
                  <a:pt x="391" y="402"/>
                </a:lnTo>
                <a:lnTo>
                  <a:pt x="393" y="395"/>
                </a:lnTo>
                <a:lnTo>
                  <a:pt x="398" y="391"/>
                </a:lnTo>
                <a:lnTo>
                  <a:pt x="398" y="388"/>
                </a:lnTo>
                <a:lnTo>
                  <a:pt x="393" y="353"/>
                </a:lnTo>
                <a:lnTo>
                  <a:pt x="386" y="315"/>
                </a:lnTo>
                <a:lnTo>
                  <a:pt x="381" y="277"/>
                </a:lnTo>
                <a:lnTo>
                  <a:pt x="377" y="239"/>
                </a:lnTo>
                <a:lnTo>
                  <a:pt x="372" y="201"/>
                </a:lnTo>
                <a:lnTo>
                  <a:pt x="365" y="163"/>
                </a:lnTo>
                <a:lnTo>
                  <a:pt x="360" y="125"/>
                </a:lnTo>
                <a:lnTo>
                  <a:pt x="355" y="92"/>
                </a:lnTo>
                <a:lnTo>
                  <a:pt x="350" y="88"/>
                </a:lnTo>
                <a:lnTo>
                  <a:pt x="346" y="78"/>
                </a:lnTo>
                <a:lnTo>
                  <a:pt x="339" y="59"/>
                </a:lnTo>
                <a:lnTo>
                  <a:pt x="332" y="50"/>
                </a:lnTo>
                <a:lnTo>
                  <a:pt x="329" y="47"/>
                </a:lnTo>
                <a:lnTo>
                  <a:pt x="324" y="43"/>
                </a:lnTo>
                <a:lnTo>
                  <a:pt x="320" y="35"/>
                </a:lnTo>
                <a:lnTo>
                  <a:pt x="317" y="19"/>
                </a:lnTo>
                <a:lnTo>
                  <a:pt x="313" y="0"/>
                </a:lnTo>
                <a:lnTo>
                  <a:pt x="301" y="2"/>
                </a:lnTo>
                <a:lnTo>
                  <a:pt x="261" y="7"/>
                </a:lnTo>
                <a:lnTo>
                  <a:pt x="218" y="12"/>
                </a:lnTo>
                <a:lnTo>
                  <a:pt x="175" y="19"/>
                </a:lnTo>
                <a:lnTo>
                  <a:pt x="135" y="24"/>
                </a:lnTo>
                <a:lnTo>
                  <a:pt x="93" y="28"/>
                </a:lnTo>
                <a:lnTo>
                  <a:pt x="50" y="33"/>
                </a:lnTo>
                <a:lnTo>
                  <a:pt x="57" y="40"/>
                </a:lnTo>
                <a:lnTo>
                  <a:pt x="67" y="47"/>
                </a:lnTo>
                <a:lnTo>
                  <a:pt x="74" y="54"/>
                </a:lnTo>
                <a:lnTo>
                  <a:pt x="76" y="61"/>
                </a:lnTo>
                <a:lnTo>
                  <a:pt x="83" y="66"/>
                </a:lnTo>
                <a:lnTo>
                  <a:pt x="95" y="73"/>
                </a:lnTo>
                <a:lnTo>
                  <a:pt x="102" y="80"/>
                </a:lnTo>
                <a:lnTo>
                  <a:pt x="105" y="85"/>
                </a:lnTo>
                <a:lnTo>
                  <a:pt x="105" y="95"/>
                </a:lnTo>
                <a:lnTo>
                  <a:pt x="105" y="106"/>
                </a:lnTo>
                <a:lnTo>
                  <a:pt x="100" y="116"/>
                </a:lnTo>
                <a:lnTo>
                  <a:pt x="95" y="123"/>
                </a:lnTo>
                <a:lnTo>
                  <a:pt x="93" y="130"/>
                </a:lnTo>
                <a:lnTo>
                  <a:pt x="90" y="142"/>
                </a:lnTo>
                <a:lnTo>
                  <a:pt x="83" y="151"/>
                </a:lnTo>
                <a:lnTo>
                  <a:pt x="71" y="161"/>
                </a:lnTo>
                <a:lnTo>
                  <a:pt x="55" y="168"/>
                </a:lnTo>
                <a:lnTo>
                  <a:pt x="38" y="173"/>
                </a:lnTo>
                <a:lnTo>
                  <a:pt x="29" y="182"/>
                </a:lnTo>
                <a:lnTo>
                  <a:pt x="26" y="194"/>
                </a:lnTo>
                <a:lnTo>
                  <a:pt x="29" y="204"/>
                </a:lnTo>
                <a:lnTo>
                  <a:pt x="36" y="208"/>
                </a:lnTo>
                <a:lnTo>
                  <a:pt x="41" y="218"/>
                </a:lnTo>
                <a:lnTo>
                  <a:pt x="43" y="225"/>
                </a:lnTo>
                <a:lnTo>
                  <a:pt x="38" y="239"/>
                </a:lnTo>
                <a:lnTo>
                  <a:pt x="31" y="260"/>
                </a:lnTo>
                <a:lnTo>
                  <a:pt x="22" y="275"/>
                </a:lnTo>
                <a:lnTo>
                  <a:pt x="10" y="282"/>
                </a:lnTo>
                <a:lnTo>
                  <a:pt x="8" y="291"/>
                </a:lnTo>
                <a:lnTo>
                  <a:pt x="10" y="303"/>
                </a:lnTo>
                <a:lnTo>
                  <a:pt x="8" y="308"/>
                </a:lnTo>
                <a:lnTo>
                  <a:pt x="3" y="310"/>
                </a:lnTo>
                <a:lnTo>
                  <a:pt x="0" y="331"/>
                </a:lnTo>
                <a:lnTo>
                  <a:pt x="0" y="348"/>
                </a:lnTo>
                <a:lnTo>
                  <a:pt x="8" y="367"/>
                </a:lnTo>
                <a:lnTo>
                  <a:pt x="12" y="381"/>
                </a:lnTo>
                <a:lnTo>
                  <a:pt x="17" y="391"/>
                </a:lnTo>
                <a:lnTo>
                  <a:pt x="36" y="407"/>
                </a:lnTo>
                <a:lnTo>
                  <a:pt x="67" y="431"/>
                </a:lnTo>
                <a:lnTo>
                  <a:pt x="88" y="454"/>
                </a:lnTo>
                <a:lnTo>
                  <a:pt x="97" y="478"/>
                </a:lnTo>
                <a:lnTo>
                  <a:pt x="107" y="488"/>
                </a:lnTo>
                <a:lnTo>
                  <a:pt x="116" y="483"/>
                </a:lnTo>
                <a:lnTo>
                  <a:pt x="128" y="483"/>
                </a:lnTo>
                <a:lnTo>
                  <a:pt x="142" y="485"/>
                </a:lnTo>
                <a:lnTo>
                  <a:pt x="149" y="490"/>
                </a:lnTo>
                <a:lnTo>
                  <a:pt x="152" y="490"/>
                </a:lnTo>
                <a:lnTo>
                  <a:pt x="152" y="492"/>
                </a:lnTo>
                <a:lnTo>
                  <a:pt x="152" y="495"/>
                </a:lnTo>
                <a:lnTo>
                  <a:pt x="152" y="499"/>
                </a:lnTo>
                <a:lnTo>
                  <a:pt x="140" y="542"/>
                </a:lnTo>
                <a:lnTo>
                  <a:pt x="135" y="561"/>
                </a:lnTo>
                <a:lnTo>
                  <a:pt x="138" y="568"/>
                </a:lnTo>
                <a:lnTo>
                  <a:pt x="145" y="578"/>
                </a:lnTo>
                <a:lnTo>
                  <a:pt x="159" y="589"/>
                </a:lnTo>
                <a:lnTo>
                  <a:pt x="171" y="597"/>
                </a:lnTo>
                <a:lnTo>
                  <a:pt x="180" y="601"/>
                </a:lnTo>
                <a:lnTo>
                  <a:pt x="197" y="608"/>
                </a:lnTo>
                <a:lnTo>
                  <a:pt x="218" y="625"/>
                </a:lnTo>
                <a:lnTo>
                  <a:pt x="230" y="634"/>
                </a:lnTo>
                <a:lnTo>
                  <a:pt x="230" y="644"/>
                </a:lnTo>
                <a:lnTo>
                  <a:pt x="235" y="653"/>
                </a:lnTo>
                <a:lnTo>
                  <a:pt x="239" y="660"/>
                </a:lnTo>
                <a:lnTo>
                  <a:pt x="239" y="670"/>
                </a:lnTo>
                <a:lnTo>
                  <a:pt x="237" y="679"/>
                </a:lnTo>
                <a:lnTo>
                  <a:pt x="239" y="689"/>
                </a:lnTo>
                <a:lnTo>
                  <a:pt x="249" y="703"/>
                </a:lnTo>
                <a:lnTo>
                  <a:pt x="256" y="710"/>
                </a:lnTo>
                <a:lnTo>
                  <a:pt x="261" y="713"/>
                </a:lnTo>
                <a:lnTo>
                  <a:pt x="263" y="713"/>
                </a:lnTo>
                <a:lnTo>
                  <a:pt x="263" y="710"/>
                </a:lnTo>
                <a:lnTo>
                  <a:pt x="261" y="710"/>
                </a:lnTo>
                <a:lnTo>
                  <a:pt x="261" y="708"/>
                </a:lnTo>
                <a:lnTo>
                  <a:pt x="261" y="705"/>
                </a:lnTo>
                <a:lnTo>
                  <a:pt x="263" y="703"/>
                </a:lnTo>
                <a:lnTo>
                  <a:pt x="263" y="703"/>
                </a:lnTo>
                <a:lnTo>
                  <a:pt x="268" y="705"/>
                </a:lnTo>
                <a:lnTo>
                  <a:pt x="277" y="713"/>
                </a:lnTo>
                <a:lnTo>
                  <a:pt x="275" y="708"/>
                </a:lnTo>
                <a:lnTo>
                  <a:pt x="277" y="698"/>
                </a:lnTo>
                <a:lnTo>
                  <a:pt x="284" y="689"/>
                </a:lnTo>
                <a:lnTo>
                  <a:pt x="301" y="684"/>
                </a:lnTo>
                <a:lnTo>
                  <a:pt x="329" y="691"/>
                </a:lnTo>
                <a:lnTo>
                  <a:pt x="343" y="691"/>
                </a:lnTo>
                <a:lnTo>
                  <a:pt x="346" y="686"/>
                </a:lnTo>
                <a:lnTo>
                  <a:pt x="343" y="679"/>
                </a:lnTo>
                <a:lnTo>
                  <a:pt x="339" y="670"/>
                </a:lnTo>
                <a:lnTo>
                  <a:pt x="336" y="663"/>
                </a:lnTo>
                <a:lnTo>
                  <a:pt x="336" y="658"/>
                </a:lnTo>
                <a:lnTo>
                  <a:pt x="346" y="651"/>
                </a:lnTo>
                <a:lnTo>
                  <a:pt x="365" y="642"/>
                </a:lnTo>
                <a:lnTo>
                  <a:pt x="372" y="630"/>
                </a:lnTo>
                <a:lnTo>
                  <a:pt x="367" y="620"/>
                </a:lnTo>
                <a:lnTo>
                  <a:pt x="367" y="611"/>
                </a:lnTo>
                <a:lnTo>
                  <a:pt x="372" y="599"/>
                </a:lnTo>
                <a:lnTo>
                  <a:pt x="374" y="597"/>
                </a:lnTo>
                <a:lnTo>
                  <a:pt x="369" y="587"/>
                </a:lnTo>
                <a:lnTo>
                  <a:pt x="369" y="585"/>
                </a:lnTo>
                <a:lnTo>
                  <a:pt x="372" y="585"/>
                </a:lnTo>
                <a:lnTo>
                  <a:pt x="372" y="578"/>
                </a:lnTo>
                <a:lnTo>
                  <a:pt x="372" y="568"/>
                </a:lnTo>
                <a:lnTo>
                  <a:pt x="372" y="563"/>
                </a:lnTo>
                <a:lnTo>
                  <a:pt x="374" y="561"/>
                </a:lnTo>
                <a:lnTo>
                  <a:pt x="374" y="559"/>
                </a:lnTo>
                <a:lnTo>
                  <a:pt x="374" y="559"/>
                </a:lnTo>
                <a:lnTo>
                  <a:pt x="374" y="556"/>
                </a:lnTo>
                <a:lnTo>
                  <a:pt x="377" y="552"/>
                </a:lnTo>
                <a:lnTo>
                  <a:pt x="377" y="547"/>
                </a:lnTo>
                <a:lnTo>
                  <a:pt x="374" y="542"/>
                </a:lnTo>
                <a:lnTo>
                  <a:pt x="374" y="537"/>
                </a:lnTo>
                <a:lnTo>
                  <a:pt x="374" y="535"/>
                </a:lnTo>
                <a:lnTo>
                  <a:pt x="379" y="530"/>
                </a:lnTo>
                <a:lnTo>
                  <a:pt x="384" y="530"/>
                </a:lnTo>
                <a:lnTo>
                  <a:pt x="386" y="525"/>
                </a:lnTo>
                <a:lnTo>
                  <a:pt x="391" y="514"/>
                </a:lnTo>
                <a:lnTo>
                  <a:pt x="393" y="507"/>
                </a:lnTo>
                <a:lnTo>
                  <a:pt x="398" y="504"/>
                </a:lnTo>
                <a:lnTo>
                  <a:pt x="403" y="497"/>
                </a:lnTo>
                <a:lnTo>
                  <a:pt x="405" y="478"/>
                </a:lnTo>
                <a:lnTo>
                  <a:pt x="410" y="469"/>
                </a:lnTo>
                <a:lnTo>
                  <a:pt x="410" y="462"/>
                </a:lnTo>
                <a:lnTo>
                  <a:pt x="405" y="447"/>
                </a:lnTo>
                <a:close/>
              </a:path>
            </a:pathLst>
          </a:custGeom>
          <a:solidFill>
            <a:schemeClr val="bg1"/>
          </a:solidFill>
          <a:ln w="6350">
            <a:solidFill>
              <a:srgbClr val="00A0DC"/>
            </a:solidFill>
            <a:round/>
            <a:headEnd/>
            <a:tailEnd/>
          </a:ln>
        </p:spPr>
        <p:txBody>
          <a:bodyPr lIns="137124" bIns="182832"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6" name="Georgia">
            <a:extLst>
              <a:ext uri="{FF2B5EF4-FFF2-40B4-BE49-F238E27FC236}">
                <a16:creationId xmlns:a16="http://schemas.microsoft.com/office/drawing/2014/main" id="{C3719835-B22C-9F47-B236-24004BB69A4D}"/>
              </a:ext>
            </a:extLst>
          </p:cNvPr>
          <p:cNvSpPr>
            <a:spLocks noChangeAspect="1"/>
          </p:cNvSpPr>
          <p:nvPr/>
        </p:nvSpPr>
        <p:spPr bwMode="gray">
          <a:xfrm>
            <a:off x="9057844" y="4304248"/>
            <a:ext cx="800430" cy="868426"/>
          </a:xfrm>
          <a:custGeom>
            <a:avLst/>
            <a:gdLst/>
            <a:ahLst/>
            <a:cxnLst>
              <a:cxn ang="0">
                <a:pos x="241" y="28"/>
              </a:cxn>
              <a:cxn ang="0">
                <a:pos x="262" y="52"/>
              </a:cxn>
              <a:cxn ang="0">
                <a:pos x="291" y="61"/>
              </a:cxn>
              <a:cxn ang="0">
                <a:pos x="303" y="73"/>
              </a:cxn>
              <a:cxn ang="0">
                <a:pos x="362" y="130"/>
              </a:cxn>
              <a:cxn ang="0">
                <a:pos x="407" y="161"/>
              </a:cxn>
              <a:cxn ang="0">
                <a:pos x="421" y="180"/>
              </a:cxn>
              <a:cxn ang="0">
                <a:pos x="437" y="196"/>
              </a:cxn>
              <a:cxn ang="0">
                <a:pos x="473" y="222"/>
              </a:cxn>
              <a:cxn ang="0">
                <a:pos x="504" y="265"/>
              </a:cxn>
              <a:cxn ang="0">
                <a:pos x="530" y="307"/>
              </a:cxn>
              <a:cxn ang="0">
                <a:pos x="558" y="333"/>
              </a:cxn>
              <a:cxn ang="0">
                <a:pos x="539" y="345"/>
              </a:cxn>
              <a:cxn ang="0">
                <a:pos x="546" y="355"/>
              </a:cxn>
              <a:cxn ang="0">
                <a:pos x="534" y="369"/>
              </a:cxn>
              <a:cxn ang="0">
                <a:pos x="539" y="381"/>
              </a:cxn>
              <a:cxn ang="0">
                <a:pos x="537" y="393"/>
              </a:cxn>
              <a:cxn ang="0">
                <a:pos x="537" y="397"/>
              </a:cxn>
              <a:cxn ang="0">
                <a:pos x="523" y="416"/>
              </a:cxn>
              <a:cxn ang="0">
                <a:pos x="534" y="426"/>
              </a:cxn>
              <a:cxn ang="0">
                <a:pos x="520" y="438"/>
              </a:cxn>
              <a:cxn ang="0">
                <a:pos x="523" y="461"/>
              </a:cxn>
              <a:cxn ang="0">
                <a:pos x="523" y="490"/>
              </a:cxn>
              <a:cxn ang="0">
                <a:pos x="482" y="497"/>
              </a:cxn>
              <a:cxn ang="0">
                <a:pos x="473" y="502"/>
              </a:cxn>
              <a:cxn ang="0">
                <a:pos x="468" y="521"/>
              </a:cxn>
              <a:cxn ang="0">
                <a:pos x="473" y="551"/>
              </a:cxn>
              <a:cxn ang="0">
                <a:pos x="459" y="556"/>
              </a:cxn>
              <a:cxn ang="0">
                <a:pos x="449" y="539"/>
              </a:cxn>
              <a:cxn ang="0">
                <a:pos x="414" y="539"/>
              </a:cxn>
              <a:cxn ang="0">
                <a:pos x="362" y="547"/>
              </a:cxn>
              <a:cxn ang="0">
                <a:pos x="310" y="554"/>
              </a:cxn>
              <a:cxn ang="0">
                <a:pos x="258" y="561"/>
              </a:cxn>
              <a:cxn ang="0">
                <a:pos x="206" y="565"/>
              </a:cxn>
              <a:cxn ang="0">
                <a:pos x="161" y="573"/>
              </a:cxn>
              <a:cxn ang="0">
                <a:pos x="142" y="539"/>
              </a:cxn>
              <a:cxn ang="0">
                <a:pos x="128" y="468"/>
              </a:cxn>
              <a:cxn ang="0">
                <a:pos x="116" y="445"/>
              </a:cxn>
              <a:cxn ang="0">
                <a:pos x="116" y="409"/>
              </a:cxn>
              <a:cxn ang="0">
                <a:pos x="128" y="381"/>
              </a:cxn>
              <a:cxn ang="0">
                <a:pos x="118" y="367"/>
              </a:cxn>
              <a:cxn ang="0">
                <a:pos x="92" y="315"/>
              </a:cxn>
              <a:cxn ang="0">
                <a:pos x="78" y="281"/>
              </a:cxn>
              <a:cxn ang="0">
                <a:pos x="64" y="234"/>
              </a:cxn>
              <a:cxn ang="0">
                <a:pos x="47" y="189"/>
              </a:cxn>
              <a:cxn ang="0">
                <a:pos x="33" y="142"/>
              </a:cxn>
              <a:cxn ang="0">
                <a:pos x="16" y="94"/>
              </a:cxn>
              <a:cxn ang="0">
                <a:pos x="0" y="47"/>
              </a:cxn>
              <a:cxn ang="0">
                <a:pos x="102" y="30"/>
              </a:cxn>
              <a:cxn ang="0">
                <a:pos x="196" y="12"/>
              </a:cxn>
              <a:cxn ang="0">
                <a:pos x="258" y="0"/>
              </a:cxn>
            </a:cxnLst>
            <a:rect l="0" t="0" r="r" b="b"/>
            <a:pathLst>
              <a:path w="560" h="573">
                <a:moveTo>
                  <a:pt x="258" y="0"/>
                </a:moveTo>
                <a:lnTo>
                  <a:pt x="253" y="9"/>
                </a:lnTo>
                <a:lnTo>
                  <a:pt x="241" y="28"/>
                </a:lnTo>
                <a:lnTo>
                  <a:pt x="239" y="40"/>
                </a:lnTo>
                <a:lnTo>
                  <a:pt x="260" y="52"/>
                </a:lnTo>
                <a:lnTo>
                  <a:pt x="262" y="52"/>
                </a:lnTo>
                <a:lnTo>
                  <a:pt x="274" y="59"/>
                </a:lnTo>
                <a:lnTo>
                  <a:pt x="284" y="61"/>
                </a:lnTo>
                <a:lnTo>
                  <a:pt x="291" y="61"/>
                </a:lnTo>
                <a:lnTo>
                  <a:pt x="298" y="64"/>
                </a:lnTo>
                <a:lnTo>
                  <a:pt x="303" y="73"/>
                </a:lnTo>
                <a:lnTo>
                  <a:pt x="303" y="73"/>
                </a:lnTo>
                <a:lnTo>
                  <a:pt x="333" y="111"/>
                </a:lnTo>
                <a:lnTo>
                  <a:pt x="333" y="111"/>
                </a:lnTo>
                <a:lnTo>
                  <a:pt x="362" y="130"/>
                </a:lnTo>
                <a:lnTo>
                  <a:pt x="374" y="137"/>
                </a:lnTo>
                <a:lnTo>
                  <a:pt x="381" y="146"/>
                </a:lnTo>
                <a:lnTo>
                  <a:pt x="407" y="161"/>
                </a:lnTo>
                <a:lnTo>
                  <a:pt x="414" y="168"/>
                </a:lnTo>
                <a:lnTo>
                  <a:pt x="416" y="175"/>
                </a:lnTo>
                <a:lnTo>
                  <a:pt x="421" y="180"/>
                </a:lnTo>
                <a:lnTo>
                  <a:pt x="426" y="182"/>
                </a:lnTo>
                <a:lnTo>
                  <a:pt x="430" y="187"/>
                </a:lnTo>
                <a:lnTo>
                  <a:pt x="437" y="196"/>
                </a:lnTo>
                <a:lnTo>
                  <a:pt x="447" y="203"/>
                </a:lnTo>
                <a:lnTo>
                  <a:pt x="461" y="208"/>
                </a:lnTo>
                <a:lnTo>
                  <a:pt x="473" y="222"/>
                </a:lnTo>
                <a:lnTo>
                  <a:pt x="485" y="246"/>
                </a:lnTo>
                <a:lnTo>
                  <a:pt x="494" y="260"/>
                </a:lnTo>
                <a:lnTo>
                  <a:pt x="504" y="265"/>
                </a:lnTo>
                <a:lnTo>
                  <a:pt x="520" y="284"/>
                </a:lnTo>
                <a:lnTo>
                  <a:pt x="527" y="296"/>
                </a:lnTo>
                <a:lnTo>
                  <a:pt x="530" y="307"/>
                </a:lnTo>
                <a:lnTo>
                  <a:pt x="537" y="315"/>
                </a:lnTo>
                <a:lnTo>
                  <a:pt x="560" y="322"/>
                </a:lnTo>
                <a:lnTo>
                  <a:pt x="558" y="333"/>
                </a:lnTo>
                <a:lnTo>
                  <a:pt x="546" y="343"/>
                </a:lnTo>
                <a:lnTo>
                  <a:pt x="541" y="343"/>
                </a:lnTo>
                <a:lnTo>
                  <a:pt x="539" y="345"/>
                </a:lnTo>
                <a:lnTo>
                  <a:pt x="541" y="350"/>
                </a:lnTo>
                <a:lnTo>
                  <a:pt x="546" y="352"/>
                </a:lnTo>
                <a:lnTo>
                  <a:pt x="546" y="355"/>
                </a:lnTo>
                <a:lnTo>
                  <a:pt x="544" y="360"/>
                </a:lnTo>
                <a:lnTo>
                  <a:pt x="537" y="364"/>
                </a:lnTo>
                <a:lnTo>
                  <a:pt x="534" y="369"/>
                </a:lnTo>
                <a:lnTo>
                  <a:pt x="537" y="374"/>
                </a:lnTo>
                <a:lnTo>
                  <a:pt x="539" y="376"/>
                </a:lnTo>
                <a:lnTo>
                  <a:pt x="539" y="381"/>
                </a:lnTo>
                <a:lnTo>
                  <a:pt x="532" y="386"/>
                </a:lnTo>
                <a:lnTo>
                  <a:pt x="532" y="390"/>
                </a:lnTo>
                <a:lnTo>
                  <a:pt x="537" y="393"/>
                </a:lnTo>
                <a:lnTo>
                  <a:pt x="539" y="390"/>
                </a:lnTo>
                <a:lnTo>
                  <a:pt x="541" y="390"/>
                </a:lnTo>
                <a:lnTo>
                  <a:pt x="537" y="397"/>
                </a:lnTo>
                <a:lnTo>
                  <a:pt x="534" y="405"/>
                </a:lnTo>
                <a:lnTo>
                  <a:pt x="532" y="414"/>
                </a:lnTo>
                <a:lnTo>
                  <a:pt x="523" y="416"/>
                </a:lnTo>
                <a:lnTo>
                  <a:pt x="525" y="419"/>
                </a:lnTo>
                <a:lnTo>
                  <a:pt x="530" y="421"/>
                </a:lnTo>
                <a:lnTo>
                  <a:pt x="534" y="426"/>
                </a:lnTo>
                <a:lnTo>
                  <a:pt x="530" y="440"/>
                </a:lnTo>
                <a:lnTo>
                  <a:pt x="525" y="440"/>
                </a:lnTo>
                <a:lnTo>
                  <a:pt x="520" y="438"/>
                </a:lnTo>
                <a:lnTo>
                  <a:pt x="520" y="447"/>
                </a:lnTo>
                <a:lnTo>
                  <a:pt x="523" y="452"/>
                </a:lnTo>
                <a:lnTo>
                  <a:pt x="523" y="461"/>
                </a:lnTo>
                <a:lnTo>
                  <a:pt x="520" y="476"/>
                </a:lnTo>
                <a:lnTo>
                  <a:pt x="520" y="480"/>
                </a:lnTo>
                <a:lnTo>
                  <a:pt x="523" y="490"/>
                </a:lnTo>
                <a:lnTo>
                  <a:pt x="525" y="497"/>
                </a:lnTo>
                <a:lnTo>
                  <a:pt x="506" y="502"/>
                </a:lnTo>
                <a:lnTo>
                  <a:pt x="482" y="497"/>
                </a:lnTo>
                <a:lnTo>
                  <a:pt x="475" y="497"/>
                </a:lnTo>
                <a:lnTo>
                  <a:pt x="475" y="497"/>
                </a:lnTo>
                <a:lnTo>
                  <a:pt x="473" y="502"/>
                </a:lnTo>
                <a:lnTo>
                  <a:pt x="468" y="504"/>
                </a:lnTo>
                <a:lnTo>
                  <a:pt x="468" y="511"/>
                </a:lnTo>
                <a:lnTo>
                  <a:pt x="468" y="521"/>
                </a:lnTo>
                <a:lnTo>
                  <a:pt x="473" y="532"/>
                </a:lnTo>
                <a:lnTo>
                  <a:pt x="473" y="542"/>
                </a:lnTo>
                <a:lnTo>
                  <a:pt x="473" y="551"/>
                </a:lnTo>
                <a:lnTo>
                  <a:pt x="468" y="556"/>
                </a:lnTo>
                <a:lnTo>
                  <a:pt x="461" y="558"/>
                </a:lnTo>
                <a:lnTo>
                  <a:pt x="459" y="556"/>
                </a:lnTo>
                <a:lnTo>
                  <a:pt x="456" y="554"/>
                </a:lnTo>
                <a:lnTo>
                  <a:pt x="454" y="547"/>
                </a:lnTo>
                <a:lnTo>
                  <a:pt x="449" y="539"/>
                </a:lnTo>
                <a:lnTo>
                  <a:pt x="449" y="535"/>
                </a:lnTo>
                <a:lnTo>
                  <a:pt x="433" y="537"/>
                </a:lnTo>
                <a:lnTo>
                  <a:pt x="414" y="539"/>
                </a:lnTo>
                <a:lnTo>
                  <a:pt x="397" y="542"/>
                </a:lnTo>
                <a:lnTo>
                  <a:pt x="381" y="544"/>
                </a:lnTo>
                <a:lnTo>
                  <a:pt x="362" y="547"/>
                </a:lnTo>
                <a:lnTo>
                  <a:pt x="345" y="549"/>
                </a:lnTo>
                <a:lnTo>
                  <a:pt x="329" y="551"/>
                </a:lnTo>
                <a:lnTo>
                  <a:pt x="310" y="554"/>
                </a:lnTo>
                <a:lnTo>
                  <a:pt x="293" y="556"/>
                </a:lnTo>
                <a:lnTo>
                  <a:pt x="277" y="558"/>
                </a:lnTo>
                <a:lnTo>
                  <a:pt x="258" y="561"/>
                </a:lnTo>
                <a:lnTo>
                  <a:pt x="241" y="563"/>
                </a:lnTo>
                <a:lnTo>
                  <a:pt x="224" y="565"/>
                </a:lnTo>
                <a:lnTo>
                  <a:pt x="206" y="565"/>
                </a:lnTo>
                <a:lnTo>
                  <a:pt x="189" y="568"/>
                </a:lnTo>
                <a:lnTo>
                  <a:pt x="172" y="570"/>
                </a:lnTo>
                <a:lnTo>
                  <a:pt x="161" y="573"/>
                </a:lnTo>
                <a:lnTo>
                  <a:pt x="161" y="568"/>
                </a:lnTo>
                <a:lnTo>
                  <a:pt x="149" y="549"/>
                </a:lnTo>
                <a:lnTo>
                  <a:pt x="142" y="539"/>
                </a:lnTo>
                <a:lnTo>
                  <a:pt x="135" y="525"/>
                </a:lnTo>
                <a:lnTo>
                  <a:pt x="128" y="504"/>
                </a:lnTo>
                <a:lnTo>
                  <a:pt x="128" y="468"/>
                </a:lnTo>
                <a:lnTo>
                  <a:pt x="123" y="461"/>
                </a:lnTo>
                <a:lnTo>
                  <a:pt x="123" y="461"/>
                </a:lnTo>
                <a:lnTo>
                  <a:pt x="116" y="445"/>
                </a:lnTo>
                <a:lnTo>
                  <a:pt x="113" y="431"/>
                </a:lnTo>
                <a:lnTo>
                  <a:pt x="116" y="409"/>
                </a:lnTo>
                <a:lnTo>
                  <a:pt x="116" y="409"/>
                </a:lnTo>
                <a:lnTo>
                  <a:pt x="118" y="395"/>
                </a:lnTo>
                <a:lnTo>
                  <a:pt x="120" y="388"/>
                </a:lnTo>
                <a:lnTo>
                  <a:pt x="128" y="381"/>
                </a:lnTo>
                <a:lnTo>
                  <a:pt x="128" y="376"/>
                </a:lnTo>
                <a:lnTo>
                  <a:pt x="120" y="374"/>
                </a:lnTo>
                <a:lnTo>
                  <a:pt x="118" y="367"/>
                </a:lnTo>
                <a:lnTo>
                  <a:pt x="118" y="362"/>
                </a:lnTo>
                <a:lnTo>
                  <a:pt x="113" y="348"/>
                </a:lnTo>
                <a:lnTo>
                  <a:pt x="92" y="315"/>
                </a:lnTo>
                <a:lnTo>
                  <a:pt x="87" y="303"/>
                </a:lnTo>
                <a:lnTo>
                  <a:pt x="85" y="298"/>
                </a:lnTo>
                <a:lnTo>
                  <a:pt x="78" y="281"/>
                </a:lnTo>
                <a:lnTo>
                  <a:pt x="73" y="265"/>
                </a:lnTo>
                <a:lnTo>
                  <a:pt x="68" y="251"/>
                </a:lnTo>
                <a:lnTo>
                  <a:pt x="64" y="234"/>
                </a:lnTo>
                <a:lnTo>
                  <a:pt x="59" y="220"/>
                </a:lnTo>
                <a:lnTo>
                  <a:pt x="52" y="203"/>
                </a:lnTo>
                <a:lnTo>
                  <a:pt x="47" y="189"/>
                </a:lnTo>
                <a:lnTo>
                  <a:pt x="42" y="172"/>
                </a:lnTo>
                <a:lnTo>
                  <a:pt x="38" y="156"/>
                </a:lnTo>
                <a:lnTo>
                  <a:pt x="33" y="142"/>
                </a:lnTo>
                <a:lnTo>
                  <a:pt x="26" y="125"/>
                </a:lnTo>
                <a:lnTo>
                  <a:pt x="21" y="111"/>
                </a:lnTo>
                <a:lnTo>
                  <a:pt x="16" y="94"/>
                </a:lnTo>
                <a:lnTo>
                  <a:pt x="12" y="78"/>
                </a:lnTo>
                <a:lnTo>
                  <a:pt x="5" y="64"/>
                </a:lnTo>
                <a:lnTo>
                  <a:pt x="0" y="47"/>
                </a:lnTo>
                <a:lnTo>
                  <a:pt x="33" y="42"/>
                </a:lnTo>
                <a:lnTo>
                  <a:pt x="68" y="38"/>
                </a:lnTo>
                <a:lnTo>
                  <a:pt x="102" y="30"/>
                </a:lnTo>
                <a:lnTo>
                  <a:pt x="135" y="26"/>
                </a:lnTo>
                <a:lnTo>
                  <a:pt x="165" y="19"/>
                </a:lnTo>
                <a:lnTo>
                  <a:pt x="196" y="12"/>
                </a:lnTo>
                <a:lnTo>
                  <a:pt x="227" y="7"/>
                </a:lnTo>
                <a:lnTo>
                  <a:pt x="258" y="0"/>
                </a:lnTo>
                <a:lnTo>
                  <a:pt x="258" y="0"/>
                </a:lnTo>
                <a:close/>
              </a:path>
            </a:pathLst>
          </a:custGeom>
          <a:solidFill>
            <a:schemeClr val="bg1"/>
          </a:solidFill>
          <a:ln w="6350">
            <a:solidFill>
              <a:srgbClr val="00A0DC"/>
            </a:solidFill>
            <a:round/>
            <a:headEnd/>
            <a:tailEnd/>
          </a:ln>
        </p:spPr>
        <p:txBody>
          <a:bodyPr lIns="109699" tIns="0" bIns="6399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7" name="Florida">
            <a:extLst>
              <a:ext uri="{FF2B5EF4-FFF2-40B4-BE49-F238E27FC236}">
                <a16:creationId xmlns:a16="http://schemas.microsoft.com/office/drawing/2014/main" id="{5F755821-AC85-5344-9960-ED7C354A4B21}"/>
              </a:ext>
            </a:extLst>
          </p:cNvPr>
          <p:cNvSpPr>
            <a:spLocks noChangeAspect="1" noEditPoints="1"/>
          </p:cNvSpPr>
          <p:nvPr/>
        </p:nvSpPr>
        <p:spPr bwMode="gray">
          <a:xfrm>
            <a:off x="8862024" y="5062061"/>
            <a:ext cx="1324997" cy="1180637"/>
          </a:xfrm>
          <a:custGeom>
            <a:avLst/>
            <a:gdLst/>
            <a:ahLst/>
            <a:cxnLst>
              <a:cxn ang="0">
                <a:pos x="690" y="535"/>
              </a:cxn>
              <a:cxn ang="0">
                <a:pos x="697" y="547"/>
              </a:cxn>
              <a:cxn ang="0">
                <a:pos x="766" y="779"/>
              </a:cxn>
              <a:cxn ang="0">
                <a:pos x="887" y="398"/>
              </a:cxn>
              <a:cxn ang="0">
                <a:pos x="319" y="206"/>
              </a:cxn>
              <a:cxn ang="0">
                <a:pos x="333" y="196"/>
              </a:cxn>
              <a:cxn ang="0">
                <a:pos x="790" y="767"/>
              </a:cxn>
              <a:cxn ang="0">
                <a:pos x="910" y="665"/>
              </a:cxn>
              <a:cxn ang="0">
                <a:pos x="922" y="641"/>
              </a:cxn>
              <a:cxn ang="0">
                <a:pos x="889" y="701"/>
              </a:cxn>
              <a:cxn ang="0">
                <a:pos x="898" y="421"/>
              </a:cxn>
              <a:cxn ang="0">
                <a:pos x="785" y="246"/>
              </a:cxn>
              <a:cxn ang="0">
                <a:pos x="799" y="246"/>
              </a:cxn>
              <a:cxn ang="0">
                <a:pos x="806" y="265"/>
              </a:cxn>
              <a:cxn ang="0">
                <a:pos x="842" y="329"/>
              </a:cxn>
              <a:cxn ang="0">
                <a:pos x="820" y="258"/>
              </a:cxn>
              <a:cxn ang="0">
                <a:pos x="686" y="57"/>
              </a:cxn>
              <a:cxn ang="0">
                <a:pos x="612" y="0"/>
              </a:cxn>
              <a:cxn ang="0">
                <a:pos x="610" y="45"/>
              </a:cxn>
              <a:cxn ang="0">
                <a:pos x="591" y="50"/>
              </a:cxn>
              <a:cxn ang="0">
                <a:pos x="518" y="47"/>
              </a:cxn>
              <a:cxn ang="0">
                <a:pos x="414" y="61"/>
              </a:cxn>
              <a:cxn ang="0">
                <a:pos x="309" y="73"/>
              </a:cxn>
              <a:cxn ang="0">
                <a:pos x="210" y="54"/>
              </a:cxn>
              <a:cxn ang="0">
                <a:pos x="0" y="87"/>
              </a:cxn>
              <a:cxn ang="0">
                <a:pos x="23" y="142"/>
              </a:cxn>
              <a:cxn ang="0">
                <a:pos x="26" y="166"/>
              </a:cxn>
              <a:cxn ang="0">
                <a:pos x="54" y="137"/>
              </a:cxn>
              <a:cxn ang="0">
                <a:pos x="75" y="149"/>
              </a:cxn>
              <a:cxn ang="0">
                <a:pos x="116" y="142"/>
              </a:cxn>
              <a:cxn ang="0">
                <a:pos x="168" y="132"/>
              </a:cxn>
              <a:cxn ang="0">
                <a:pos x="210" y="161"/>
              </a:cxn>
              <a:cxn ang="0">
                <a:pos x="224" y="149"/>
              </a:cxn>
              <a:cxn ang="0">
                <a:pos x="262" y="189"/>
              </a:cxn>
              <a:cxn ang="0">
                <a:pos x="257" y="203"/>
              </a:cxn>
              <a:cxn ang="0">
                <a:pos x="317" y="192"/>
              </a:cxn>
              <a:cxn ang="0">
                <a:pos x="369" y="156"/>
              </a:cxn>
              <a:cxn ang="0">
                <a:pos x="563" y="239"/>
              </a:cxn>
              <a:cxn ang="0">
                <a:pos x="579" y="390"/>
              </a:cxn>
              <a:cxn ang="0">
                <a:pos x="605" y="400"/>
              </a:cxn>
              <a:cxn ang="0">
                <a:pos x="605" y="372"/>
              </a:cxn>
              <a:cxn ang="0">
                <a:pos x="626" y="393"/>
              </a:cxn>
              <a:cxn ang="0">
                <a:pos x="612" y="443"/>
              </a:cxn>
              <a:cxn ang="0">
                <a:pos x="674" y="497"/>
              </a:cxn>
              <a:cxn ang="0">
                <a:pos x="695" y="535"/>
              </a:cxn>
              <a:cxn ang="0">
                <a:pos x="712" y="525"/>
              </a:cxn>
              <a:cxn ang="0">
                <a:pos x="764" y="606"/>
              </a:cxn>
              <a:cxn ang="0">
                <a:pos x="842" y="663"/>
              </a:cxn>
              <a:cxn ang="0">
                <a:pos x="823" y="679"/>
              </a:cxn>
              <a:cxn ang="0">
                <a:pos x="901" y="660"/>
              </a:cxn>
              <a:cxn ang="0">
                <a:pos x="924" y="573"/>
              </a:cxn>
              <a:cxn ang="0">
                <a:pos x="846" y="738"/>
              </a:cxn>
              <a:cxn ang="0">
                <a:pos x="868" y="722"/>
              </a:cxn>
              <a:cxn ang="0">
                <a:pos x="804" y="743"/>
              </a:cxn>
              <a:cxn ang="0">
                <a:pos x="816" y="753"/>
              </a:cxn>
            </a:cxnLst>
            <a:rect l="0" t="0" r="r" b="b"/>
            <a:pathLst>
              <a:path w="927" h="779">
                <a:moveTo>
                  <a:pt x="690" y="535"/>
                </a:moveTo>
                <a:lnTo>
                  <a:pt x="683" y="523"/>
                </a:lnTo>
                <a:lnTo>
                  <a:pt x="678" y="518"/>
                </a:lnTo>
                <a:lnTo>
                  <a:pt x="683" y="533"/>
                </a:lnTo>
                <a:lnTo>
                  <a:pt x="693" y="542"/>
                </a:lnTo>
                <a:lnTo>
                  <a:pt x="690" y="535"/>
                </a:lnTo>
                <a:close/>
                <a:moveTo>
                  <a:pt x="686" y="547"/>
                </a:moveTo>
                <a:lnTo>
                  <a:pt x="678" y="540"/>
                </a:lnTo>
                <a:lnTo>
                  <a:pt x="681" y="547"/>
                </a:lnTo>
                <a:lnTo>
                  <a:pt x="686" y="549"/>
                </a:lnTo>
                <a:lnTo>
                  <a:pt x="695" y="551"/>
                </a:lnTo>
                <a:lnTo>
                  <a:pt x="697" y="547"/>
                </a:lnTo>
                <a:lnTo>
                  <a:pt x="688" y="547"/>
                </a:lnTo>
                <a:lnTo>
                  <a:pt x="686" y="547"/>
                </a:lnTo>
                <a:close/>
                <a:moveTo>
                  <a:pt x="768" y="774"/>
                </a:moveTo>
                <a:lnTo>
                  <a:pt x="764" y="776"/>
                </a:lnTo>
                <a:lnTo>
                  <a:pt x="764" y="779"/>
                </a:lnTo>
                <a:lnTo>
                  <a:pt x="766" y="779"/>
                </a:lnTo>
                <a:lnTo>
                  <a:pt x="771" y="776"/>
                </a:lnTo>
                <a:lnTo>
                  <a:pt x="771" y="774"/>
                </a:lnTo>
                <a:lnTo>
                  <a:pt x="768" y="774"/>
                </a:lnTo>
                <a:close/>
                <a:moveTo>
                  <a:pt x="875" y="388"/>
                </a:moveTo>
                <a:lnTo>
                  <a:pt x="889" y="407"/>
                </a:lnTo>
                <a:lnTo>
                  <a:pt x="887" y="398"/>
                </a:lnTo>
                <a:lnTo>
                  <a:pt x="858" y="353"/>
                </a:lnTo>
                <a:lnTo>
                  <a:pt x="851" y="341"/>
                </a:lnTo>
                <a:lnTo>
                  <a:pt x="844" y="334"/>
                </a:lnTo>
                <a:lnTo>
                  <a:pt x="856" y="357"/>
                </a:lnTo>
                <a:lnTo>
                  <a:pt x="875" y="388"/>
                </a:lnTo>
                <a:close/>
                <a:moveTo>
                  <a:pt x="319" y="206"/>
                </a:moveTo>
                <a:lnTo>
                  <a:pt x="307" y="213"/>
                </a:lnTo>
                <a:lnTo>
                  <a:pt x="300" y="213"/>
                </a:lnTo>
                <a:lnTo>
                  <a:pt x="293" y="215"/>
                </a:lnTo>
                <a:lnTo>
                  <a:pt x="305" y="218"/>
                </a:lnTo>
                <a:lnTo>
                  <a:pt x="317" y="211"/>
                </a:lnTo>
                <a:lnTo>
                  <a:pt x="333" y="196"/>
                </a:lnTo>
                <a:lnTo>
                  <a:pt x="326" y="199"/>
                </a:lnTo>
                <a:lnTo>
                  <a:pt x="319" y="206"/>
                </a:lnTo>
                <a:close/>
                <a:moveTo>
                  <a:pt x="790" y="755"/>
                </a:moveTo>
                <a:lnTo>
                  <a:pt x="787" y="762"/>
                </a:lnTo>
                <a:lnTo>
                  <a:pt x="783" y="769"/>
                </a:lnTo>
                <a:lnTo>
                  <a:pt x="790" y="767"/>
                </a:lnTo>
                <a:lnTo>
                  <a:pt x="794" y="765"/>
                </a:lnTo>
                <a:lnTo>
                  <a:pt x="792" y="760"/>
                </a:lnTo>
                <a:lnTo>
                  <a:pt x="790" y="755"/>
                </a:lnTo>
                <a:close/>
                <a:moveTo>
                  <a:pt x="913" y="649"/>
                </a:moveTo>
                <a:lnTo>
                  <a:pt x="915" y="658"/>
                </a:lnTo>
                <a:lnTo>
                  <a:pt x="910" y="665"/>
                </a:lnTo>
                <a:lnTo>
                  <a:pt x="905" y="670"/>
                </a:lnTo>
                <a:lnTo>
                  <a:pt x="903" y="677"/>
                </a:lnTo>
                <a:lnTo>
                  <a:pt x="896" y="691"/>
                </a:lnTo>
                <a:lnTo>
                  <a:pt x="894" y="698"/>
                </a:lnTo>
                <a:lnTo>
                  <a:pt x="913" y="670"/>
                </a:lnTo>
                <a:lnTo>
                  <a:pt x="922" y="641"/>
                </a:lnTo>
                <a:lnTo>
                  <a:pt x="920" y="641"/>
                </a:lnTo>
                <a:lnTo>
                  <a:pt x="913" y="649"/>
                </a:lnTo>
                <a:close/>
                <a:moveTo>
                  <a:pt x="887" y="708"/>
                </a:moveTo>
                <a:lnTo>
                  <a:pt x="889" y="705"/>
                </a:lnTo>
                <a:lnTo>
                  <a:pt x="891" y="701"/>
                </a:lnTo>
                <a:lnTo>
                  <a:pt x="889" y="701"/>
                </a:lnTo>
                <a:lnTo>
                  <a:pt x="887" y="708"/>
                </a:lnTo>
                <a:close/>
                <a:moveTo>
                  <a:pt x="922" y="540"/>
                </a:moveTo>
                <a:lnTo>
                  <a:pt x="920" y="483"/>
                </a:lnTo>
                <a:lnTo>
                  <a:pt x="913" y="454"/>
                </a:lnTo>
                <a:lnTo>
                  <a:pt x="903" y="431"/>
                </a:lnTo>
                <a:lnTo>
                  <a:pt x="898" y="421"/>
                </a:lnTo>
                <a:lnTo>
                  <a:pt x="884" y="409"/>
                </a:lnTo>
                <a:lnTo>
                  <a:pt x="813" y="298"/>
                </a:lnTo>
                <a:lnTo>
                  <a:pt x="809" y="289"/>
                </a:lnTo>
                <a:lnTo>
                  <a:pt x="799" y="274"/>
                </a:lnTo>
                <a:lnTo>
                  <a:pt x="790" y="253"/>
                </a:lnTo>
                <a:lnTo>
                  <a:pt x="785" y="246"/>
                </a:lnTo>
                <a:lnTo>
                  <a:pt x="780" y="232"/>
                </a:lnTo>
                <a:lnTo>
                  <a:pt x="783" y="229"/>
                </a:lnTo>
                <a:lnTo>
                  <a:pt x="787" y="232"/>
                </a:lnTo>
                <a:lnTo>
                  <a:pt x="787" y="239"/>
                </a:lnTo>
                <a:lnTo>
                  <a:pt x="790" y="244"/>
                </a:lnTo>
                <a:lnTo>
                  <a:pt x="799" y="246"/>
                </a:lnTo>
                <a:lnTo>
                  <a:pt x="801" y="248"/>
                </a:lnTo>
                <a:lnTo>
                  <a:pt x="797" y="258"/>
                </a:lnTo>
                <a:lnTo>
                  <a:pt x="799" y="265"/>
                </a:lnTo>
                <a:lnTo>
                  <a:pt x="806" y="279"/>
                </a:lnTo>
                <a:lnTo>
                  <a:pt x="809" y="274"/>
                </a:lnTo>
                <a:lnTo>
                  <a:pt x="806" y="265"/>
                </a:lnTo>
                <a:lnTo>
                  <a:pt x="809" y="256"/>
                </a:lnTo>
                <a:lnTo>
                  <a:pt x="811" y="256"/>
                </a:lnTo>
                <a:lnTo>
                  <a:pt x="813" y="279"/>
                </a:lnTo>
                <a:lnTo>
                  <a:pt x="818" y="298"/>
                </a:lnTo>
                <a:lnTo>
                  <a:pt x="837" y="324"/>
                </a:lnTo>
                <a:lnTo>
                  <a:pt x="842" y="329"/>
                </a:lnTo>
                <a:lnTo>
                  <a:pt x="830" y="310"/>
                </a:lnTo>
                <a:lnTo>
                  <a:pt x="823" y="296"/>
                </a:lnTo>
                <a:lnTo>
                  <a:pt x="818" y="284"/>
                </a:lnTo>
                <a:lnTo>
                  <a:pt x="818" y="274"/>
                </a:lnTo>
                <a:lnTo>
                  <a:pt x="818" y="265"/>
                </a:lnTo>
                <a:lnTo>
                  <a:pt x="820" y="258"/>
                </a:lnTo>
                <a:lnTo>
                  <a:pt x="816" y="248"/>
                </a:lnTo>
                <a:lnTo>
                  <a:pt x="766" y="196"/>
                </a:lnTo>
                <a:lnTo>
                  <a:pt x="735" y="151"/>
                </a:lnTo>
                <a:lnTo>
                  <a:pt x="712" y="111"/>
                </a:lnTo>
                <a:lnTo>
                  <a:pt x="693" y="71"/>
                </a:lnTo>
                <a:lnTo>
                  <a:pt x="686" y="57"/>
                </a:lnTo>
                <a:lnTo>
                  <a:pt x="669" y="12"/>
                </a:lnTo>
                <a:lnTo>
                  <a:pt x="662" y="0"/>
                </a:lnTo>
                <a:lnTo>
                  <a:pt x="643" y="5"/>
                </a:lnTo>
                <a:lnTo>
                  <a:pt x="619" y="0"/>
                </a:lnTo>
                <a:lnTo>
                  <a:pt x="612" y="0"/>
                </a:lnTo>
                <a:lnTo>
                  <a:pt x="612" y="0"/>
                </a:lnTo>
                <a:lnTo>
                  <a:pt x="610" y="5"/>
                </a:lnTo>
                <a:lnTo>
                  <a:pt x="605" y="7"/>
                </a:lnTo>
                <a:lnTo>
                  <a:pt x="605" y="14"/>
                </a:lnTo>
                <a:lnTo>
                  <a:pt x="605" y="24"/>
                </a:lnTo>
                <a:lnTo>
                  <a:pt x="610" y="35"/>
                </a:lnTo>
                <a:lnTo>
                  <a:pt x="610" y="45"/>
                </a:lnTo>
                <a:lnTo>
                  <a:pt x="610" y="54"/>
                </a:lnTo>
                <a:lnTo>
                  <a:pt x="605" y="59"/>
                </a:lnTo>
                <a:lnTo>
                  <a:pt x="598" y="61"/>
                </a:lnTo>
                <a:lnTo>
                  <a:pt x="596" y="59"/>
                </a:lnTo>
                <a:lnTo>
                  <a:pt x="593" y="57"/>
                </a:lnTo>
                <a:lnTo>
                  <a:pt x="591" y="50"/>
                </a:lnTo>
                <a:lnTo>
                  <a:pt x="586" y="42"/>
                </a:lnTo>
                <a:lnTo>
                  <a:pt x="586" y="38"/>
                </a:lnTo>
                <a:lnTo>
                  <a:pt x="570" y="40"/>
                </a:lnTo>
                <a:lnTo>
                  <a:pt x="551" y="42"/>
                </a:lnTo>
                <a:lnTo>
                  <a:pt x="534" y="45"/>
                </a:lnTo>
                <a:lnTo>
                  <a:pt x="518" y="47"/>
                </a:lnTo>
                <a:lnTo>
                  <a:pt x="499" y="50"/>
                </a:lnTo>
                <a:lnTo>
                  <a:pt x="482" y="52"/>
                </a:lnTo>
                <a:lnTo>
                  <a:pt x="466" y="54"/>
                </a:lnTo>
                <a:lnTo>
                  <a:pt x="447" y="57"/>
                </a:lnTo>
                <a:lnTo>
                  <a:pt x="430" y="59"/>
                </a:lnTo>
                <a:lnTo>
                  <a:pt x="414" y="61"/>
                </a:lnTo>
                <a:lnTo>
                  <a:pt x="395" y="64"/>
                </a:lnTo>
                <a:lnTo>
                  <a:pt x="378" y="66"/>
                </a:lnTo>
                <a:lnTo>
                  <a:pt x="361" y="68"/>
                </a:lnTo>
                <a:lnTo>
                  <a:pt x="343" y="68"/>
                </a:lnTo>
                <a:lnTo>
                  <a:pt x="326" y="71"/>
                </a:lnTo>
                <a:lnTo>
                  <a:pt x="309" y="73"/>
                </a:lnTo>
                <a:lnTo>
                  <a:pt x="298" y="76"/>
                </a:lnTo>
                <a:lnTo>
                  <a:pt x="298" y="71"/>
                </a:lnTo>
                <a:lnTo>
                  <a:pt x="286" y="52"/>
                </a:lnTo>
                <a:lnTo>
                  <a:pt x="279" y="42"/>
                </a:lnTo>
                <a:lnTo>
                  <a:pt x="246" y="47"/>
                </a:lnTo>
                <a:lnTo>
                  <a:pt x="210" y="54"/>
                </a:lnTo>
                <a:lnTo>
                  <a:pt x="175" y="59"/>
                </a:lnTo>
                <a:lnTo>
                  <a:pt x="139" y="66"/>
                </a:lnTo>
                <a:lnTo>
                  <a:pt x="104" y="71"/>
                </a:lnTo>
                <a:lnTo>
                  <a:pt x="71" y="76"/>
                </a:lnTo>
                <a:lnTo>
                  <a:pt x="35" y="83"/>
                </a:lnTo>
                <a:lnTo>
                  <a:pt x="0" y="87"/>
                </a:lnTo>
                <a:lnTo>
                  <a:pt x="0" y="97"/>
                </a:lnTo>
                <a:lnTo>
                  <a:pt x="2" y="104"/>
                </a:lnTo>
                <a:lnTo>
                  <a:pt x="7" y="111"/>
                </a:lnTo>
                <a:lnTo>
                  <a:pt x="23" y="125"/>
                </a:lnTo>
                <a:lnTo>
                  <a:pt x="26" y="130"/>
                </a:lnTo>
                <a:lnTo>
                  <a:pt x="23" y="142"/>
                </a:lnTo>
                <a:lnTo>
                  <a:pt x="26" y="149"/>
                </a:lnTo>
                <a:lnTo>
                  <a:pt x="26" y="154"/>
                </a:lnTo>
                <a:lnTo>
                  <a:pt x="21" y="158"/>
                </a:lnTo>
                <a:lnTo>
                  <a:pt x="21" y="163"/>
                </a:lnTo>
                <a:lnTo>
                  <a:pt x="26" y="161"/>
                </a:lnTo>
                <a:lnTo>
                  <a:pt x="26" y="166"/>
                </a:lnTo>
                <a:lnTo>
                  <a:pt x="21" y="173"/>
                </a:lnTo>
                <a:lnTo>
                  <a:pt x="23" y="173"/>
                </a:lnTo>
                <a:lnTo>
                  <a:pt x="45" y="166"/>
                </a:lnTo>
                <a:lnTo>
                  <a:pt x="47" y="156"/>
                </a:lnTo>
                <a:lnTo>
                  <a:pt x="54" y="149"/>
                </a:lnTo>
                <a:lnTo>
                  <a:pt x="54" y="137"/>
                </a:lnTo>
                <a:lnTo>
                  <a:pt x="59" y="137"/>
                </a:lnTo>
                <a:lnTo>
                  <a:pt x="63" y="142"/>
                </a:lnTo>
                <a:lnTo>
                  <a:pt x="68" y="135"/>
                </a:lnTo>
                <a:lnTo>
                  <a:pt x="71" y="132"/>
                </a:lnTo>
                <a:lnTo>
                  <a:pt x="75" y="140"/>
                </a:lnTo>
                <a:lnTo>
                  <a:pt x="75" y="149"/>
                </a:lnTo>
                <a:lnTo>
                  <a:pt x="61" y="156"/>
                </a:lnTo>
                <a:lnTo>
                  <a:pt x="56" y="158"/>
                </a:lnTo>
                <a:lnTo>
                  <a:pt x="54" y="163"/>
                </a:lnTo>
                <a:lnTo>
                  <a:pt x="78" y="156"/>
                </a:lnTo>
                <a:lnTo>
                  <a:pt x="108" y="147"/>
                </a:lnTo>
                <a:lnTo>
                  <a:pt x="116" y="142"/>
                </a:lnTo>
                <a:lnTo>
                  <a:pt x="125" y="137"/>
                </a:lnTo>
                <a:lnTo>
                  <a:pt x="132" y="132"/>
                </a:lnTo>
                <a:lnTo>
                  <a:pt x="142" y="132"/>
                </a:lnTo>
                <a:lnTo>
                  <a:pt x="153" y="128"/>
                </a:lnTo>
                <a:lnTo>
                  <a:pt x="163" y="130"/>
                </a:lnTo>
                <a:lnTo>
                  <a:pt x="168" y="132"/>
                </a:lnTo>
                <a:lnTo>
                  <a:pt x="170" y="137"/>
                </a:lnTo>
                <a:lnTo>
                  <a:pt x="156" y="137"/>
                </a:lnTo>
                <a:lnTo>
                  <a:pt x="134" y="144"/>
                </a:lnTo>
                <a:lnTo>
                  <a:pt x="165" y="147"/>
                </a:lnTo>
                <a:lnTo>
                  <a:pt x="203" y="156"/>
                </a:lnTo>
                <a:lnTo>
                  <a:pt x="210" y="161"/>
                </a:lnTo>
                <a:lnTo>
                  <a:pt x="212" y="161"/>
                </a:lnTo>
                <a:lnTo>
                  <a:pt x="215" y="156"/>
                </a:lnTo>
                <a:lnTo>
                  <a:pt x="215" y="151"/>
                </a:lnTo>
                <a:lnTo>
                  <a:pt x="220" y="144"/>
                </a:lnTo>
                <a:lnTo>
                  <a:pt x="229" y="142"/>
                </a:lnTo>
                <a:lnTo>
                  <a:pt x="224" y="149"/>
                </a:lnTo>
                <a:lnTo>
                  <a:pt x="224" y="156"/>
                </a:lnTo>
                <a:lnTo>
                  <a:pt x="229" y="161"/>
                </a:lnTo>
                <a:lnTo>
                  <a:pt x="229" y="163"/>
                </a:lnTo>
                <a:lnTo>
                  <a:pt x="224" y="166"/>
                </a:lnTo>
                <a:lnTo>
                  <a:pt x="246" y="180"/>
                </a:lnTo>
                <a:lnTo>
                  <a:pt x="262" y="189"/>
                </a:lnTo>
                <a:lnTo>
                  <a:pt x="269" y="199"/>
                </a:lnTo>
                <a:lnTo>
                  <a:pt x="269" y="203"/>
                </a:lnTo>
                <a:lnTo>
                  <a:pt x="267" y="206"/>
                </a:lnTo>
                <a:lnTo>
                  <a:pt x="262" y="201"/>
                </a:lnTo>
                <a:lnTo>
                  <a:pt x="257" y="194"/>
                </a:lnTo>
                <a:lnTo>
                  <a:pt x="257" y="203"/>
                </a:lnTo>
                <a:lnTo>
                  <a:pt x="265" y="213"/>
                </a:lnTo>
                <a:lnTo>
                  <a:pt x="269" y="213"/>
                </a:lnTo>
                <a:lnTo>
                  <a:pt x="283" y="208"/>
                </a:lnTo>
                <a:lnTo>
                  <a:pt x="300" y="203"/>
                </a:lnTo>
                <a:lnTo>
                  <a:pt x="307" y="199"/>
                </a:lnTo>
                <a:lnTo>
                  <a:pt x="317" y="192"/>
                </a:lnTo>
                <a:lnTo>
                  <a:pt x="326" y="192"/>
                </a:lnTo>
                <a:lnTo>
                  <a:pt x="350" y="170"/>
                </a:lnTo>
                <a:lnTo>
                  <a:pt x="361" y="168"/>
                </a:lnTo>
                <a:lnTo>
                  <a:pt x="369" y="166"/>
                </a:lnTo>
                <a:lnTo>
                  <a:pt x="371" y="163"/>
                </a:lnTo>
                <a:lnTo>
                  <a:pt x="369" y="156"/>
                </a:lnTo>
                <a:lnTo>
                  <a:pt x="369" y="151"/>
                </a:lnTo>
                <a:lnTo>
                  <a:pt x="373" y="144"/>
                </a:lnTo>
                <a:lnTo>
                  <a:pt x="402" y="135"/>
                </a:lnTo>
                <a:lnTo>
                  <a:pt x="442" y="149"/>
                </a:lnTo>
                <a:lnTo>
                  <a:pt x="496" y="201"/>
                </a:lnTo>
                <a:lnTo>
                  <a:pt x="563" y="239"/>
                </a:lnTo>
                <a:lnTo>
                  <a:pt x="579" y="258"/>
                </a:lnTo>
                <a:lnTo>
                  <a:pt x="581" y="267"/>
                </a:lnTo>
                <a:lnTo>
                  <a:pt x="581" y="272"/>
                </a:lnTo>
                <a:lnTo>
                  <a:pt x="586" y="308"/>
                </a:lnTo>
                <a:lnTo>
                  <a:pt x="581" y="341"/>
                </a:lnTo>
                <a:lnTo>
                  <a:pt x="579" y="390"/>
                </a:lnTo>
                <a:lnTo>
                  <a:pt x="584" y="400"/>
                </a:lnTo>
                <a:lnTo>
                  <a:pt x="589" y="405"/>
                </a:lnTo>
                <a:lnTo>
                  <a:pt x="593" y="407"/>
                </a:lnTo>
                <a:lnTo>
                  <a:pt x="596" y="402"/>
                </a:lnTo>
                <a:lnTo>
                  <a:pt x="603" y="402"/>
                </a:lnTo>
                <a:lnTo>
                  <a:pt x="605" y="400"/>
                </a:lnTo>
                <a:lnTo>
                  <a:pt x="605" y="395"/>
                </a:lnTo>
                <a:lnTo>
                  <a:pt x="605" y="383"/>
                </a:lnTo>
                <a:lnTo>
                  <a:pt x="600" y="381"/>
                </a:lnTo>
                <a:lnTo>
                  <a:pt x="596" y="374"/>
                </a:lnTo>
                <a:lnTo>
                  <a:pt x="598" y="369"/>
                </a:lnTo>
                <a:lnTo>
                  <a:pt x="605" y="372"/>
                </a:lnTo>
                <a:lnTo>
                  <a:pt x="615" y="381"/>
                </a:lnTo>
                <a:lnTo>
                  <a:pt x="617" y="381"/>
                </a:lnTo>
                <a:lnTo>
                  <a:pt x="622" y="376"/>
                </a:lnTo>
                <a:lnTo>
                  <a:pt x="626" y="379"/>
                </a:lnTo>
                <a:lnTo>
                  <a:pt x="629" y="383"/>
                </a:lnTo>
                <a:lnTo>
                  <a:pt x="626" y="393"/>
                </a:lnTo>
                <a:lnTo>
                  <a:pt x="619" y="405"/>
                </a:lnTo>
                <a:lnTo>
                  <a:pt x="607" y="426"/>
                </a:lnTo>
                <a:lnTo>
                  <a:pt x="603" y="428"/>
                </a:lnTo>
                <a:lnTo>
                  <a:pt x="600" y="433"/>
                </a:lnTo>
                <a:lnTo>
                  <a:pt x="607" y="438"/>
                </a:lnTo>
                <a:lnTo>
                  <a:pt x="612" y="443"/>
                </a:lnTo>
                <a:lnTo>
                  <a:pt x="641" y="480"/>
                </a:lnTo>
                <a:lnTo>
                  <a:pt x="652" y="495"/>
                </a:lnTo>
                <a:lnTo>
                  <a:pt x="662" y="502"/>
                </a:lnTo>
                <a:lnTo>
                  <a:pt x="667" y="502"/>
                </a:lnTo>
                <a:lnTo>
                  <a:pt x="674" y="502"/>
                </a:lnTo>
                <a:lnTo>
                  <a:pt x="674" y="497"/>
                </a:lnTo>
                <a:lnTo>
                  <a:pt x="671" y="490"/>
                </a:lnTo>
                <a:lnTo>
                  <a:pt x="681" y="485"/>
                </a:lnTo>
                <a:lnTo>
                  <a:pt x="690" y="483"/>
                </a:lnTo>
                <a:lnTo>
                  <a:pt x="686" y="492"/>
                </a:lnTo>
                <a:lnTo>
                  <a:pt x="688" y="516"/>
                </a:lnTo>
                <a:lnTo>
                  <a:pt x="695" y="535"/>
                </a:lnTo>
                <a:lnTo>
                  <a:pt x="700" y="535"/>
                </a:lnTo>
                <a:lnTo>
                  <a:pt x="704" y="533"/>
                </a:lnTo>
                <a:lnTo>
                  <a:pt x="707" y="523"/>
                </a:lnTo>
                <a:lnTo>
                  <a:pt x="712" y="516"/>
                </a:lnTo>
                <a:lnTo>
                  <a:pt x="716" y="514"/>
                </a:lnTo>
                <a:lnTo>
                  <a:pt x="712" y="525"/>
                </a:lnTo>
                <a:lnTo>
                  <a:pt x="707" y="540"/>
                </a:lnTo>
                <a:lnTo>
                  <a:pt x="709" y="542"/>
                </a:lnTo>
                <a:lnTo>
                  <a:pt x="716" y="544"/>
                </a:lnTo>
                <a:lnTo>
                  <a:pt x="730" y="580"/>
                </a:lnTo>
                <a:lnTo>
                  <a:pt x="745" y="599"/>
                </a:lnTo>
                <a:lnTo>
                  <a:pt x="764" y="606"/>
                </a:lnTo>
                <a:lnTo>
                  <a:pt x="787" y="608"/>
                </a:lnTo>
                <a:lnTo>
                  <a:pt x="792" y="620"/>
                </a:lnTo>
                <a:lnTo>
                  <a:pt x="809" y="637"/>
                </a:lnTo>
                <a:lnTo>
                  <a:pt x="825" y="660"/>
                </a:lnTo>
                <a:lnTo>
                  <a:pt x="832" y="663"/>
                </a:lnTo>
                <a:lnTo>
                  <a:pt x="842" y="663"/>
                </a:lnTo>
                <a:lnTo>
                  <a:pt x="846" y="667"/>
                </a:lnTo>
                <a:lnTo>
                  <a:pt x="846" y="675"/>
                </a:lnTo>
                <a:lnTo>
                  <a:pt x="827" y="665"/>
                </a:lnTo>
                <a:lnTo>
                  <a:pt x="825" y="667"/>
                </a:lnTo>
                <a:lnTo>
                  <a:pt x="823" y="672"/>
                </a:lnTo>
                <a:lnTo>
                  <a:pt x="823" y="679"/>
                </a:lnTo>
                <a:lnTo>
                  <a:pt x="830" y="689"/>
                </a:lnTo>
                <a:lnTo>
                  <a:pt x="842" y="686"/>
                </a:lnTo>
                <a:lnTo>
                  <a:pt x="858" y="677"/>
                </a:lnTo>
                <a:lnTo>
                  <a:pt x="872" y="677"/>
                </a:lnTo>
                <a:lnTo>
                  <a:pt x="891" y="663"/>
                </a:lnTo>
                <a:lnTo>
                  <a:pt x="901" y="660"/>
                </a:lnTo>
                <a:lnTo>
                  <a:pt x="910" y="646"/>
                </a:lnTo>
                <a:lnTo>
                  <a:pt x="913" y="632"/>
                </a:lnTo>
                <a:lnTo>
                  <a:pt x="913" y="608"/>
                </a:lnTo>
                <a:lnTo>
                  <a:pt x="917" y="589"/>
                </a:lnTo>
                <a:lnTo>
                  <a:pt x="922" y="573"/>
                </a:lnTo>
                <a:lnTo>
                  <a:pt x="924" y="573"/>
                </a:lnTo>
                <a:lnTo>
                  <a:pt x="924" y="575"/>
                </a:lnTo>
                <a:lnTo>
                  <a:pt x="927" y="577"/>
                </a:lnTo>
                <a:lnTo>
                  <a:pt x="922" y="540"/>
                </a:lnTo>
                <a:close/>
                <a:moveTo>
                  <a:pt x="837" y="741"/>
                </a:moveTo>
                <a:lnTo>
                  <a:pt x="842" y="743"/>
                </a:lnTo>
                <a:lnTo>
                  <a:pt x="846" y="738"/>
                </a:lnTo>
                <a:lnTo>
                  <a:pt x="853" y="736"/>
                </a:lnTo>
                <a:lnTo>
                  <a:pt x="858" y="731"/>
                </a:lnTo>
                <a:lnTo>
                  <a:pt x="842" y="738"/>
                </a:lnTo>
                <a:lnTo>
                  <a:pt x="837" y="741"/>
                </a:lnTo>
                <a:close/>
                <a:moveTo>
                  <a:pt x="872" y="717"/>
                </a:moveTo>
                <a:lnTo>
                  <a:pt x="868" y="722"/>
                </a:lnTo>
                <a:lnTo>
                  <a:pt x="868" y="722"/>
                </a:lnTo>
                <a:lnTo>
                  <a:pt x="870" y="722"/>
                </a:lnTo>
                <a:lnTo>
                  <a:pt x="875" y="720"/>
                </a:lnTo>
                <a:lnTo>
                  <a:pt x="875" y="717"/>
                </a:lnTo>
                <a:lnTo>
                  <a:pt x="872" y="717"/>
                </a:lnTo>
                <a:close/>
                <a:moveTo>
                  <a:pt x="804" y="743"/>
                </a:moveTo>
                <a:lnTo>
                  <a:pt x="804" y="746"/>
                </a:lnTo>
                <a:lnTo>
                  <a:pt x="811" y="753"/>
                </a:lnTo>
                <a:lnTo>
                  <a:pt x="811" y="757"/>
                </a:lnTo>
                <a:lnTo>
                  <a:pt x="813" y="757"/>
                </a:lnTo>
                <a:lnTo>
                  <a:pt x="816" y="755"/>
                </a:lnTo>
                <a:lnTo>
                  <a:pt x="816" y="753"/>
                </a:lnTo>
                <a:lnTo>
                  <a:pt x="816" y="750"/>
                </a:lnTo>
                <a:lnTo>
                  <a:pt x="804" y="743"/>
                </a:lnTo>
                <a:close/>
              </a:path>
            </a:pathLst>
          </a:custGeom>
          <a:solidFill>
            <a:schemeClr val="bg1"/>
          </a:solidFill>
          <a:ln w="6350">
            <a:solidFill>
              <a:srgbClr val="00A0DC"/>
            </a:solidFill>
            <a:round/>
            <a:headEnd/>
            <a:tailEnd/>
          </a:ln>
        </p:spPr>
        <p:txBody>
          <a:bodyPr lIns="685621" tIns="0" rIns="0" bIns="45708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9" name="Delaware">
            <a:extLst>
              <a:ext uri="{FF2B5EF4-FFF2-40B4-BE49-F238E27FC236}">
                <a16:creationId xmlns:a16="http://schemas.microsoft.com/office/drawing/2014/main" id="{696DB5CE-FEF9-124B-A3D6-A4819308228F}"/>
              </a:ext>
            </a:extLst>
          </p:cNvPr>
          <p:cNvSpPr>
            <a:spLocks noChangeAspect="1"/>
          </p:cNvSpPr>
          <p:nvPr/>
        </p:nvSpPr>
        <p:spPr bwMode="gray">
          <a:xfrm>
            <a:off x="10251343" y="3102391"/>
            <a:ext cx="165804" cy="268258"/>
          </a:xfrm>
          <a:custGeom>
            <a:avLst/>
            <a:gdLst/>
            <a:ahLst/>
            <a:cxnLst>
              <a:cxn ang="0">
                <a:pos x="99" y="139"/>
              </a:cxn>
              <a:cxn ang="0">
                <a:pos x="97" y="146"/>
              </a:cxn>
              <a:cxn ang="0">
                <a:pos x="104" y="142"/>
              </a:cxn>
              <a:cxn ang="0">
                <a:pos x="106" y="144"/>
              </a:cxn>
              <a:cxn ang="0">
                <a:pos x="113" y="151"/>
              </a:cxn>
              <a:cxn ang="0">
                <a:pos x="116" y="158"/>
              </a:cxn>
              <a:cxn ang="0">
                <a:pos x="104" y="161"/>
              </a:cxn>
              <a:cxn ang="0">
                <a:pos x="85" y="168"/>
              </a:cxn>
              <a:cxn ang="0">
                <a:pos x="64" y="175"/>
              </a:cxn>
              <a:cxn ang="0">
                <a:pos x="54" y="177"/>
              </a:cxn>
              <a:cxn ang="0">
                <a:pos x="54" y="177"/>
              </a:cxn>
              <a:cxn ang="0">
                <a:pos x="54" y="177"/>
              </a:cxn>
              <a:cxn ang="0">
                <a:pos x="52" y="177"/>
              </a:cxn>
              <a:cxn ang="0">
                <a:pos x="52" y="177"/>
              </a:cxn>
              <a:cxn ang="0">
                <a:pos x="52" y="177"/>
              </a:cxn>
              <a:cxn ang="0">
                <a:pos x="52" y="177"/>
              </a:cxn>
              <a:cxn ang="0">
                <a:pos x="52" y="177"/>
              </a:cxn>
              <a:cxn ang="0">
                <a:pos x="52" y="177"/>
              </a:cxn>
              <a:cxn ang="0">
                <a:pos x="45" y="158"/>
              </a:cxn>
              <a:cxn ang="0">
                <a:pos x="40" y="139"/>
              </a:cxn>
              <a:cxn ang="0">
                <a:pos x="33" y="120"/>
              </a:cxn>
              <a:cxn ang="0">
                <a:pos x="26" y="101"/>
              </a:cxn>
              <a:cxn ang="0">
                <a:pos x="19" y="80"/>
              </a:cxn>
              <a:cxn ang="0">
                <a:pos x="14" y="61"/>
              </a:cxn>
              <a:cxn ang="0">
                <a:pos x="7" y="42"/>
              </a:cxn>
              <a:cxn ang="0">
                <a:pos x="0" y="23"/>
              </a:cxn>
              <a:cxn ang="0">
                <a:pos x="4" y="11"/>
              </a:cxn>
              <a:cxn ang="0">
                <a:pos x="7" y="7"/>
              </a:cxn>
              <a:cxn ang="0">
                <a:pos x="9" y="4"/>
              </a:cxn>
              <a:cxn ang="0">
                <a:pos x="21" y="0"/>
              </a:cxn>
              <a:cxn ang="0">
                <a:pos x="30" y="2"/>
              </a:cxn>
              <a:cxn ang="0">
                <a:pos x="28" y="7"/>
              </a:cxn>
              <a:cxn ang="0">
                <a:pos x="26" y="16"/>
              </a:cxn>
              <a:cxn ang="0">
                <a:pos x="21" y="28"/>
              </a:cxn>
              <a:cxn ang="0">
                <a:pos x="23" y="33"/>
              </a:cxn>
              <a:cxn ang="0">
                <a:pos x="26" y="37"/>
              </a:cxn>
              <a:cxn ang="0">
                <a:pos x="28" y="47"/>
              </a:cxn>
              <a:cxn ang="0">
                <a:pos x="35" y="54"/>
              </a:cxn>
              <a:cxn ang="0">
                <a:pos x="49" y="66"/>
              </a:cxn>
              <a:cxn ang="0">
                <a:pos x="59" y="90"/>
              </a:cxn>
              <a:cxn ang="0">
                <a:pos x="71" y="104"/>
              </a:cxn>
              <a:cxn ang="0">
                <a:pos x="87" y="118"/>
              </a:cxn>
              <a:cxn ang="0">
                <a:pos x="99" y="120"/>
              </a:cxn>
              <a:cxn ang="0">
                <a:pos x="101" y="125"/>
              </a:cxn>
              <a:cxn ang="0">
                <a:pos x="99" y="139"/>
              </a:cxn>
            </a:cxnLst>
            <a:rect l="0" t="0" r="r" b="b"/>
            <a:pathLst>
              <a:path w="116" h="177">
                <a:moveTo>
                  <a:pt x="99" y="139"/>
                </a:moveTo>
                <a:lnTo>
                  <a:pt x="97" y="146"/>
                </a:lnTo>
                <a:lnTo>
                  <a:pt x="104" y="142"/>
                </a:lnTo>
                <a:lnTo>
                  <a:pt x="106" y="144"/>
                </a:lnTo>
                <a:lnTo>
                  <a:pt x="113" y="151"/>
                </a:lnTo>
                <a:lnTo>
                  <a:pt x="116" y="158"/>
                </a:lnTo>
                <a:lnTo>
                  <a:pt x="104" y="161"/>
                </a:lnTo>
                <a:lnTo>
                  <a:pt x="85" y="168"/>
                </a:lnTo>
                <a:lnTo>
                  <a:pt x="64" y="175"/>
                </a:lnTo>
                <a:lnTo>
                  <a:pt x="54" y="177"/>
                </a:lnTo>
                <a:lnTo>
                  <a:pt x="54" y="177"/>
                </a:lnTo>
                <a:lnTo>
                  <a:pt x="54" y="177"/>
                </a:lnTo>
                <a:lnTo>
                  <a:pt x="52" y="177"/>
                </a:lnTo>
                <a:lnTo>
                  <a:pt x="52" y="177"/>
                </a:lnTo>
                <a:lnTo>
                  <a:pt x="52" y="177"/>
                </a:lnTo>
                <a:lnTo>
                  <a:pt x="52" y="177"/>
                </a:lnTo>
                <a:lnTo>
                  <a:pt x="52" y="177"/>
                </a:lnTo>
                <a:lnTo>
                  <a:pt x="52" y="177"/>
                </a:lnTo>
                <a:lnTo>
                  <a:pt x="45" y="158"/>
                </a:lnTo>
                <a:lnTo>
                  <a:pt x="40" y="139"/>
                </a:lnTo>
                <a:lnTo>
                  <a:pt x="33" y="120"/>
                </a:lnTo>
                <a:lnTo>
                  <a:pt x="26" y="101"/>
                </a:lnTo>
                <a:lnTo>
                  <a:pt x="19" y="80"/>
                </a:lnTo>
                <a:lnTo>
                  <a:pt x="14" y="61"/>
                </a:lnTo>
                <a:lnTo>
                  <a:pt x="7" y="42"/>
                </a:lnTo>
                <a:lnTo>
                  <a:pt x="0" y="23"/>
                </a:lnTo>
                <a:lnTo>
                  <a:pt x="4" y="11"/>
                </a:lnTo>
                <a:lnTo>
                  <a:pt x="7" y="7"/>
                </a:lnTo>
                <a:lnTo>
                  <a:pt x="9" y="4"/>
                </a:lnTo>
                <a:lnTo>
                  <a:pt x="21" y="0"/>
                </a:lnTo>
                <a:lnTo>
                  <a:pt x="30" y="2"/>
                </a:lnTo>
                <a:lnTo>
                  <a:pt x="28" y="7"/>
                </a:lnTo>
                <a:lnTo>
                  <a:pt x="26" y="16"/>
                </a:lnTo>
                <a:lnTo>
                  <a:pt x="21" y="28"/>
                </a:lnTo>
                <a:lnTo>
                  <a:pt x="23" y="33"/>
                </a:lnTo>
                <a:lnTo>
                  <a:pt x="26" y="37"/>
                </a:lnTo>
                <a:lnTo>
                  <a:pt x="28" y="47"/>
                </a:lnTo>
                <a:lnTo>
                  <a:pt x="35" y="54"/>
                </a:lnTo>
                <a:lnTo>
                  <a:pt x="49" y="66"/>
                </a:lnTo>
                <a:lnTo>
                  <a:pt x="59" y="90"/>
                </a:lnTo>
                <a:lnTo>
                  <a:pt x="71" y="104"/>
                </a:lnTo>
                <a:lnTo>
                  <a:pt x="87" y="118"/>
                </a:lnTo>
                <a:lnTo>
                  <a:pt x="99" y="120"/>
                </a:lnTo>
                <a:lnTo>
                  <a:pt x="101" y="125"/>
                </a:lnTo>
                <a:lnTo>
                  <a:pt x="99" y="139"/>
                </a:lnTo>
                <a:close/>
              </a:path>
            </a:pathLst>
          </a:custGeom>
          <a:solidFill>
            <a:schemeClr val="bg1"/>
          </a:solidFill>
          <a:ln w="6350">
            <a:solidFill>
              <a:srgbClr val="00A0DC"/>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52" name="Alabama">
            <a:extLst>
              <a:ext uri="{FF2B5EF4-FFF2-40B4-BE49-F238E27FC236}">
                <a16:creationId xmlns:a16="http://schemas.microsoft.com/office/drawing/2014/main" id="{63C33E5F-1735-984A-9E75-32EB0238F3BA}"/>
              </a:ext>
            </a:extLst>
          </p:cNvPr>
          <p:cNvSpPr>
            <a:spLocks noChangeAspect="1" noEditPoints="1"/>
          </p:cNvSpPr>
          <p:nvPr/>
        </p:nvSpPr>
        <p:spPr bwMode="gray">
          <a:xfrm>
            <a:off x="8679070" y="4375478"/>
            <a:ext cx="581741" cy="976034"/>
          </a:xfrm>
          <a:custGeom>
            <a:avLst/>
            <a:gdLst/>
            <a:ahLst/>
            <a:cxnLst>
              <a:cxn ang="0">
                <a:pos x="393" y="457"/>
              </a:cxn>
              <a:cxn ang="0">
                <a:pos x="388" y="414"/>
              </a:cxn>
              <a:cxn ang="0">
                <a:pos x="381" y="398"/>
              </a:cxn>
              <a:cxn ang="0">
                <a:pos x="381" y="362"/>
              </a:cxn>
              <a:cxn ang="0">
                <a:pos x="383" y="348"/>
              </a:cxn>
              <a:cxn ang="0">
                <a:pos x="393" y="334"/>
              </a:cxn>
              <a:cxn ang="0">
                <a:pos x="385" y="327"/>
              </a:cxn>
              <a:cxn ang="0">
                <a:pos x="383" y="315"/>
              </a:cxn>
              <a:cxn ang="0">
                <a:pos x="357" y="268"/>
              </a:cxn>
              <a:cxn ang="0">
                <a:pos x="350" y="251"/>
              </a:cxn>
              <a:cxn ang="0">
                <a:pos x="329" y="187"/>
              </a:cxn>
              <a:cxn ang="0">
                <a:pos x="317" y="156"/>
              </a:cxn>
              <a:cxn ang="0">
                <a:pos x="307" y="125"/>
              </a:cxn>
              <a:cxn ang="0">
                <a:pos x="298" y="95"/>
              </a:cxn>
              <a:cxn ang="0">
                <a:pos x="286" y="64"/>
              </a:cxn>
              <a:cxn ang="0">
                <a:pos x="277" y="31"/>
              </a:cxn>
              <a:cxn ang="0">
                <a:pos x="248" y="2"/>
              </a:cxn>
              <a:cxn ang="0">
                <a:pos x="215" y="9"/>
              </a:cxn>
              <a:cxn ang="0">
                <a:pos x="182" y="14"/>
              </a:cxn>
              <a:cxn ang="0">
                <a:pos x="149" y="19"/>
              </a:cxn>
              <a:cxn ang="0">
                <a:pos x="116" y="24"/>
              </a:cxn>
              <a:cxn ang="0">
                <a:pos x="83" y="28"/>
              </a:cxn>
              <a:cxn ang="0">
                <a:pos x="50" y="33"/>
              </a:cxn>
              <a:cxn ang="0">
                <a:pos x="16" y="38"/>
              </a:cxn>
              <a:cxn ang="0">
                <a:pos x="0" y="40"/>
              </a:cxn>
              <a:cxn ang="0">
                <a:pos x="2" y="43"/>
              </a:cxn>
              <a:cxn ang="0">
                <a:pos x="14" y="52"/>
              </a:cxn>
              <a:cxn ang="0">
                <a:pos x="14" y="59"/>
              </a:cxn>
              <a:cxn ang="0">
                <a:pos x="14" y="107"/>
              </a:cxn>
              <a:cxn ang="0">
                <a:pos x="14" y="154"/>
              </a:cxn>
              <a:cxn ang="0">
                <a:pos x="16" y="201"/>
              </a:cxn>
              <a:cxn ang="0">
                <a:pos x="16" y="249"/>
              </a:cxn>
              <a:cxn ang="0">
                <a:pos x="16" y="296"/>
              </a:cxn>
              <a:cxn ang="0">
                <a:pos x="16" y="343"/>
              </a:cxn>
              <a:cxn ang="0">
                <a:pos x="16" y="391"/>
              </a:cxn>
              <a:cxn ang="0">
                <a:pos x="19" y="438"/>
              </a:cxn>
              <a:cxn ang="0">
                <a:pos x="31" y="509"/>
              </a:cxn>
              <a:cxn ang="0">
                <a:pos x="38" y="556"/>
              </a:cxn>
              <a:cxn ang="0">
                <a:pos x="45" y="604"/>
              </a:cxn>
              <a:cxn ang="0">
                <a:pos x="54" y="627"/>
              </a:cxn>
              <a:cxn ang="0">
                <a:pos x="78" y="625"/>
              </a:cxn>
              <a:cxn ang="0">
                <a:pos x="83" y="599"/>
              </a:cxn>
              <a:cxn ang="0">
                <a:pos x="87" y="582"/>
              </a:cxn>
              <a:cxn ang="0">
                <a:pos x="99" y="597"/>
              </a:cxn>
              <a:cxn ang="0">
                <a:pos x="104" y="616"/>
              </a:cxn>
              <a:cxn ang="0">
                <a:pos x="113" y="623"/>
              </a:cxn>
              <a:cxn ang="0">
                <a:pos x="106" y="634"/>
              </a:cxn>
              <a:cxn ang="0">
                <a:pos x="95" y="639"/>
              </a:cxn>
              <a:cxn ang="0">
                <a:pos x="147" y="616"/>
              </a:cxn>
              <a:cxn ang="0">
                <a:pos x="149" y="608"/>
              </a:cxn>
              <a:cxn ang="0">
                <a:pos x="154" y="599"/>
              </a:cxn>
              <a:cxn ang="0">
                <a:pos x="154" y="580"/>
              </a:cxn>
              <a:cxn ang="0">
                <a:pos x="135" y="561"/>
              </a:cxn>
              <a:cxn ang="0">
                <a:pos x="128" y="547"/>
              </a:cxn>
              <a:cxn ang="0">
                <a:pos x="163" y="533"/>
              </a:cxn>
              <a:cxn ang="0">
                <a:pos x="232" y="521"/>
              </a:cxn>
              <a:cxn ang="0">
                <a:pos x="303" y="509"/>
              </a:cxn>
              <a:cxn ang="0">
                <a:pos x="374" y="497"/>
              </a:cxn>
              <a:cxn ang="0">
                <a:pos x="400" y="478"/>
              </a:cxn>
              <a:cxn ang="0">
                <a:pos x="61" y="644"/>
              </a:cxn>
              <a:cxn ang="0">
                <a:pos x="78" y="642"/>
              </a:cxn>
              <a:cxn ang="0">
                <a:pos x="83" y="637"/>
              </a:cxn>
            </a:cxnLst>
            <a:rect l="0" t="0" r="r" b="b"/>
            <a:pathLst>
              <a:path w="407" h="644">
                <a:moveTo>
                  <a:pt x="400" y="478"/>
                </a:moveTo>
                <a:lnTo>
                  <a:pt x="393" y="457"/>
                </a:lnTo>
                <a:lnTo>
                  <a:pt x="393" y="421"/>
                </a:lnTo>
                <a:lnTo>
                  <a:pt x="388" y="414"/>
                </a:lnTo>
                <a:lnTo>
                  <a:pt x="388" y="414"/>
                </a:lnTo>
                <a:lnTo>
                  <a:pt x="381" y="398"/>
                </a:lnTo>
                <a:lnTo>
                  <a:pt x="378" y="384"/>
                </a:lnTo>
                <a:lnTo>
                  <a:pt x="381" y="362"/>
                </a:lnTo>
                <a:lnTo>
                  <a:pt x="381" y="362"/>
                </a:lnTo>
                <a:lnTo>
                  <a:pt x="383" y="348"/>
                </a:lnTo>
                <a:lnTo>
                  <a:pt x="385" y="341"/>
                </a:lnTo>
                <a:lnTo>
                  <a:pt x="393" y="334"/>
                </a:lnTo>
                <a:lnTo>
                  <a:pt x="393" y="329"/>
                </a:lnTo>
                <a:lnTo>
                  <a:pt x="385" y="327"/>
                </a:lnTo>
                <a:lnTo>
                  <a:pt x="383" y="320"/>
                </a:lnTo>
                <a:lnTo>
                  <a:pt x="383" y="315"/>
                </a:lnTo>
                <a:lnTo>
                  <a:pt x="378" y="301"/>
                </a:lnTo>
                <a:lnTo>
                  <a:pt x="357" y="268"/>
                </a:lnTo>
                <a:lnTo>
                  <a:pt x="352" y="256"/>
                </a:lnTo>
                <a:lnTo>
                  <a:pt x="350" y="251"/>
                </a:lnTo>
                <a:lnTo>
                  <a:pt x="343" y="234"/>
                </a:lnTo>
                <a:lnTo>
                  <a:pt x="329" y="187"/>
                </a:lnTo>
                <a:lnTo>
                  <a:pt x="324" y="173"/>
                </a:lnTo>
                <a:lnTo>
                  <a:pt x="317" y="156"/>
                </a:lnTo>
                <a:lnTo>
                  <a:pt x="312" y="142"/>
                </a:lnTo>
                <a:lnTo>
                  <a:pt x="307" y="125"/>
                </a:lnTo>
                <a:lnTo>
                  <a:pt x="303" y="109"/>
                </a:lnTo>
                <a:lnTo>
                  <a:pt x="298" y="95"/>
                </a:lnTo>
                <a:lnTo>
                  <a:pt x="291" y="78"/>
                </a:lnTo>
                <a:lnTo>
                  <a:pt x="286" y="64"/>
                </a:lnTo>
                <a:lnTo>
                  <a:pt x="281" y="47"/>
                </a:lnTo>
                <a:lnTo>
                  <a:pt x="277" y="31"/>
                </a:lnTo>
                <a:lnTo>
                  <a:pt x="265" y="0"/>
                </a:lnTo>
                <a:lnTo>
                  <a:pt x="248" y="2"/>
                </a:lnTo>
                <a:lnTo>
                  <a:pt x="232" y="7"/>
                </a:lnTo>
                <a:lnTo>
                  <a:pt x="215" y="9"/>
                </a:lnTo>
                <a:lnTo>
                  <a:pt x="199" y="12"/>
                </a:lnTo>
                <a:lnTo>
                  <a:pt x="182" y="14"/>
                </a:lnTo>
                <a:lnTo>
                  <a:pt x="165" y="17"/>
                </a:lnTo>
                <a:lnTo>
                  <a:pt x="149" y="19"/>
                </a:lnTo>
                <a:lnTo>
                  <a:pt x="132" y="21"/>
                </a:lnTo>
                <a:lnTo>
                  <a:pt x="116" y="24"/>
                </a:lnTo>
                <a:lnTo>
                  <a:pt x="99" y="26"/>
                </a:lnTo>
                <a:lnTo>
                  <a:pt x="83" y="28"/>
                </a:lnTo>
                <a:lnTo>
                  <a:pt x="66" y="31"/>
                </a:lnTo>
                <a:lnTo>
                  <a:pt x="50" y="33"/>
                </a:lnTo>
                <a:lnTo>
                  <a:pt x="33" y="36"/>
                </a:lnTo>
                <a:lnTo>
                  <a:pt x="16" y="38"/>
                </a:lnTo>
                <a:lnTo>
                  <a:pt x="0" y="40"/>
                </a:lnTo>
                <a:lnTo>
                  <a:pt x="0" y="40"/>
                </a:lnTo>
                <a:lnTo>
                  <a:pt x="0" y="40"/>
                </a:lnTo>
                <a:lnTo>
                  <a:pt x="2" y="43"/>
                </a:lnTo>
                <a:lnTo>
                  <a:pt x="14" y="50"/>
                </a:lnTo>
                <a:lnTo>
                  <a:pt x="14" y="52"/>
                </a:lnTo>
                <a:lnTo>
                  <a:pt x="14" y="54"/>
                </a:lnTo>
                <a:lnTo>
                  <a:pt x="14" y="59"/>
                </a:lnTo>
                <a:lnTo>
                  <a:pt x="14" y="83"/>
                </a:lnTo>
                <a:lnTo>
                  <a:pt x="14" y="107"/>
                </a:lnTo>
                <a:lnTo>
                  <a:pt x="14" y="130"/>
                </a:lnTo>
                <a:lnTo>
                  <a:pt x="14" y="154"/>
                </a:lnTo>
                <a:lnTo>
                  <a:pt x="14" y="178"/>
                </a:lnTo>
                <a:lnTo>
                  <a:pt x="16" y="201"/>
                </a:lnTo>
                <a:lnTo>
                  <a:pt x="16" y="225"/>
                </a:lnTo>
                <a:lnTo>
                  <a:pt x="16" y="249"/>
                </a:lnTo>
                <a:lnTo>
                  <a:pt x="16" y="272"/>
                </a:lnTo>
                <a:lnTo>
                  <a:pt x="16" y="296"/>
                </a:lnTo>
                <a:lnTo>
                  <a:pt x="16" y="320"/>
                </a:lnTo>
                <a:lnTo>
                  <a:pt x="16" y="343"/>
                </a:lnTo>
                <a:lnTo>
                  <a:pt x="16" y="367"/>
                </a:lnTo>
                <a:lnTo>
                  <a:pt x="16" y="391"/>
                </a:lnTo>
                <a:lnTo>
                  <a:pt x="16" y="414"/>
                </a:lnTo>
                <a:lnTo>
                  <a:pt x="19" y="438"/>
                </a:lnTo>
                <a:lnTo>
                  <a:pt x="26" y="485"/>
                </a:lnTo>
                <a:lnTo>
                  <a:pt x="31" y="509"/>
                </a:lnTo>
                <a:lnTo>
                  <a:pt x="33" y="533"/>
                </a:lnTo>
                <a:lnTo>
                  <a:pt x="38" y="556"/>
                </a:lnTo>
                <a:lnTo>
                  <a:pt x="40" y="580"/>
                </a:lnTo>
                <a:lnTo>
                  <a:pt x="45" y="604"/>
                </a:lnTo>
                <a:lnTo>
                  <a:pt x="50" y="627"/>
                </a:lnTo>
                <a:lnTo>
                  <a:pt x="54" y="627"/>
                </a:lnTo>
                <a:lnTo>
                  <a:pt x="66" y="627"/>
                </a:lnTo>
                <a:lnTo>
                  <a:pt x="78" y="625"/>
                </a:lnTo>
                <a:lnTo>
                  <a:pt x="80" y="618"/>
                </a:lnTo>
                <a:lnTo>
                  <a:pt x="83" y="599"/>
                </a:lnTo>
                <a:lnTo>
                  <a:pt x="85" y="585"/>
                </a:lnTo>
                <a:lnTo>
                  <a:pt x="87" y="582"/>
                </a:lnTo>
                <a:lnTo>
                  <a:pt x="95" y="590"/>
                </a:lnTo>
                <a:lnTo>
                  <a:pt x="99" y="597"/>
                </a:lnTo>
                <a:lnTo>
                  <a:pt x="99" y="611"/>
                </a:lnTo>
                <a:lnTo>
                  <a:pt x="104" y="616"/>
                </a:lnTo>
                <a:lnTo>
                  <a:pt x="109" y="616"/>
                </a:lnTo>
                <a:lnTo>
                  <a:pt x="113" y="623"/>
                </a:lnTo>
                <a:lnTo>
                  <a:pt x="118" y="630"/>
                </a:lnTo>
                <a:lnTo>
                  <a:pt x="106" y="634"/>
                </a:lnTo>
                <a:lnTo>
                  <a:pt x="97" y="637"/>
                </a:lnTo>
                <a:lnTo>
                  <a:pt x="95" y="639"/>
                </a:lnTo>
                <a:lnTo>
                  <a:pt x="137" y="630"/>
                </a:lnTo>
                <a:lnTo>
                  <a:pt x="147" y="616"/>
                </a:lnTo>
                <a:lnTo>
                  <a:pt x="149" y="613"/>
                </a:lnTo>
                <a:lnTo>
                  <a:pt x="149" y="608"/>
                </a:lnTo>
                <a:lnTo>
                  <a:pt x="154" y="604"/>
                </a:lnTo>
                <a:lnTo>
                  <a:pt x="154" y="599"/>
                </a:lnTo>
                <a:lnTo>
                  <a:pt x="151" y="592"/>
                </a:lnTo>
                <a:lnTo>
                  <a:pt x="154" y="580"/>
                </a:lnTo>
                <a:lnTo>
                  <a:pt x="151" y="575"/>
                </a:lnTo>
                <a:lnTo>
                  <a:pt x="135" y="561"/>
                </a:lnTo>
                <a:lnTo>
                  <a:pt x="130" y="554"/>
                </a:lnTo>
                <a:lnTo>
                  <a:pt x="128" y="547"/>
                </a:lnTo>
                <a:lnTo>
                  <a:pt x="128" y="537"/>
                </a:lnTo>
                <a:lnTo>
                  <a:pt x="163" y="533"/>
                </a:lnTo>
                <a:lnTo>
                  <a:pt x="199" y="526"/>
                </a:lnTo>
                <a:lnTo>
                  <a:pt x="232" y="521"/>
                </a:lnTo>
                <a:lnTo>
                  <a:pt x="267" y="516"/>
                </a:lnTo>
                <a:lnTo>
                  <a:pt x="303" y="509"/>
                </a:lnTo>
                <a:lnTo>
                  <a:pt x="338" y="504"/>
                </a:lnTo>
                <a:lnTo>
                  <a:pt x="374" y="497"/>
                </a:lnTo>
                <a:lnTo>
                  <a:pt x="407" y="492"/>
                </a:lnTo>
                <a:lnTo>
                  <a:pt x="400" y="478"/>
                </a:lnTo>
                <a:close/>
                <a:moveTo>
                  <a:pt x="66" y="642"/>
                </a:moveTo>
                <a:lnTo>
                  <a:pt x="61" y="644"/>
                </a:lnTo>
                <a:lnTo>
                  <a:pt x="64" y="644"/>
                </a:lnTo>
                <a:lnTo>
                  <a:pt x="78" y="642"/>
                </a:lnTo>
                <a:lnTo>
                  <a:pt x="87" y="639"/>
                </a:lnTo>
                <a:lnTo>
                  <a:pt x="83" y="637"/>
                </a:lnTo>
                <a:lnTo>
                  <a:pt x="66" y="642"/>
                </a:lnTo>
                <a:close/>
              </a:path>
            </a:pathLst>
          </a:custGeom>
          <a:solidFill>
            <a:schemeClr val="bg1"/>
          </a:solidFill>
          <a:ln w="6350">
            <a:solidFill>
              <a:srgbClr val="00A0DC"/>
            </a:solidFill>
            <a:round/>
            <a:headEnd/>
            <a:tailEnd/>
          </a:ln>
        </p:spPr>
        <p:txBody>
          <a:bodyPr lIns="27425" bIns="21939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53" name="Hawaii">
            <a:extLst>
              <a:ext uri="{FF2B5EF4-FFF2-40B4-BE49-F238E27FC236}">
                <a16:creationId xmlns:a16="http://schemas.microsoft.com/office/drawing/2014/main" id="{09A21122-3795-A540-8691-187341502223}"/>
              </a:ext>
            </a:extLst>
          </p:cNvPr>
          <p:cNvSpPr>
            <a:spLocks noChangeAspect="1" noEditPoints="1"/>
          </p:cNvSpPr>
          <p:nvPr/>
        </p:nvSpPr>
        <p:spPr bwMode="gray">
          <a:xfrm>
            <a:off x="4336063" y="5232993"/>
            <a:ext cx="638210" cy="508763"/>
          </a:xfrm>
          <a:custGeom>
            <a:avLst/>
            <a:gdLst/>
            <a:ahLst/>
            <a:cxnLst>
              <a:cxn ang="0">
                <a:pos x="46" y="22"/>
              </a:cxn>
              <a:cxn ang="0">
                <a:pos x="70" y="36"/>
              </a:cxn>
              <a:cxn ang="0">
                <a:pos x="86" y="31"/>
              </a:cxn>
              <a:cxn ang="0">
                <a:pos x="89" y="12"/>
              </a:cxn>
              <a:cxn ang="0">
                <a:pos x="48" y="5"/>
              </a:cxn>
              <a:cxn ang="0">
                <a:pos x="0" y="29"/>
              </a:cxn>
              <a:cxn ang="0">
                <a:pos x="5" y="31"/>
              </a:cxn>
              <a:cxn ang="0">
                <a:pos x="15" y="19"/>
              </a:cxn>
              <a:cxn ang="0">
                <a:pos x="8" y="19"/>
              </a:cxn>
              <a:cxn ang="0">
                <a:pos x="235" y="111"/>
              </a:cxn>
              <a:cxn ang="0">
                <a:pos x="220" y="84"/>
              </a:cxn>
              <a:cxn ang="0">
                <a:pos x="192" y="92"/>
              </a:cxn>
              <a:cxn ang="0">
                <a:pos x="206" y="116"/>
              </a:cxn>
              <a:cxn ang="0">
                <a:pos x="223" y="125"/>
              </a:cxn>
              <a:cxn ang="0">
                <a:pos x="223" y="121"/>
              </a:cxn>
              <a:cxn ang="0">
                <a:pos x="235" y="130"/>
              </a:cxn>
              <a:cxn ang="0">
                <a:pos x="256" y="133"/>
              </a:cxn>
              <a:cxn ang="0">
                <a:pos x="246" y="113"/>
              </a:cxn>
              <a:cxn ang="0">
                <a:pos x="344" y="166"/>
              </a:cxn>
              <a:cxn ang="0">
                <a:pos x="328" y="157"/>
              </a:cxn>
              <a:cxn ang="0">
                <a:pos x="297" y="147"/>
              </a:cxn>
              <a:cxn ang="0">
                <a:pos x="292" y="154"/>
              </a:cxn>
              <a:cxn ang="0">
                <a:pos x="332" y="171"/>
              </a:cxn>
              <a:cxn ang="0">
                <a:pos x="359" y="200"/>
              </a:cxn>
              <a:cxn ang="0">
                <a:pos x="378" y="215"/>
              </a:cxn>
              <a:cxn ang="0">
                <a:pos x="392" y="227"/>
              </a:cxn>
              <a:cxn ang="0">
                <a:pos x="418" y="219"/>
              </a:cxn>
              <a:cxn ang="0">
                <a:pos x="409" y="205"/>
              </a:cxn>
              <a:cxn ang="0">
                <a:pos x="385" y="190"/>
              </a:cxn>
              <a:cxn ang="0">
                <a:pos x="366" y="181"/>
              </a:cxn>
              <a:cxn ang="0">
                <a:pos x="349" y="183"/>
              </a:cxn>
              <a:cxn ang="0">
                <a:pos x="340" y="195"/>
              </a:cxn>
              <a:cxn ang="0">
                <a:pos x="325" y="183"/>
              </a:cxn>
              <a:cxn ang="0">
                <a:pos x="325" y="202"/>
              </a:cxn>
              <a:cxn ang="0">
                <a:pos x="536" y="347"/>
              </a:cxn>
              <a:cxn ang="0">
                <a:pos x="519" y="321"/>
              </a:cxn>
              <a:cxn ang="0">
                <a:pos x="442" y="268"/>
              </a:cxn>
              <a:cxn ang="0">
                <a:pos x="445" y="296"/>
              </a:cxn>
              <a:cxn ang="0">
                <a:pos x="426" y="323"/>
              </a:cxn>
              <a:cxn ang="0">
                <a:pos x="447" y="393"/>
              </a:cxn>
              <a:cxn ang="0">
                <a:pos x="476" y="415"/>
              </a:cxn>
              <a:cxn ang="0">
                <a:pos x="504" y="386"/>
              </a:cxn>
              <a:cxn ang="0">
                <a:pos x="552" y="362"/>
              </a:cxn>
            </a:cxnLst>
            <a:rect l="0" t="0" r="r" b="b"/>
            <a:pathLst>
              <a:path w="552" h="415">
                <a:moveTo>
                  <a:pt x="48" y="5"/>
                </a:moveTo>
                <a:lnTo>
                  <a:pt x="43" y="17"/>
                </a:lnTo>
                <a:lnTo>
                  <a:pt x="46" y="22"/>
                </a:lnTo>
                <a:lnTo>
                  <a:pt x="58" y="29"/>
                </a:lnTo>
                <a:lnTo>
                  <a:pt x="60" y="34"/>
                </a:lnTo>
                <a:lnTo>
                  <a:pt x="70" y="36"/>
                </a:lnTo>
                <a:lnTo>
                  <a:pt x="74" y="41"/>
                </a:lnTo>
                <a:lnTo>
                  <a:pt x="84" y="36"/>
                </a:lnTo>
                <a:lnTo>
                  <a:pt x="86" y="31"/>
                </a:lnTo>
                <a:lnTo>
                  <a:pt x="86" y="22"/>
                </a:lnTo>
                <a:lnTo>
                  <a:pt x="89" y="17"/>
                </a:lnTo>
                <a:lnTo>
                  <a:pt x="89" y="12"/>
                </a:lnTo>
                <a:lnTo>
                  <a:pt x="84" y="5"/>
                </a:lnTo>
                <a:lnTo>
                  <a:pt x="63" y="0"/>
                </a:lnTo>
                <a:lnTo>
                  <a:pt x="48" y="5"/>
                </a:lnTo>
                <a:close/>
                <a:moveTo>
                  <a:pt x="8" y="19"/>
                </a:moveTo>
                <a:lnTo>
                  <a:pt x="0" y="24"/>
                </a:lnTo>
                <a:lnTo>
                  <a:pt x="0" y="29"/>
                </a:lnTo>
                <a:lnTo>
                  <a:pt x="0" y="34"/>
                </a:lnTo>
                <a:lnTo>
                  <a:pt x="3" y="36"/>
                </a:lnTo>
                <a:lnTo>
                  <a:pt x="5" y="31"/>
                </a:lnTo>
                <a:lnTo>
                  <a:pt x="8" y="27"/>
                </a:lnTo>
                <a:lnTo>
                  <a:pt x="15" y="24"/>
                </a:lnTo>
                <a:lnTo>
                  <a:pt x="15" y="19"/>
                </a:lnTo>
                <a:lnTo>
                  <a:pt x="17" y="15"/>
                </a:lnTo>
                <a:lnTo>
                  <a:pt x="12" y="12"/>
                </a:lnTo>
                <a:lnTo>
                  <a:pt x="8" y="19"/>
                </a:lnTo>
                <a:close/>
                <a:moveTo>
                  <a:pt x="242" y="113"/>
                </a:moveTo>
                <a:lnTo>
                  <a:pt x="239" y="113"/>
                </a:lnTo>
                <a:lnTo>
                  <a:pt x="235" y="111"/>
                </a:lnTo>
                <a:lnTo>
                  <a:pt x="232" y="106"/>
                </a:lnTo>
                <a:lnTo>
                  <a:pt x="232" y="101"/>
                </a:lnTo>
                <a:lnTo>
                  <a:pt x="220" y="84"/>
                </a:lnTo>
                <a:lnTo>
                  <a:pt x="215" y="84"/>
                </a:lnTo>
                <a:lnTo>
                  <a:pt x="206" y="92"/>
                </a:lnTo>
                <a:lnTo>
                  <a:pt x="192" y="92"/>
                </a:lnTo>
                <a:lnTo>
                  <a:pt x="196" y="99"/>
                </a:lnTo>
                <a:lnTo>
                  <a:pt x="196" y="104"/>
                </a:lnTo>
                <a:lnTo>
                  <a:pt x="206" y="116"/>
                </a:lnTo>
                <a:lnTo>
                  <a:pt x="208" y="123"/>
                </a:lnTo>
                <a:lnTo>
                  <a:pt x="213" y="125"/>
                </a:lnTo>
                <a:lnTo>
                  <a:pt x="223" y="125"/>
                </a:lnTo>
                <a:lnTo>
                  <a:pt x="218" y="121"/>
                </a:lnTo>
                <a:lnTo>
                  <a:pt x="223" y="118"/>
                </a:lnTo>
                <a:lnTo>
                  <a:pt x="223" y="121"/>
                </a:lnTo>
                <a:lnTo>
                  <a:pt x="225" y="125"/>
                </a:lnTo>
                <a:lnTo>
                  <a:pt x="230" y="125"/>
                </a:lnTo>
                <a:lnTo>
                  <a:pt x="235" y="130"/>
                </a:lnTo>
                <a:lnTo>
                  <a:pt x="239" y="133"/>
                </a:lnTo>
                <a:lnTo>
                  <a:pt x="251" y="135"/>
                </a:lnTo>
                <a:lnTo>
                  <a:pt x="256" y="133"/>
                </a:lnTo>
                <a:lnTo>
                  <a:pt x="254" y="128"/>
                </a:lnTo>
                <a:lnTo>
                  <a:pt x="249" y="123"/>
                </a:lnTo>
                <a:lnTo>
                  <a:pt x="246" y="113"/>
                </a:lnTo>
                <a:lnTo>
                  <a:pt x="242" y="113"/>
                </a:lnTo>
                <a:close/>
                <a:moveTo>
                  <a:pt x="332" y="171"/>
                </a:moveTo>
                <a:lnTo>
                  <a:pt x="344" y="166"/>
                </a:lnTo>
                <a:lnTo>
                  <a:pt x="347" y="162"/>
                </a:lnTo>
                <a:lnTo>
                  <a:pt x="344" y="159"/>
                </a:lnTo>
                <a:lnTo>
                  <a:pt x="328" y="157"/>
                </a:lnTo>
                <a:lnTo>
                  <a:pt x="323" y="154"/>
                </a:lnTo>
                <a:lnTo>
                  <a:pt x="318" y="154"/>
                </a:lnTo>
                <a:lnTo>
                  <a:pt x="297" y="147"/>
                </a:lnTo>
                <a:lnTo>
                  <a:pt x="294" y="147"/>
                </a:lnTo>
                <a:lnTo>
                  <a:pt x="294" y="152"/>
                </a:lnTo>
                <a:lnTo>
                  <a:pt x="292" y="154"/>
                </a:lnTo>
                <a:lnTo>
                  <a:pt x="292" y="159"/>
                </a:lnTo>
                <a:lnTo>
                  <a:pt x="318" y="164"/>
                </a:lnTo>
                <a:lnTo>
                  <a:pt x="332" y="171"/>
                </a:lnTo>
                <a:close/>
                <a:moveTo>
                  <a:pt x="349" y="183"/>
                </a:moveTo>
                <a:lnTo>
                  <a:pt x="352" y="190"/>
                </a:lnTo>
                <a:lnTo>
                  <a:pt x="359" y="200"/>
                </a:lnTo>
                <a:lnTo>
                  <a:pt x="366" y="202"/>
                </a:lnTo>
                <a:lnTo>
                  <a:pt x="373" y="202"/>
                </a:lnTo>
                <a:lnTo>
                  <a:pt x="378" y="215"/>
                </a:lnTo>
                <a:lnTo>
                  <a:pt x="378" y="224"/>
                </a:lnTo>
                <a:lnTo>
                  <a:pt x="383" y="227"/>
                </a:lnTo>
                <a:lnTo>
                  <a:pt x="392" y="227"/>
                </a:lnTo>
                <a:lnTo>
                  <a:pt x="399" y="224"/>
                </a:lnTo>
                <a:lnTo>
                  <a:pt x="411" y="224"/>
                </a:lnTo>
                <a:lnTo>
                  <a:pt x="418" y="219"/>
                </a:lnTo>
                <a:lnTo>
                  <a:pt x="421" y="215"/>
                </a:lnTo>
                <a:lnTo>
                  <a:pt x="418" y="210"/>
                </a:lnTo>
                <a:lnTo>
                  <a:pt x="409" y="205"/>
                </a:lnTo>
                <a:lnTo>
                  <a:pt x="404" y="198"/>
                </a:lnTo>
                <a:lnTo>
                  <a:pt x="392" y="190"/>
                </a:lnTo>
                <a:lnTo>
                  <a:pt x="385" y="190"/>
                </a:lnTo>
                <a:lnTo>
                  <a:pt x="373" y="190"/>
                </a:lnTo>
                <a:lnTo>
                  <a:pt x="371" y="188"/>
                </a:lnTo>
                <a:lnTo>
                  <a:pt x="366" y="181"/>
                </a:lnTo>
                <a:lnTo>
                  <a:pt x="361" y="176"/>
                </a:lnTo>
                <a:lnTo>
                  <a:pt x="354" y="176"/>
                </a:lnTo>
                <a:lnTo>
                  <a:pt x="349" y="183"/>
                </a:lnTo>
                <a:close/>
                <a:moveTo>
                  <a:pt x="330" y="205"/>
                </a:moveTo>
                <a:lnTo>
                  <a:pt x="337" y="202"/>
                </a:lnTo>
                <a:lnTo>
                  <a:pt x="340" y="195"/>
                </a:lnTo>
                <a:lnTo>
                  <a:pt x="337" y="190"/>
                </a:lnTo>
                <a:lnTo>
                  <a:pt x="332" y="186"/>
                </a:lnTo>
                <a:lnTo>
                  <a:pt x="325" y="183"/>
                </a:lnTo>
                <a:lnTo>
                  <a:pt x="316" y="183"/>
                </a:lnTo>
                <a:lnTo>
                  <a:pt x="323" y="193"/>
                </a:lnTo>
                <a:lnTo>
                  <a:pt x="325" y="202"/>
                </a:lnTo>
                <a:lnTo>
                  <a:pt x="330" y="205"/>
                </a:lnTo>
                <a:close/>
                <a:moveTo>
                  <a:pt x="547" y="357"/>
                </a:moveTo>
                <a:lnTo>
                  <a:pt x="536" y="347"/>
                </a:lnTo>
                <a:lnTo>
                  <a:pt x="531" y="337"/>
                </a:lnTo>
                <a:lnTo>
                  <a:pt x="524" y="335"/>
                </a:lnTo>
                <a:lnTo>
                  <a:pt x="519" y="321"/>
                </a:lnTo>
                <a:lnTo>
                  <a:pt x="507" y="306"/>
                </a:lnTo>
                <a:lnTo>
                  <a:pt x="464" y="284"/>
                </a:lnTo>
                <a:lnTo>
                  <a:pt x="442" y="268"/>
                </a:lnTo>
                <a:lnTo>
                  <a:pt x="438" y="270"/>
                </a:lnTo>
                <a:lnTo>
                  <a:pt x="438" y="280"/>
                </a:lnTo>
                <a:lnTo>
                  <a:pt x="445" y="296"/>
                </a:lnTo>
                <a:lnTo>
                  <a:pt x="438" y="308"/>
                </a:lnTo>
                <a:lnTo>
                  <a:pt x="430" y="316"/>
                </a:lnTo>
                <a:lnTo>
                  <a:pt x="426" y="323"/>
                </a:lnTo>
                <a:lnTo>
                  <a:pt x="435" y="342"/>
                </a:lnTo>
                <a:lnTo>
                  <a:pt x="445" y="366"/>
                </a:lnTo>
                <a:lnTo>
                  <a:pt x="447" y="393"/>
                </a:lnTo>
                <a:lnTo>
                  <a:pt x="450" y="400"/>
                </a:lnTo>
                <a:lnTo>
                  <a:pt x="471" y="412"/>
                </a:lnTo>
                <a:lnTo>
                  <a:pt x="476" y="415"/>
                </a:lnTo>
                <a:lnTo>
                  <a:pt x="481" y="410"/>
                </a:lnTo>
                <a:lnTo>
                  <a:pt x="483" y="400"/>
                </a:lnTo>
                <a:lnTo>
                  <a:pt x="504" y="386"/>
                </a:lnTo>
                <a:lnTo>
                  <a:pt x="528" y="381"/>
                </a:lnTo>
                <a:lnTo>
                  <a:pt x="547" y="369"/>
                </a:lnTo>
                <a:lnTo>
                  <a:pt x="552" y="362"/>
                </a:lnTo>
                <a:lnTo>
                  <a:pt x="547" y="357"/>
                </a:lnTo>
                <a:close/>
              </a:path>
            </a:pathLst>
          </a:custGeom>
          <a:solidFill>
            <a:schemeClr val="bg1"/>
          </a:solidFill>
          <a:ln w="6350">
            <a:solidFill>
              <a:srgbClr val="00A0DC"/>
            </a:solidFill>
            <a:round/>
            <a:headEnd/>
            <a:tailEnd/>
          </a:ln>
        </p:spPr>
        <p:txBody>
          <a:bodyPr lIns="0" tIns="457081" rIns="173691" bIns="2742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54" name="Alaska">
            <a:extLst>
              <a:ext uri="{FF2B5EF4-FFF2-40B4-BE49-F238E27FC236}">
                <a16:creationId xmlns:a16="http://schemas.microsoft.com/office/drawing/2014/main" id="{7522EFD1-F2E0-534A-B917-17D17920AAEB}"/>
              </a:ext>
            </a:extLst>
          </p:cNvPr>
          <p:cNvSpPr>
            <a:spLocks noChangeAspect="1" noEditPoints="1"/>
          </p:cNvSpPr>
          <p:nvPr/>
        </p:nvSpPr>
        <p:spPr bwMode="gray">
          <a:xfrm>
            <a:off x="2561909" y="4732930"/>
            <a:ext cx="1673355" cy="1252252"/>
          </a:xfrm>
          <a:custGeom>
            <a:avLst/>
            <a:gdLst/>
            <a:ahLst/>
            <a:cxnLst>
              <a:cxn ang="0">
                <a:pos x="2539" y="1293"/>
              </a:cxn>
              <a:cxn ang="0">
                <a:pos x="2260" y="1229"/>
              </a:cxn>
              <a:cxn ang="0">
                <a:pos x="1964" y="385"/>
              </a:cxn>
              <a:cxn ang="0">
                <a:pos x="1613" y="114"/>
              </a:cxn>
              <a:cxn ang="0">
                <a:pos x="1417" y="15"/>
              </a:cxn>
              <a:cxn ang="0">
                <a:pos x="1213" y="114"/>
              </a:cxn>
              <a:cxn ang="0">
                <a:pos x="1125" y="456"/>
              </a:cxn>
              <a:cxn ang="0">
                <a:pos x="1156" y="544"/>
              </a:cxn>
              <a:cxn ang="0">
                <a:pos x="884" y="551"/>
              </a:cxn>
              <a:cxn ang="0">
                <a:pos x="1073" y="738"/>
              </a:cxn>
              <a:cxn ang="0">
                <a:pos x="1000" y="885"/>
              </a:cxn>
              <a:cxn ang="0">
                <a:pos x="865" y="1035"/>
              </a:cxn>
              <a:cxn ang="0">
                <a:pos x="947" y="1137"/>
              </a:cxn>
              <a:cxn ang="0">
                <a:pos x="1023" y="1215"/>
              </a:cxn>
              <a:cxn ang="0">
                <a:pos x="1196" y="1367"/>
              </a:cxn>
              <a:cxn ang="0">
                <a:pos x="1227" y="1533"/>
              </a:cxn>
              <a:cxn ang="0">
                <a:pos x="1049" y="1694"/>
              </a:cxn>
              <a:cxn ang="0">
                <a:pos x="957" y="1779"/>
              </a:cxn>
              <a:cxn ang="0">
                <a:pos x="1111" y="1713"/>
              </a:cxn>
              <a:cxn ang="0">
                <a:pos x="1244" y="1618"/>
              </a:cxn>
              <a:cxn ang="0">
                <a:pos x="1419" y="1459"/>
              </a:cxn>
              <a:cxn ang="0">
                <a:pos x="1495" y="1274"/>
              </a:cxn>
              <a:cxn ang="0">
                <a:pos x="1637" y="1115"/>
              </a:cxn>
              <a:cxn ang="0">
                <a:pos x="1540" y="1331"/>
              </a:cxn>
              <a:cxn ang="0">
                <a:pos x="1663" y="1246"/>
              </a:cxn>
              <a:cxn ang="0">
                <a:pos x="1701" y="1163"/>
              </a:cxn>
              <a:cxn ang="0">
                <a:pos x="1796" y="1148"/>
              </a:cxn>
              <a:cxn ang="0">
                <a:pos x="2009" y="1205"/>
              </a:cxn>
              <a:cxn ang="0">
                <a:pos x="2165" y="1224"/>
              </a:cxn>
              <a:cxn ang="0">
                <a:pos x="2321" y="1267"/>
              </a:cxn>
              <a:cxn ang="0">
                <a:pos x="2414" y="1265"/>
              </a:cxn>
              <a:cxn ang="0">
                <a:pos x="2525" y="1319"/>
              </a:cxn>
              <a:cxn ang="0">
                <a:pos x="2684" y="1530"/>
              </a:cxn>
              <a:cxn ang="0">
                <a:pos x="765" y="795"/>
              </a:cxn>
              <a:cxn ang="0">
                <a:pos x="739" y="833"/>
              </a:cxn>
              <a:cxn ang="0">
                <a:pos x="1743" y="1201"/>
              </a:cxn>
              <a:cxn ang="0">
                <a:pos x="836" y="1156"/>
              </a:cxn>
              <a:cxn ang="0">
                <a:pos x="1760" y="1265"/>
              </a:cxn>
              <a:cxn ang="0">
                <a:pos x="1511" y="1433"/>
              </a:cxn>
              <a:cxn ang="0">
                <a:pos x="1488" y="1452"/>
              </a:cxn>
              <a:cxn ang="0">
                <a:pos x="2506" y="1336"/>
              </a:cxn>
              <a:cxn ang="0">
                <a:pos x="2397" y="1317"/>
              </a:cxn>
              <a:cxn ang="0">
                <a:pos x="1464" y="1511"/>
              </a:cxn>
              <a:cxn ang="0">
                <a:pos x="1414" y="1587"/>
              </a:cxn>
              <a:cxn ang="0">
                <a:pos x="1523" y="1542"/>
              </a:cxn>
              <a:cxn ang="0">
                <a:pos x="2457" y="1435"/>
              </a:cxn>
              <a:cxn ang="0">
                <a:pos x="2584" y="1459"/>
              </a:cxn>
              <a:cxn ang="0">
                <a:pos x="2549" y="1454"/>
              </a:cxn>
              <a:cxn ang="0">
                <a:pos x="585" y="1540"/>
              </a:cxn>
              <a:cxn ang="0">
                <a:pos x="2625" y="1471"/>
              </a:cxn>
              <a:cxn ang="0">
                <a:pos x="2653" y="1523"/>
              </a:cxn>
              <a:cxn ang="0">
                <a:pos x="2634" y="1566"/>
              </a:cxn>
              <a:cxn ang="0">
                <a:pos x="2708" y="1563"/>
              </a:cxn>
              <a:cxn ang="0">
                <a:pos x="1049" y="1779"/>
              </a:cxn>
              <a:cxn ang="0">
                <a:pos x="1101" y="1775"/>
              </a:cxn>
              <a:cxn ang="0">
                <a:pos x="1120" y="1798"/>
              </a:cxn>
              <a:cxn ang="0">
                <a:pos x="917" y="1820"/>
              </a:cxn>
              <a:cxn ang="0">
                <a:pos x="760" y="1860"/>
              </a:cxn>
              <a:cxn ang="0">
                <a:pos x="647" y="1929"/>
              </a:cxn>
              <a:cxn ang="0">
                <a:pos x="568" y="1926"/>
              </a:cxn>
              <a:cxn ang="0">
                <a:pos x="234" y="1919"/>
              </a:cxn>
              <a:cxn ang="0">
                <a:pos x="294" y="1976"/>
              </a:cxn>
              <a:cxn ang="0">
                <a:pos x="54" y="1931"/>
              </a:cxn>
            </a:cxnLst>
            <a:rect l="0" t="0" r="r" b="b"/>
            <a:pathLst>
              <a:path w="2800" h="1976">
                <a:moveTo>
                  <a:pt x="2798" y="1542"/>
                </a:moveTo>
                <a:lnTo>
                  <a:pt x="2798" y="1535"/>
                </a:lnTo>
                <a:lnTo>
                  <a:pt x="2800" y="1516"/>
                </a:lnTo>
                <a:lnTo>
                  <a:pt x="2798" y="1511"/>
                </a:lnTo>
                <a:lnTo>
                  <a:pt x="2793" y="1504"/>
                </a:lnTo>
                <a:lnTo>
                  <a:pt x="2786" y="1495"/>
                </a:lnTo>
                <a:lnTo>
                  <a:pt x="2783" y="1488"/>
                </a:lnTo>
                <a:lnTo>
                  <a:pt x="2779" y="1480"/>
                </a:lnTo>
                <a:lnTo>
                  <a:pt x="2779" y="1476"/>
                </a:lnTo>
                <a:lnTo>
                  <a:pt x="2776" y="1469"/>
                </a:lnTo>
                <a:lnTo>
                  <a:pt x="2776" y="1461"/>
                </a:lnTo>
                <a:lnTo>
                  <a:pt x="2779" y="1454"/>
                </a:lnTo>
                <a:lnTo>
                  <a:pt x="2776" y="1450"/>
                </a:lnTo>
                <a:lnTo>
                  <a:pt x="2774" y="1443"/>
                </a:lnTo>
                <a:lnTo>
                  <a:pt x="2769" y="1438"/>
                </a:lnTo>
                <a:lnTo>
                  <a:pt x="2767" y="1435"/>
                </a:lnTo>
                <a:lnTo>
                  <a:pt x="2760" y="1440"/>
                </a:lnTo>
                <a:lnTo>
                  <a:pt x="2748" y="1440"/>
                </a:lnTo>
                <a:lnTo>
                  <a:pt x="2741" y="1431"/>
                </a:lnTo>
                <a:lnTo>
                  <a:pt x="2731" y="1431"/>
                </a:lnTo>
                <a:lnTo>
                  <a:pt x="2722" y="1424"/>
                </a:lnTo>
                <a:lnTo>
                  <a:pt x="2712" y="1424"/>
                </a:lnTo>
                <a:lnTo>
                  <a:pt x="2703" y="1426"/>
                </a:lnTo>
                <a:lnTo>
                  <a:pt x="2693" y="1424"/>
                </a:lnTo>
                <a:lnTo>
                  <a:pt x="2686" y="1421"/>
                </a:lnTo>
                <a:lnTo>
                  <a:pt x="2677" y="1416"/>
                </a:lnTo>
                <a:lnTo>
                  <a:pt x="2670" y="1414"/>
                </a:lnTo>
                <a:lnTo>
                  <a:pt x="2665" y="1416"/>
                </a:lnTo>
                <a:lnTo>
                  <a:pt x="2656" y="1421"/>
                </a:lnTo>
                <a:lnTo>
                  <a:pt x="2653" y="1412"/>
                </a:lnTo>
                <a:lnTo>
                  <a:pt x="2648" y="1407"/>
                </a:lnTo>
                <a:lnTo>
                  <a:pt x="2646" y="1400"/>
                </a:lnTo>
                <a:lnTo>
                  <a:pt x="2641" y="1400"/>
                </a:lnTo>
                <a:lnTo>
                  <a:pt x="2632" y="1400"/>
                </a:lnTo>
                <a:lnTo>
                  <a:pt x="2632" y="1388"/>
                </a:lnTo>
                <a:lnTo>
                  <a:pt x="2629" y="1381"/>
                </a:lnTo>
                <a:lnTo>
                  <a:pt x="2622" y="1381"/>
                </a:lnTo>
                <a:lnTo>
                  <a:pt x="2613" y="1381"/>
                </a:lnTo>
                <a:lnTo>
                  <a:pt x="2613" y="1371"/>
                </a:lnTo>
                <a:lnTo>
                  <a:pt x="2613" y="1367"/>
                </a:lnTo>
                <a:lnTo>
                  <a:pt x="2608" y="1359"/>
                </a:lnTo>
                <a:lnTo>
                  <a:pt x="2596" y="1348"/>
                </a:lnTo>
                <a:lnTo>
                  <a:pt x="2587" y="1341"/>
                </a:lnTo>
                <a:lnTo>
                  <a:pt x="2575" y="1329"/>
                </a:lnTo>
                <a:lnTo>
                  <a:pt x="2565" y="1317"/>
                </a:lnTo>
                <a:lnTo>
                  <a:pt x="2556" y="1310"/>
                </a:lnTo>
                <a:lnTo>
                  <a:pt x="2549" y="1303"/>
                </a:lnTo>
                <a:lnTo>
                  <a:pt x="2539" y="1293"/>
                </a:lnTo>
                <a:lnTo>
                  <a:pt x="2528" y="1279"/>
                </a:lnTo>
                <a:lnTo>
                  <a:pt x="2516" y="1269"/>
                </a:lnTo>
                <a:lnTo>
                  <a:pt x="2513" y="1262"/>
                </a:lnTo>
                <a:lnTo>
                  <a:pt x="2504" y="1255"/>
                </a:lnTo>
                <a:lnTo>
                  <a:pt x="2494" y="1248"/>
                </a:lnTo>
                <a:lnTo>
                  <a:pt x="2483" y="1239"/>
                </a:lnTo>
                <a:lnTo>
                  <a:pt x="2475" y="1236"/>
                </a:lnTo>
                <a:lnTo>
                  <a:pt x="2468" y="1234"/>
                </a:lnTo>
                <a:lnTo>
                  <a:pt x="2459" y="1231"/>
                </a:lnTo>
                <a:lnTo>
                  <a:pt x="2454" y="1227"/>
                </a:lnTo>
                <a:lnTo>
                  <a:pt x="2452" y="1224"/>
                </a:lnTo>
                <a:lnTo>
                  <a:pt x="2449" y="1220"/>
                </a:lnTo>
                <a:lnTo>
                  <a:pt x="2445" y="1217"/>
                </a:lnTo>
                <a:lnTo>
                  <a:pt x="2442" y="1212"/>
                </a:lnTo>
                <a:lnTo>
                  <a:pt x="2440" y="1210"/>
                </a:lnTo>
                <a:lnTo>
                  <a:pt x="2430" y="1205"/>
                </a:lnTo>
                <a:lnTo>
                  <a:pt x="2426" y="1201"/>
                </a:lnTo>
                <a:lnTo>
                  <a:pt x="2419" y="1198"/>
                </a:lnTo>
                <a:lnTo>
                  <a:pt x="2412" y="1198"/>
                </a:lnTo>
                <a:lnTo>
                  <a:pt x="2409" y="1196"/>
                </a:lnTo>
                <a:lnTo>
                  <a:pt x="2400" y="1182"/>
                </a:lnTo>
                <a:lnTo>
                  <a:pt x="2400" y="1177"/>
                </a:lnTo>
                <a:lnTo>
                  <a:pt x="2397" y="1170"/>
                </a:lnTo>
                <a:lnTo>
                  <a:pt x="2397" y="1167"/>
                </a:lnTo>
                <a:lnTo>
                  <a:pt x="2383" y="1158"/>
                </a:lnTo>
                <a:lnTo>
                  <a:pt x="2376" y="1156"/>
                </a:lnTo>
                <a:lnTo>
                  <a:pt x="2369" y="1153"/>
                </a:lnTo>
                <a:lnTo>
                  <a:pt x="2359" y="1163"/>
                </a:lnTo>
                <a:lnTo>
                  <a:pt x="2350" y="1172"/>
                </a:lnTo>
                <a:lnTo>
                  <a:pt x="2343" y="1177"/>
                </a:lnTo>
                <a:lnTo>
                  <a:pt x="2331" y="1184"/>
                </a:lnTo>
                <a:lnTo>
                  <a:pt x="2338" y="1191"/>
                </a:lnTo>
                <a:lnTo>
                  <a:pt x="2338" y="1196"/>
                </a:lnTo>
                <a:lnTo>
                  <a:pt x="2333" y="1201"/>
                </a:lnTo>
                <a:lnTo>
                  <a:pt x="2329" y="1201"/>
                </a:lnTo>
                <a:lnTo>
                  <a:pt x="2333" y="1220"/>
                </a:lnTo>
                <a:lnTo>
                  <a:pt x="2331" y="1234"/>
                </a:lnTo>
                <a:lnTo>
                  <a:pt x="2319" y="1239"/>
                </a:lnTo>
                <a:lnTo>
                  <a:pt x="2312" y="1246"/>
                </a:lnTo>
                <a:lnTo>
                  <a:pt x="2305" y="1255"/>
                </a:lnTo>
                <a:lnTo>
                  <a:pt x="2298" y="1262"/>
                </a:lnTo>
                <a:lnTo>
                  <a:pt x="2293" y="1272"/>
                </a:lnTo>
                <a:lnTo>
                  <a:pt x="2288" y="1272"/>
                </a:lnTo>
                <a:lnTo>
                  <a:pt x="2288" y="1265"/>
                </a:lnTo>
                <a:lnTo>
                  <a:pt x="2281" y="1250"/>
                </a:lnTo>
                <a:lnTo>
                  <a:pt x="2276" y="1241"/>
                </a:lnTo>
                <a:lnTo>
                  <a:pt x="2269" y="1236"/>
                </a:lnTo>
                <a:lnTo>
                  <a:pt x="2260" y="1229"/>
                </a:lnTo>
                <a:lnTo>
                  <a:pt x="2250" y="1224"/>
                </a:lnTo>
                <a:lnTo>
                  <a:pt x="2239" y="1215"/>
                </a:lnTo>
                <a:lnTo>
                  <a:pt x="2231" y="1210"/>
                </a:lnTo>
                <a:lnTo>
                  <a:pt x="2222" y="1203"/>
                </a:lnTo>
                <a:lnTo>
                  <a:pt x="2210" y="1196"/>
                </a:lnTo>
                <a:lnTo>
                  <a:pt x="2205" y="1184"/>
                </a:lnTo>
                <a:lnTo>
                  <a:pt x="2196" y="1182"/>
                </a:lnTo>
                <a:lnTo>
                  <a:pt x="2186" y="1177"/>
                </a:lnTo>
                <a:lnTo>
                  <a:pt x="2184" y="1177"/>
                </a:lnTo>
                <a:lnTo>
                  <a:pt x="2177" y="1170"/>
                </a:lnTo>
                <a:lnTo>
                  <a:pt x="2177" y="1160"/>
                </a:lnTo>
                <a:lnTo>
                  <a:pt x="2177" y="1148"/>
                </a:lnTo>
                <a:lnTo>
                  <a:pt x="2177" y="1141"/>
                </a:lnTo>
                <a:lnTo>
                  <a:pt x="2170" y="1144"/>
                </a:lnTo>
                <a:lnTo>
                  <a:pt x="2158" y="1146"/>
                </a:lnTo>
                <a:lnTo>
                  <a:pt x="2146" y="1151"/>
                </a:lnTo>
                <a:lnTo>
                  <a:pt x="2141" y="1160"/>
                </a:lnTo>
                <a:lnTo>
                  <a:pt x="2137" y="1167"/>
                </a:lnTo>
                <a:lnTo>
                  <a:pt x="2123" y="1165"/>
                </a:lnTo>
                <a:lnTo>
                  <a:pt x="2108" y="1160"/>
                </a:lnTo>
                <a:lnTo>
                  <a:pt x="2108" y="1170"/>
                </a:lnTo>
                <a:lnTo>
                  <a:pt x="2094" y="1170"/>
                </a:lnTo>
                <a:lnTo>
                  <a:pt x="2082" y="1167"/>
                </a:lnTo>
                <a:lnTo>
                  <a:pt x="2077" y="1137"/>
                </a:lnTo>
                <a:lnTo>
                  <a:pt x="2070" y="1103"/>
                </a:lnTo>
                <a:lnTo>
                  <a:pt x="2066" y="1073"/>
                </a:lnTo>
                <a:lnTo>
                  <a:pt x="2061" y="1042"/>
                </a:lnTo>
                <a:lnTo>
                  <a:pt x="2056" y="1011"/>
                </a:lnTo>
                <a:lnTo>
                  <a:pt x="2051" y="980"/>
                </a:lnTo>
                <a:lnTo>
                  <a:pt x="2044" y="947"/>
                </a:lnTo>
                <a:lnTo>
                  <a:pt x="2040" y="916"/>
                </a:lnTo>
                <a:lnTo>
                  <a:pt x="2035" y="885"/>
                </a:lnTo>
                <a:lnTo>
                  <a:pt x="2030" y="854"/>
                </a:lnTo>
                <a:lnTo>
                  <a:pt x="2025" y="823"/>
                </a:lnTo>
                <a:lnTo>
                  <a:pt x="2021" y="793"/>
                </a:lnTo>
                <a:lnTo>
                  <a:pt x="2016" y="759"/>
                </a:lnTo>
                <a:lnTo>
                  <a:pt x="2011" y="729"/>
                </a:lnTo>
                <a:lnTo>
                  <a:pt x="2006" y="698"/>
                </a:lnTo>
                <a:lnTo>
                  <a:pt x="2002" y="667"/>
                </a:lnTo>
                <a:lnTo>
                  <a:pt x="1999" y="636"/>
                </a:lnTo>
                <a:lnTo>
                  <a:pt x="1995" y="603"/>
                </a:lnTo>
                <a:lnTo>
                  <a:pt x="1990" y="572"/>
                </a:lnTo>
                <a:lnTo>
                  <a:pt x="1985" y="541"/>
                </a:lnTo>
                <a:lnTo>
                  <a:pt x="1980" y="510"/>
                </a:lnTo>
                <a:lnTo>
                  <a:pt x="1978" y="477"/>
                </a:lnTo>
                <a:lnTo>
                  <a:pt x="1973" y="446"/>
                </a:lnTo>
                <a:lnTo>
                  <a:pt x="1969" y="416"/>
                </a:lnTo>
                <a:lnTo>
                  <a:pt x="1964" y="385"/>
                </a:lnTo>
                <a:lnTo>
                  <a:pt x="1961" y="354"/>
                </a:lnTo>
                <a:lnTo>
                  <a:pt x="1957" y="321"/>
                </a:lnTo>
                <a:lnTo>
                  <a:pt x="1952" y="290"/>
                </a:lnTo>
                <a:lnTo>
                  <a:pt x="1950" y="259"/>
                </a:lnTo>
                <a:lnTo>
                  <a:pt x="1945" y="228"/>
                </a:lnTo>
                <a:lnTo>
                  <a:pt x="1942" y="197"/>
                </a:lnTo>
                <a:lnTo>
                  <a:pt x="1938" y="164"/>
                </a:lnTo>
                <a:lnTo>
                  <a:pt x="1935" y="164"/>
                </a:lnTo>
                <a:lnTo>
                  <a:pt x="1928" y="166"/>
                </a:lnTo>
                <a:lnTo>
                  <a:pt x="1926" y="166"/>
                </a:lnTo>
                <a:lnTo>
                  <a:pt x="1924" y="166"/>
                </a:lnTo>
                <a:lnTo>
                  <a:pt x="1919" y="162"/>
                </a:lnTo>
                <a:lnTo>
                  <a:pt x="1912" y="157"/>
                </a:lnTo>
                <a:lnTo>
                  <a:pt x="1890" y="150"/>
                </a:lnTo>
                <a:lnTo>
                  <a:pt x="1886" y="143"/>
                </a:lnTo>
                <a:lnTo>
                  <a:pt x="1874" y="133"/>
                </a:lnTo>
                <a:lnTo>
                  <a:pt x="1857" y="129"/>
                </a:lnTo>
                <a:lnTo>
                  <a:pt x="1855" y="131"/>
                </a:lnTo>
                <a:lnTo>
                  <a:pt x="1852" y="131"/>
                </a:lnTo>
                <a:lnTo>
                  <a:pt x="1845" y="131"/>
                </a:lnTo>
                <a:lnTo>
                  <a:pt x="1838" y="131"/>
                </a:lnTo>
                <a:lnTo>
                  <a:pt x="1826" y="138"/>
                </a:lnTo>
                <a:lnTo>
                  <a:pt x="1815" y="140"/>
                </a:lnTo>
                <a:lnTo>
                  <a:pt x="1807" y="147"/>
                </a:lnTo>
                <a:lnTo>
                  <a:pt x="1788" y="147"/>
                </a:lnTo>
                <a:lnTo>
                  <a:pt x="1786" y="145"/>
                </a:lnTo>
                <a:lnTo>
                  <a:pt x="1779" y="145"/>
                </a:lnTo>
                <a:lnTo>
                  <a:pt x="1765" y="133"/>
                </a:lnTo>
                <a:lnTo>
                  <a:pt x="1758" y="136"/>
                </a:lnTo>
                <a:lnTo>
                  <a:pt x="1751" y="133"/>
                </a:lnTo>
                <a:lnTo>
                  <a:pt x="1734" y="133"/>
                </a:lnTo>
                <a:lnTo>
                  <a:pt x="1722" y="136"/>
                </a:lnTo>
                <a:lnTo>
                  <a:pt x="1701" y="133"/>
                </a:lnTo>
                <a:lnTo>
                  <a:pt x="1698" y="131"/>
                </a:lnTo>
                <a:lnTo>
                  <a:pt x="1694" y="124"/>
                </a:lnTo>
                <a:lnTo>
                  <a:pt x="1689" y="124"/>
                </a:lnTo>
                <a:lnTo>
                  <a:pt x="1684" y="119"/>
                </a:lnTo>
                <a:lnTo>
                  <a:pt x="1682" y="119"/>
                </a:lnTo>
                <a:lnTo>
                  <a:pt x="1677" y="124"/>
                </a:lnTo>
                <a:lnTo>
                  <a:pt x="1675" y="124"/>
                </a:lnTo>
                <a:lnTo>
                  <a:pt x="1668" y="114"/>
                </a:lnTo>
                <a:lnTo>
                  <a:pt x="1661" y="112"/>
                </a:lnTo>
                <a:lnTo>
                  <a:pt x="1646" y="105"/>
                </a:lnTo>
                <a:lnTo>
                  <a:pt x="1642" y="107"/>
                </a:lnTo>
                <a:lnTo>
                  <a:pt x="1637" y="105"/>
                </a:lnTo>
                <a:lnTo>
                  <a:pt x="1627" y="105"/>
                </a:lnTo>
                <a:lnTo>
                  <a:pt x="1618" y="112"/>
                </a:lnTo>
                <a:lnTo>
                  <a:pt x="1613" y="114"/>
                </a:lnTo>
                <a:lnTo>
                  <a:pt x="1608" y="112"/>
                </a:lnTo>
                <a:lnTo>
                  <a:pt x="1604" y="107"/>
                </a:lnTo>
                <a:lnTo>
                  <a:pt x="1599" y="105"/>
                </a:lnTo>
                <a:lnTo>
                  <a:pt x="1589" y="112"/>
                </a:lnTo>
                <a:lnTo>
                  <a:pt x="1585" y="112"/>
                </a:lnTo>
                <a:lnTo>
                  <a:pt x="1580" y="117"/>
                </a:lnTo>
                <a:lnTo>
                  <a:pt x="1556" y="112"/>
                </a:lnTo>
                <a:lnTo>
                  <a:pt x="1561" y="107"/>
                </a:lnTo>
                <a:lnTo>
                  <a:pt x="1561" y="102"/>
                </a:lnTo>
                <a:lnTo>
                  <a:pt x="1563" y="100"/>
                </a:lnTo>
                <a:lnTo>
                  <a:pt x="1549" y="100"/>
                </a:lnTo>
                <a:lnTo>
                  <a:pt x="1547" y="100"/>
                </a:lnTo>
                <a:lnTo>
                  <a:pt x="1547" y="95"/>
                </a:lnTo>
                <a:lnTo>
                  <a:pt x="1542" y="93"/>
                </a:lnTo>
                <a:lnTo>
                  <a:pt x="1540" y="91"/>
                </a:lnTo>
                <a:lnTo>
                  <a:pt x="1542" y="81"/>
                </a:lnTo>
                <a:lnTo>
                  <a:pt x="1549" y="74"/>
                </a:lnTo>
                <a:lnTo>
                  <a:pt x="1547" y="69"/>
                </a:lnTo>
                <a:lnTo>
                  <a:pt x="1540" y="64"/>
                </a:lnTo>
                <a:lnTo>
                  <a:pt x="1535" y="64"/>
                </a:lnTo>
                <a:lnTo>
                  <a:pt x="1530" y="67"/>
                </a:lnTo>
                <a:lnTo>
                  <a:pt x="1516" y="60"/>
                </a:lnTo>
                <a:lnTo>
                  <a:pt x="1507" y="64"/>
                </a:lnTo>
                <a:lnTo>
                  <a:pt x="1502" y="62"/>
                </a:lnTo>
                <a:lnTo>
                  <a:pt x="1495" y="64"/>
                </a:lnTo>
                <a:lnTo>
                  <a:pt x="1483" y="72"/>
                </a:lnTo>
                <a:lnTo>
                  <a:pt x="1478" y="69"/>
                </a:lnTo>
                <a:lnTo>
                  <a:pt x="1471" y="67"/>
                </a:lnTo>
                <a:lnTo>
                  <a:pt x="1466" y="62"/>
                </a:lnTo>
                <a:lnTo>
                  <a:pt x="1466" y="57"/>
                </a:lnTo>
                <a:lnTo>
                  <a:pt x="1469" y="53"/>
                </a:lnTo>
                <a:lnTo>
                  <a:pt x="1466" y="45"/>
                </a:lnTo>
                <a:lnTo>
                  <a:pt x="1462" y="41"/>
                </a:lnTo>
                <a:lnTo>
                  <a:pt x="1454" y="38"/>
                </a:lnTo>
                <a:lnTo>
                  <a:pt x="1452" y="41"/>
                </a:lnTo>
                <a:lnTo>
                  <a:pt x="1450" y="48"/>
                </a:lnTo>
                <a:lnTo>
                  <a:pt x="1438" y="60"/>
                </a:lnTo>
                <a:lnTo>
                  <a:pt x="1433" y="64"/>
                </a:lnTo>
                <a:lnTo>
                  <a:pt x="1428" y="67"/>
                </a:lnTo>
                <a:lnTo>
                  <a:pt x="1426" y="64"/>
                </a:lnTo>
                <a:lnTo>
                  <a:pt x="1424" y="57"/>
                </a:lnTo>
                <a:lnTo>
                  <a:pt x="1421" y="55"/>
                </a:lnTo>
                <a:lnTo>
                  <a:pt x="1433" y="48"/>
                </a:lnTo>
                <a:lnTo>
                  <a:pt x="1440" y="41"/>
                </a:lnTo>
                <a:lnTo>
                  <a:pt x="1443" y="36"/>
                </a:lnTo>
                <a:lnTo>
                  <a:pt x="1440" y="29"/>
                </a:lnTo>
                <a:lnTo>
                  <a:pt x="1436" y="27"/>
                </a:lnTo>
                <a:lnTo>
                  <a:pt x="1417" y="15"/>
                </a:lnTo>
                <a:lnTo>
                  <a:pt x="1414" y="8"/>
                </a:lnTo>
                <a:lnTo>
                  <a:pt x="1417" y="5"/>
                </a:lnTo>
                <a:lnTo>
                  <a:pt x="1419" y="3"/>
                </a:lnTo>
                <a:lnTo>
                  <a:pt x="1417" y="0"/>
                </a:lnTo>
                <a:lnTo>
                  <a:pt x="1405" y="10"/>
                </a:lnTo>
                <a:lnTo>
                  <a:pt x="1398" y="19"/>
                </a:lnTo>
                <a:lnTo>
                  <a:pt x="1388" y="34"/>
                </a:lnTo>
                <a:lnTo>
                  <a:pt x="1383" y="38"/>
                </a:lnTo>
                <a:lnTo>
                  <a:pt x="1374" y="50"/>
                </a:lnTo>
                <a:lnTo>
                  <a:pt x="1362" y="57"/>
                </a:lnTo>
                <a:lnTo>
                  <a:pt x="1360" y="60"/>
                </a:lnTo>
                <a:lnTo>
                  <a:pt x="1343" y="57"/>
                </a:lnTo>
                <a:lnTo>
                  <a:pt x="1341" y="60"/>
                </a:lnTo>
                <a:lnTo>
                  <a:pt x="1338" y="62"/>
                </a:lnTo>
                <a:lnTo>
                  <a:pt x="1327" y="60"/>
                </a:lnTo>
                <a:lnTo>
                  <a:pt x="1322" y="62"/>
                </a:lnTo>
                <a:lnTo>
                  <a:pt x="1317" y="64"/>
                </a:lnTo>
                <a:lnTo>
                  <a:pt x="1315" y="64"/>
                </a:lnTo>
                <a:lnTo>
                  <a:pt x="1315" y="60"/>
                </a:lnTo>
                <a:lnTo>
                  <a:pt x="1317" y="57"/>
                </a:lnTo>
                <a:lnTo>
                  <a:pt x="1319" y="55"/>
                </a:lnTo>
                <a:lnTo>
                  <a:pt x="1319" y="53"/>
                </a:lnTo>
                <a:lnTo>
                  <a:pt x="1319" y="50"/>
                </a:lnTo>
                <a:lnTo>
                  <a:pt x="1317" y="50"/>
                </a:lnTo>
                <a:lnTo>
                  <a:pt x="1303" y="57"/>
                </a:lnTo>
                <a:lnTo>
                  <a:pt x="1286" y="74"/>
                </a:lnTo>
                <a:lnTo>
                  <a:pt x="1291" y="74"/>
                </a:lnTo>
                <a:lnTo>
                  <a:pt x="1296" y="86"/>
                </a:lnTo>
                <a:lnTo>
                  <a:pt x="1308" y="88"/>
                </a:lnTo>
                <a:lnTo>
                  <a:pt x="1298" y="93"/>
                </a:lnTo>
                <a:lnTo>
                  <a:pt x="1293" y="91"/>
                </a:lnTo>
                <a:lnTo>
                  <a:pt x="1291" y="95"/>
                </a:lnTo>
                <a:lnTo>
                  <a:pt x="1289" y="100"/>
                </a:lnTo>
                <a:lnTo>
                  <a:pt x="1289" y="107"/>
                </a:lnTo>
                <a:lnTo>
                  <a:pt x="1286" y="114"/>
                </a:lnTo>
                <a:lnTo>
                  <a:pt x="1286" y="107"/>
                </a:lnTo>
                <a:lnTo>
                  <a:pt x="1282" y="107"/>
                </a:lnTo>
                <a:lnTo>
                  <a:pt x="1286" y="93"/>
                </a:lnTo>
                <a:lnTo>
                  <a:pt x="1284" y="91"/>
                </a:lnTo>
                <a:lnTo>
                  <a:pt x="1289" y="81"/>
                </a:lnTo>
                <a:lnTo>
                  <a:pt x="1286" y="79"/>
                </a:lnTo>
                <a:lnTo>
                  <a:pt x="1284" y="79"/>
                </a:lnTo>
                <a:lnTo>
                  <a:pt x="1265" y="91"/>
                </a:lnTo>
                <a:lnTo>
                  <a:pt x="1265" y="93"/>
                </a:lnTo>
                <a:lnTo>
                  <a:pt x="1251" y="105"/>
                </a:lnTo>
                <a:lnTo>
                  <a:pt x="1227" y="110"/>
                </a:lnTo>
                <a:lnTo>
                  <a:pt x="1222" y="112"/>
                </a:lnTo>
                <a:lnTo>
                  <a:pt x="1213" y="114"/>
                </a:lnTo>
                <a:lnTo>
                  <a:pt x="1210" y="114"/>
                </a:lnTo>
                <a:lnTo>
                  <a:pt x="1213" y="112"/>
                </a:lnTo>
                <a:lnTo>
                  <a:pt x="1218" y="110"/>
                </a:lnTo>
                <a:lnTo>
                  <a:pt x="1222" y="107"/>
                </a:lnTo>
                <a:lnTo>
                  <a:pt x="1225" y="105"/>
                </a:lnTo>
                <a:lnTo>
                  <a:pt x="1222" y="102"/>
                </a:lnTo>
                <a:lnTo>
                  <a:pt x="1222" y="102"/>
                </a:lnTo>
                <a:lnTo>
                  <a:pt x="1222" y="98"/>
                </a:lnTo>
                <a:lnTo>
                  <a:pt x="1218" y="100"/>
                </a:lnTo>
                <a:lnTo>
                  <a:pt x="1213" y="107"/>
                </a:lnTo>
                <a:lnTo>
                  <a:pt x="1201" y="119"/>
                </a:lnTo>
                <a:lnTo>
                  <a:pt x="1173" y="152"/>
                </a:lnTo>
                <a:lnTo>
                  <a:pt x="1163" y="169"/>
                </a:lnTo>
                <a:lnTo>
                  <a:pt x="1158" y="185"/>
                </a:lnTo>
                <a:lnTo>
                  <a:pt x="1156" y="193"/>
                </a:lnTo>
                <a:lnTo>
                  <a:pt x="1156" y="193"/>
                </a:lnTo>
                <a:lnTo>
                  <a:pt x="1156" y="193"/>
                </a:lnTo>
                <a:lnTo>
                  <a:pt x="1154" y="197"/>
                </a:lnTo>
                <a:lnTo>
                  <a:pt x="1139" y="214"/>
                </a:lnTo>
                <a:lnTo>
                  <a:pt x="1123" y="226"/>
                </a:lnTo>
                <a:lnTo>
                  <a:pt x="1111" y="233"/>
                </a:lnTo>
                <a:lnTo>
                  <a:pt x="1106" y="233"/>
                </a:lnTo>
                <a:lnTo>
                  <a:pt x="1085" y="233"/>
                </a:lnTo>
                <a:lnTo>
                  <a:pt x="1078" y="233"/>
                </a:lnTo>
                <a:lnTo>
                  <a:pt x="1061" y="230"/>
                </a:lnTo>
                <a:lnTo>
                  <a:pt x="1038" y="223"/>
                </a:lnTo>
                <a:lnTo>
                  <a:pt x="1038" y="233"/>
                </a:lnTo>
                <a:lnTo>
                  <a:pt x="1028" y="257"/>
                </a:lnTo>
                <a:lnTo>
                  <a:pt x="1019" y="273"/>
                </a:lnTo>
                <a:lnTo>
                  <a:pt x="1016" y="276"/>
                </a:lnTo>
                <a:lnTo>
                  <a:pt x="1011" y="278"/>
                </a:lnTo>
                <a:lnTo>
                  <a:pt x="1009" y="276"/>
                </a:lnTo>
                <a:lnTo>
                  <a:pt x="1014" y="271"/>
                </a:lnTo>
                <a:lnTo>
                  <a:pt x="1009" y="271"/>
                </a:lnTo>
                <a:lnTo>
                  <a:pt x="1004" y="276"/>
                </a:lnTo>
                <a:lnTo>
                  <a:pt x="1009" y="283"/>
                </a:lnTo>
                <a:lnTo>
                  <a:pt x="1016" y="285"/>
                </a:lnTo>
                <a:lnTo>
                  <a:pt x="1021" y="290"/>
                </a:lnTo>
                <a:lnTo>
                  <a:pt x="1028" y="304"/>
                </a:lnTo>
                <a:lnTo>
                  <a:pt x="1045" y="323"/>
                </a:lnTo>
                <a:lnTo>
                  <a:pt x="1080" y="380"/>
                </a:lnTo>
                <a:lnTo>
                  <a:pt x="1085" y="397"/>
                </a:lnTo>
                <a:lnTo>
                  <a:pt x="1085" y="420"/>
                </a:lnTo>
                <a:lnTo>
                  <a:pt x="1085" y="427"/>
                </a:lnTo>
                <a:lnTo>
                  <a:pt x="1092" y="439"/>
                </a:lnTo>
                <a:lnTo>
                  <a:pt x="1109" y="451"/>
                </a:lnTo>
                <a:lnTo>
                  <a:pt x="1118" y="453"/>
                </a:lnTo>
                <a:lnTo>
                  <a:pt x="1125" y="456"/>
                </a:lnTo>
                <a:lnTo>
                  <a:pt x="1135" y="449"/>
                </a:lnTo>
                <a:lnTo>
                  <a:pt x="1132" y="453"/>
                </a:lnTo>
                <a:lnTo>
                  <a:pt x="1132" y="458"/>
                </a:lnTo>
                <a:lnTo>
                  <a:pt x="1149" y="456"/>
                </a:lnTo>
                <a:lnTo>
                  <a:pt x="1158" y="461"/>
                </a:lnTo>
                <a:lnTo>
                  <a:pt x="1161" y="468"/>
                </a:lnTo>
                <a:lnTo>
                  <a:pt x="1156" y="472"/>
                </a:lnTo>
                <a:lnTo>
                  <a:pt x="1149" y="484"/>
                </a:lnTo>
                <a:lnTo>
                  <a:pt x="1146" y="496"/>
                </a:lnTo>
                <a:lnTo>
                  <a:pt x="1154" y="503"/>
                </a:lnTo>
                <a:lnTo>
                  <a:pt x="1156" y="510"/>
                </a:lnTo>
                <a:lnTo>
                  <a:pt x="1163" y="515"/>
                </a:lnTo>
                <a:lnTo>
                  <a:pt x="1177" y="506"/>
                </a:lnTo>
                <a:lnTo>
                  <a:pt x="1184" y="506"/>
                </a:lnTo>
                <a:lnTo>
                  <a:pt x="1191" y="513"/>
                </a:lnTo>
                <a:lnTo>
                  <a:pt x="1203" y="515"/>
                </a:lnTo>
                <a:lnTo>
                  <a:pt x="1208" y="520"/>
                </a:lnTo>
                <a:lnTo>
                  <a:pt x="1208" y="527"/>
                </a:lnTo>
                <a:lnTo>
                  <a:pt x="1206" y="536"/>
                </a:lnTo>
                <a:lnTo>
                  <a:pt x="1189" y="539"/>
                </a:lnTo>
                <a:lnTo>
                  <a:pt x="1184" y="536"/>
                </a:lnTo>
                <a:lnTo>
                  <a:pt x="1175" y="525"/>
                </a:lnTo>
                <a:lnTo>
                  <a:pt x="1170" y="522"/>
                </a:lnTo>
                <a:lnTo>
                  <a:pt x="1163" y="522"/>
                </a:lnTo>
                <a:lnTo>
                  <a:pt x="1154" y="525"/>
                </a:lnTo>
                <a:lnTo>
                  <a:pt x="1142" y="510"/>
                </a:lnTo>
                <a:lnTo>
                  <a:pt x="1139" y="499"/>
                </a:lnTo>
                <a:lnTo>
                  <a:pt x="1142" y="487"/>
                </a:lnTo>
                <a:lnTo>
                  <a:pt x="1139" y="482"/>
                </a:lnTo>
                <a:lnTo>
                  <a:pt x="1137" y="470"/>
                </a:lnTo>
                <a:lnTo>
                  <a:pt x="1132" y="465"/>
                </a:lnTo>
                <a:lnTo>
                  <a:pt x="1128" y="465"/>
                </a:lnTo>
                <a:lnTo>
                  <a:pt x="1123" y="470"/>
                </a:lnTo>
                <a:lnTo>
                  <a:pt x="1123" y="480"/>
                </a:lnTo>
                <a:lnTo>
                  <a:pt x="1125" y="489"/>
                </a:lnTo>
                <a:lnTo>
                  <a:pt x="1130" y="489"/>
                </a:lnTo>
                <a:lnTo>
                  <a:pt x="1135" y="494"/>
                </a:lnTo>
                <a:lnTo>
                  <a:pt x="1142" y="517"/>
                </a:lnTo>
                <a:lnTo>
                  <a:pt x="1139" y="527"/>
                </a:lnTo>
                <a:lnTo>
                  <a:pt x="1142" y="532"/>
                </a:lnTo>
                <a:lnTo>
                  <a:pt x="1154" y="529"/>
                </a:lnTo>
                <a:lnTo>
                  <a:pt x="1170" y="541"/>
                </a:lnTo>
                <a:lnTo>
                  <a:pt x="1170" y="546"/>
                </a:lnTo>
                <a:lnTo>
                  <a:pt x="1170" y="558"/>
                </a:lnTo>
                <a:lnTo>
                  <a:pt x="1168" y="551"/>
                </a:lnTo>
                <a:lnTo>
                  <a:pt x="1163" y="553"/>
                </a:lnTo>
                <a:lnTo>
                  <a:pt x="1158" y="548"/>
                </a:lnTo>
                <a:lnTo>
                  <a:pt x="1156" y="544"/>
                </a:lnTo>
                <a:lnTo>
                  <a:pt x="1151" y="548"/>
                </a:lnTo>
                <a:lnTo>
                  <a:pt x="1137" y="567"/>
                </a:lnTo>
                <a:lnTo>
                  <a:pt x="1132" y="567"/>
                </a:lnTo>
                <a:lnTo>
                  <a:pt x="1120" y="563"/>
                </a:lnTo>
                <a:lnTo>
                  <a:pt x="1106" y="563"/>
                </a:lnTo>
                <a:lnTo>
                  <a:pt x="1101" y="560"/>
                </a:lnTo>
                <a:lnTo>
                  <a:pt x="1094" y="555"/>
                </a:lnTo>
                <a:lnTo>
                  <a:pt x="1083" y="555"/>
                </a:lnTo>
                <a:lnTo>
                  <a:pt x="1064" y="551"/>
                </a:lnTo>
                <a:lnTo>
                  <a:pt x="1052" y="534"/>
                </a:lnTo>
                <a:lnTo>
                  <a:pt x="1056" y="529"/>
                </a:lnTo>
                <a:lnTo>
                  <a:pt x="1059" y="527"/>
                </a:lnTo>
                <a:lnTo>
                  <a:pt x="1061" y="517"/>
                </a:lnTo>
                <a:lnTo>
                  <a:pt x="1068" y="506"/>
                </a:lnTo>
                <a:lnTo>
                  <a:pt x="1068" y="501"/>
                </a:lnTo>
                <a:lnTo>
                  <a:pt x="1068" y="496"/>
                </a:lnTo>
                <a:lnTo>
                  <a:pt x="1066" y="496"/>
                </a:lnTo>
                <a:lnTo>
                  <a:pt x="1068" y="496"/>
                </a:lnTo>
                <a:lnTo>
                  <a:pt x="1075" y="496"/>
                </a:lnTo>
                <a:lnTo>
                  <a:pt x="1073" y="491"/>
                </a:lnTo>
                <a:lnTo>
                  <a:pt x="1059" y="489"/>
                </a:lnTo>
                <a:lnTo>
                  <a:pt x="1045" y="489"/>
                </a:lnTo>
                <a:lnTo>
                  <a:pt x="1035" y="491"/>
                </a:lnTo>
                <a:lnTo>
                  <a:pt x="1016" y="501"/>
                </a:lnTo>
                <a:lnTo>
                  <a:pt x="1011" y="499"/>
                </a:lnTo>
                <a:lnTo>
                  <a:pt x="1002" y="501"/>
                </a:lnTo>
                <a:lnTo>
                  <a:pt x="985" y="508"/>
                </a:lnTo>
                <a:lnTo>
                  <a:pt x="985" y="510"/>
                </a:lnTo>
                <a:lnTo>
                  <a:pt x="983" y="515"/>
                </a:lnTo>
                <a:lnTo>
                  <a:pt x="990" y="527"/>
                </a:lnTo>
                <a:lnTo>
                  <a:pt x="990" y="529"/>
                </a:lnTo>
                <a:lnTo>
                  <a:pt x="988" y="529"/>
                </a:lnTo>
                <a:lnTo>
                  <a:pt x="983" y="532"/>
                </a:lnTo>
                <a:lnTo>
                  <a:pt x="974" y="527"/>
                </a:lnTo>
                <a:lnTo>
                  <a:pt x="971" y="527"/>
                </a:lnTo>
                <a:lnTo>
                  <a:pt x="966" y="520"/>
                </a:lnTo>
                <a:lnTo>
                  <a:pt x="957" y="520"/>
                </a:lnTo>
                <a:lnTo>
                  <a:pt x="952" y="525"/>
                </a:lnTo>
                <a:lnTo>
                  <a:pt x="943" y="527"/>
                </a:lnTo>
                <a:lnTo>
                  <a:pt x="933" y="536"/>
                </a:lnTo>
                <a:lnTo>
                  <a:pt x="929" y="541"/>
                </a:lnTo>
                <a:lnTo>
                  <a:pt x="924" y="544"/>
                </a:lnTo>
                <a:lnTo>
                  <a:pt x="912" y="541"/>
                </a:lnTo>
                <a:lnTo>
                  <a:pt x="902" y="551"/>
                </a:lnTo>
                <a:lnTo>
                  <a:pt x="886" y="555"/>
                </a:lnTo>
                <a:lnTo>
                  <a:pt x="886" y="553"/>
                </a:lnTo>
                <a:lnTo>
                  <a:pt x="888" y="548"/>
                </a:lnTo>
                <a:lnTo>
                  <a:pt x="884" y="551"/>
                </a:lnTo>
                <a:lnTo>
                  <a:pt x="879" y="558"/>
                </a:lnTo>
                <a:lnTo>
                  <a:pt x="879" y="565"/>
                </a:lnTo>
                <a:lnTo>
                  <a:pt x="881" y="567"/>
                </a:lnTo>
                <a:lnTo>
                  <a:pt x="900" y="591"/>
                </a:lnTo>
                <a:lnTo>
                  <a:pt x="926" y="608"/>
                </a:lnTo>
                <a:lnTo>
                  <a:pt x="929" y="605"/>
                </a:lnTo>
                <a:lnTo>
                  <a:pt x="945" y="615"/>
                </a:lnTo>
                <a:lnTo>
                  <a:pt x="945" y="617"/>
                </a:lnTo>
                <a:lnTo>
                  <a:pt x="947" y="619"/>
                </a:lnTo>
                <a:lnTo>
                  <a:pt x="940" y="617"/>
                </a:lnTo>
                <a:lnTo>
                  <a:pt x="933" y="619"/>
                </a:lnTo>
                <a:lnTo>
                  <a:pt x="929" y="629"/>
                </a:lnTo>
                <a:lnTo>
                  <a:pt x="919" y="629"/>
                </a:lnTo>
                <a:lnTo>
                  <a:pt x="914" y="627"/>
                </a:lnTo>
                <a:lnTo>
                  <a:pt x="912" y="624"/>
                </a:lnTo>
                <a:lnTo>
                  <a:pt x="912" y="624"/>
                </a:lnTo>
                <a:lnTo>
                  <a:pt x="914" y="631"/>
                </a:lnTo>
                <a:lnTo>
                  <a:pt x="921" y="650"/>
                </a:lnTo>
                <a:lnTo>
                  <a:pt x="926" y="655"/>
                </a:lnTo>
                <a:lnTo>
                  <a:pt x="924" y="665"/>
                </a:lnTo>
                <a:lnTo>
                  <a:pt x="921" y="667"/>
                </a:lnTo>
                <a:lnTo>
                  <a:pt x="919" y="676"/>
                </a:lnTo>
                <a:lnTo>
                  <a:pt x="924" y="688"/>
                </a:lnTo>
                <a:lnTo>
                  <a:pt x="929" y="695"/>
                </a:lnTo>
                <a:lnTo>
                  <a:pt x="957" y="710"/>
                </a:lnTo>
                <a:lnTo>
                  <a:pt x="969" y="717"/>
                </a:lnTo>
                <a:lnTo>
                  <a:pt x="976" y="719"/>
                </a:lnTo>
                <a:lnTo>
                  <a:pt x="978" y="719"/>
                </a:lnTo>
                <a:lnTo>
                  <a:pt x="981" y="717"/>
                </a:lnTo>
                <a:lnTo>
                  <a:pt x="983" y="714"/>
                </a:lnTo>
                <a:lnTo>
                  <a:pt x="985" y="712"/>
                </a:lnTo>
                <a:lnTo>
                  <a:pt x="988" y="714"/>
                </a:lnTo>
                <a:lnTo>
                  <a:pt x="988" y="717"/>
                </a:lnTo>
                <a:lnTo>
                  <a:pt x="1007" y="712"/>
                </a:lnTo>
                <a:lnTo>
                  <a:pt x="1030" y="714"/>
                </a:lnTo>
                <a:lnTo>
                  <a:pt x="1040" y="721"/>
                </a:lnTo>
                <a:lnTo>
                  <a:pt x="1047" y="731"/>
                </a:lnTo>
                <a:lnTo>
                  <a:pt x="1052" y="738"/>
                </a:lnTo>
                <a:lnTo>
                  <a:pt x="1054" y="733"/>
                </a:lnTo>
                <a:lnTo>
                  <a:pt x="1056" y="729"/>
                </a:lnTo>
                <a:lnTo>
                  <a:pt x="1052" y="726"/>
                </a:lnTo>
                <a:lnTo>
                  <a:pt x="1049" y="721"/>
                </a:lnTo>
                <a:lnTo>
                  <a:pt x="1049" y="717"/>
                </a:lnTo>
                <a:lnTo>
                  <a:pt x="1054" y="712"/>
                </a:lnTo>
                <a:lnTo>
                  <a:pt x="1064" y="729"/>
                </a:lnTo>
                <a:lnTo>
                  <a:pt x="1066" y="745"/>
                </a:lnTo>
                <a:lnTo>
                  <a:pt x="1068" y="745"/>
                </a:lnTo>
                <a:lnTo>
                  <a:pt x="1073" y="738"/>
                </a:lnTo>
                <a:lnTo>
                  <a:pt x="1090" y="724"/>
                </a:lnTo>
                <a:lnTo>
                  <a:pt x="1097" y="717"/>
                </a:lnTo>
                <a:lnTo>
                  <a:pt x="1111" y="712"/>
                </a:lnTo>
                <a:lnTo>
                  <a:pt x="1118" y="705"/>
                </a:lnTo>
                <a:lnTo>
                  <a:pt x="1123" y="707"/>
                </a:lnTo>
                <a:lnTo>
                  <a:pt x="1130" y="710"/>
                </a:lnTo>
                <a:lnTo>
                  <a:pt x="1142" y="695"/>
                </a:lnTo>
                <a:lnTo>
                  <a:pt x="1144" y="695"/>
                </a:lnTo>
                <a:lnTo>
                  <a:pt x="1146" y="700"/>
                </a:lnTo>
                <a:lnTo>
                  <a:pt x="1151" y="707"/>
                </a:lnTo>
                <a:lnTo>
                  <a:pt x="1154" y="712"/>
                </a:lnTo>
                <a:lnTo>
                  <a:pt x="1154" y="717"/>
                </a:lnTo>
                <a:lnTo>
                  <a:pt x="1154" y="724"/>
                </a:lnTo>
                <a:lnTo>
                  <a:pt x="1149" y="731"/>
                </a:lnTo>
                <a:lnTo>
                  <a:pt x="1149" y="736"/>
                </a:lnTo>
                <a:lnTo>
                  <a:pt x="1142" y="740"/>
                </a:lnTo>
                <a:lnTo>
                  <a:pt x="1135" y="740"/>
                </a:lnTo>
                <a:lnTo>
                  <a:pt x="1128" y="738"/>
                </a:lnTo>
                <a:lnTo>
                  <a:pt x="1123" y="748"/>
                </a:lnTo>
                <a:lnTo>
                  <a:pt x="1128" y="748"/>
                </a:lnTo>
                <a:lnTo>
                  <a:pt x="1132" y="755"/>
                </a:lnTo>
                <a:lnTo>
                  <a:pt x="1139" y="771"/>
                </a:lnTo>
                <a:lnTo>
                  <a:pt x="1142" y="797"/>
                </a:lnTo>
                <a:lnTo>
                  <a:pt x="1142" y="807"/>
                </a:lnTo>
                <a:lnTo>
                  <a:pt x="1144" y="821"/>
                </a:lnTo>
                <a:lnTo>
                  <a:pt x="1139" y="831"/>
                </a:lnTo>
                <a:lnTo>
                  <a:pt x="1135" y="838"/>
                </a:lnTo>
                <a:lnTo>
                  <a:pt x="1125" y="847"/>
                </a:lnTo>
                <a:lnTo>
                  <a:pt x="1116" y="854"/>
                </a:lnTo>
                <a:lnTo>
                  <a:pt x="1106" y="854"/>
                </a:lnTo>
                <a:lnTo>
                  <a:pt x="1085" y="854"/>
                </a:lnTo>
                <a:lnTo>
                  <a:pt x="1083" y="852"/>
                </a:lnTo>
                <a:lnTo>
                  <a:pt x="1080" y="845"/>
                </a:lnTo>
                <a:lnTo>
                  <a:pt x="1078" y="842"/>
                </a:lnTo>
                <a:lnTo>
                  <a:pt x="1073" y="842"/>
                </a:lnTo>
                <a:lnTo>
                  <a:pt x="1068" y="852"/>
                </a:lnTo>
                <a:lnTo>
                  <a:pt x="1054" y="871"/>
                </a:lnTo>
                <a:lnTo>
                  <a:pt x="1045" y="876"/>
                </a:lnTo>
                <a:lnTo>
                  <a:pt x="1038" y="885"/>
                </a:lnTo>
                <a:lnTo>
                  <a:pt x="1030" y="887"/>
                </a:lnTo>
                <a:lnTo>
                  <a:pt x="1021" y="890"/>
                </a:lnTo>
                <a:lnTo>
                  <a:pt x="1016" y="887"/>
                </a:lnTo>
                <a:lnTo>
                  <a:pt x="1014" y="883"/>
                </a:lnTo>
                <a:lnTo>
                  <a:pt x="1011" y="880"/>
                </a:lnTo>
                <a:lnTo>
                  <a:pt x="1004" y="885"/>
                </a:lnTo>
                <a:lnTo>
                  <a:pt x="1000" y="890"/>
                </a:lnTo>
                <a:lnTo>
                  <a:pt x="1000" y="887"/>
                </a:lnTo>
                <a:lnTo>
                  <a:pt x="1000" y="885"/>
                </a:lnTo>
                <a:lnTo>
                  <a:pt x="1004" y="883"/>
                </a:lnTo>
                <a:lnTo>
                  <a:pt x="1007" y="880"/>
                </a:lnTo>
                <a:lnTo>
                  <a:pt x="1007" y="878"/>
                </a:lnTo>
                <a:lnTo>
                  <a:pt x="1002" y="869"/>
                </a:lnTo>
                <a:lnTo>
                  <a:pt x="995" y="861"/>
                </a:lnTo>
                <a:lnTo>
                  <a:pt x="988" y="859"/>
                </a:lnTo>
                <a:lnTo>
                  <a:pt x="974" y="861"/>
                </a:lnTo>
                <a:lnTo>
                  <a:pt x="971" y="864"/>
                </a:lnTo>
                <a:lnTo>
                  <a:pt x="966" y="871"/>
                </a:lnTo>
                <a:lnTo>
                  <a:pt x="971" y="880"/>
                </a:lnTo>
                <a:lnTo>
                  <a:pt x="971" y="883"/>
                </a:lnTo>
                <a:lnTo>
                  <a:pt x="969" y="880"/>
                </a:lnTo>
                <a:lnTo>
                  <a:pt x="959" y="880"/>
                </a:lnTo>
                <a:lnTo>
                  <a:pt x="952" y="885"/>
                </a:lnTo>
                <a:lnTo>
                  <a:pt x="950" y="890"/>
                </a:lnTo>
                <a:lnTo>
                  <a:pt x="947" y="904"/>
                </a:lnTo>
                <a:lnTo>
                  <a:pt x="945" y="916"/>
                </a:lnTo>
                <a:lnTo>
                  <a:pt x="945" y="923"/>
                </a:lnTo>
                <a:lnTo>
                  <a:pt x="950" y="918"/>
                </a:lnTo>
                <a:lnTo>
                  <a:pt x="957" y="916"/>
                </a:lnTo>
                <a:lnTo>
                  <a:pt x="955" y="918"/>
                </a:lnTo>
                <a:lnTo>
                  <a:pt x="950" y="925"/>
                </a:lnTo>
                <a:lnTo>
                  <a:pt x="943" y="928"/>
                </a:lnTo>
                <a:lnTo>
                  <a:pt x="943" y="935"/>
                </a:lnTo>
                <a:lnTo>
                  <a:pt x="945" y="937"/>
                </a:lnTo>
                <a:lnTo>
                  <a:pt x="943" y="940"/>
                </a:lnTo>
                <a:lnTo>
                  <a:pt x="938" y="935"/>
                </a:lnTo>
                <a:lnTo>
                  <a:pt x="933" y="930"/>
                </a:lnTo>
                <a:lnTo>
                  <a:pt x="929" y="933"/>
                </a:lnTo>
                <a:lnTo>
                  <a:pt x="924" y="935"/>
                </a:lnTo>
                <a:lnTo>
                  <a:pt x="910" y="952"/>
                </a:lnTo>
                <a:lnTo>
                  <a:pt x="893" y="973"/>
                </a:lnTo>
                <a:lnTo>
                  <a:pt x="891" y="982"/>
                </a:lnTo>
                <a:lnTo>
                  <a:pt x="891" y="987"/>
                </a:lnTo>
                <a:lnTo>
                  <a:pt x="891" y="992"/>
                </a:lnTo>
                <a:lnTo>
                  <a:pt x="893" y="999"/>
                </a:lnTo>
                <a:lnTo>
                  <a:pt x="881" y="999"/>
                </a:lnTo>
                <a:lnTo>
                  <a:pt x="874" y="999"/>
                </a:lnTo>
                <a:lnTo>
                  <a:pt x="869" y="1001"/>
                </a:lnTo>
                <a:lnTo>
                  <a:pt x="872" y="1008"/>
                </a:lnTo>
                <a:lnTo>
                  <a:pt x="881" y="1016"/>
                </a:lnTo>
                <a:lnTo>
                  <a:pt x="879" y="1018"/>
                </a:lnTo>
                <a:lnTo>
                  <a:pt x="867" y="1018"/>
                </a:lnTo>
                <a:lnTo>
                  <a:pt x="865" y="1018"/>
                </a:lnTo>
                <a:lnTo>
                  <a:pt x="862" y="1018"/>
                </a:lnTo>
                <a:lnTo>
                  <a:pt x="862" y="1025"/>
                </a:lnTo>
                <a:lnTo>
                  <a:pt x="862" y="1030"/>
                </a:lnTo>
                <a:lnTo>
                  <a:pt x="865" y="1035"/>
                </a:lnTo>
                <a:lnTo>
                  <a:pt x="872" y="1030"/>
                </a:lnTo>
                <a:lnTo>
                  <a:pt x="876" y="1032"/>
                </a:lnTo>
                <a:lnTo>
                  <a:pt x="876" y="1039"/>
                </a:lnTo>
                <a:lnTo>
                  <a:pt x="869" y="1046"/>
                </a:lnTo>
                <a:lnTo>
                  <a:pt x="872" y="1056"/>
                </a:lnTo>
                <a:lnTo>
                  <a:pt x="879" y="1061"/>
                </a:lnTo>
                <a:lnTo>
                  <a:pt x="879" y="1077"/>
                </a:lnTo>
                <a:lnTo>
                  <a:pt x="879" y="1084"/>
                </a:lnTo>
                <a:lnTo>
                  <a:pt x="884" y="1084"/>
                </a:lnTo>
                <a:lnTo>
                  <a:pt x="888" y="1084"/>
                </a:lnTo>
                <a:lnTo>
                  <a:pt x="891" y="1077"/>
                </a:lnTo>
                <a:lnTo>
                  <a:pt x="891" y="1073"/>
                </a:lnTo>
                <a:lnTo>
                  <a:pt x="893" y="1068"/>
                </a:lnTo>
                <a:lnTo>
                  <a:pt x="898" y="1068"/>
                </a:lnTo>
                <a:lnTo>
                  <a:pt x="898" y="1068"/>
                </a:lnTo>
                <a:lnTo>
                  <a:pt x="895" y="1073"/>
                </a:lnTo>
                <a:lnTo>
                  <a:pt x="893" y="1075"/>
                </a:lnTo>
                <a:lnTo>
                  <a:pt x="895" y="1080"/>
                </a:lnTo>
                <a:lnTo>
                  <a:pt x="898" y="1082"/>
                </a:lnTo>
                <a:lnTo>
                  <a:pt x="900" y="1080"/>
                </a:lnTo>
                <a:lnTo>
                  <a:pt x="902" y="1077"/>
                </a:lnTo>
                <a:lnTo>
                  <a:pt x="900" y="1084"/>
                </a:lnTo>
                <a:lnTo>
                  <a:pt x="902" y="1089"/>
                </a:lnTo>
                <a:lnTo>
                  <a:pt x="910" y="1089"/>
                </a:lnTo>
                <a:lnTo>
                  <a:pt x="912" y="1089"/>
                </a:lnTo>
                <a:lnTo>
                  <a:pt x="912" y="1091"/>
                </a:lnTo>
                <a:lnTo>
                  <a:pt x="905" y="1096"/>
                </a:lnTo>
                <a:lnTo>
                  <a:pt x="895" y="1103"/>
                </a:lnTo>
                <a:lnTo>
                  <a:pt x="898" y="1108"/>
                </a:lnTo>
                <a:lnTo>
                  <a:pt x="900" y="1108"/>
                </a:lnTo>
                <a:lnTo>
                  <a:pt x="914" y="1110"/>
                </a:lnTo>
                <a:lnTo>
                  <a:pt x="929" y="1120"/>
                </a:lnTo>
                <a:lnTo>
                  <a:pt x="950" y="1125"/>
                </a:lnTo>
                <a:lnTo>
                  <a:pt x="964" y="1115"/>
                </a:lnTo>
                <a:lnTo>
                  <a:pt x="966" y="1120"/>
                </a:lnTo>
                <a:lnTo>
                  <a:pt x="969" y="1125"/>
                </a:lnTo>
                <a:lnTo>
                  <a:pt x="966" y="1127"/>
                </a:lnTo>
                <a:lnTo>
                  <a:pt x="957" y="1125"/>
                </a:lnTo>
                <a:lnTo>
                  <a:pt x="955" y="1127"/>
                </a:lnTo>
                <a:lnTo>
                  <a:pt x="966" y="1132"/>
                </a:lnTo>
                <a:lnTo>
                  <a:pt x="971" y="1137"/>
                </a:lnTo>
                <a:lnTo>
                  <a:pt x="976" y="1141"/>
                </a:lnTo>
                <a:lnTo>
                  <a:pt x="969" y="1151"/>
                </a:lnTo>
                <a:lnTo>
                  <a:pt x="957" y="1158"/>
                </a:lnTo>
                <a:lnTo>
                  <a:pt x="955" y="1148"/>
                </a:lnTo>
                <a:lnTo>
                  <a:pt x="952" y="1139"/>
                </a:lnTo>
                <a:lnTo>
                  <a:pt x="950" y="1137"/>
                </a:lnTo>
                <a:lnTo>
                  <a:pt x="947" y="1137"/>
                </a:lnTo>
                <a:lnTo>
                  <a:pt x="940" y="1144"/>
                </a:lnTo>
                <a:lnTo>
                  <a:pt x="931" y="1151"/>
                </a:lnTo>
                <a:lnTo>
                  <a:pt x="926" y="1151"/>
                </a:lnTo>
                <a:lnTo>
                  <a:pt x="931" y="1146"/>
                </a:lnTo>
                <a:lnTo>
                  <a:pt x="936" y="1139"/>
                </a:lnTo>
                <a:lnTo>
                  <a:pt x="933" y="1132"/>
                </a:lnTo>
                <a:lnTo>
                  <a:pt x="931" y="1129"/>
                </a:lnTo>
                <a:lnTo>
                  <a:pt x="924" y="1125"/>
                </a:lnTo>
                <a:lnTo>
                  <a:pt x="917" y="1118"/>
                </a:lnTo>
                <a:lnTo>
                  <a:pt x="912" y="1115"/>
                </a:lnTo>
                <a:lnTo>
                  <a:pt x="907" y="1115"/>
                </a:lnTo>
                <a:lnTo>
                  <a:pt x="900" y="1129"/>
                </a:lnTo>
                <a:lnTo>
                  <a:pt x="879" y="1148"/>
                </a:lnTo>
                <a:lnTo>
                  <a:pt x="886" y="1151"/>
                </a:lnTo>
                <a:lnTo>
                  <a:pt x="891" y="1153"/>
                </a:lnTo>
                <a:lnTo>
                  <a:pt x="895" y="1156"/>
                </a:lnTo>
                <a:lnTo>
                  <a:pt x="893" y="1160"/>
                </a:lnTo>
                <a:lnTo>
                  <a:pt x="891" y="1165"/>
                </a:lnTo>
                <a:lnTo>
                  <a:pt x="898" y="1174"/>
                </a:lnTo>
                <a:lnTo>
                  <a:pt x="902" y="1179"/>
                </a:lnTo>
                <a:lnTo>
                  <a:pt x="907" y="1182"/>
                </a:lnTo>
                <a:lnTo>
                  <a:pt x="914" y="1201"/>
                </a:lnTo>
                <a:lnTo>
                  <a:pt x="929" y="1220"/>
                </a:lnTo>
                <a:lnTo>
                  <a:pt x="929" y="1224"/>
                </a:lnTo>
                <a:lnTo>
                  <a:pt x="926" y="1231"/>
                </a:lnTo>
                <a:lnTo>
                  <a:pt x="938" y="1243"/>
                </a:lnTo>
                <a:lnTo>
                  <a:pt x="947" y="1246"/>
                </a:lnTo>
                <a:lnTo>
                  <a:pt x="971" y="1243"/>
                </a:lnTo>
                <a:lnTo>
                  <a:pt x="990" y="1239"/>
                </a:lnTo>
                <a:lnTo>
                  <a:pt x="997" y="1231"/>
                </a:lnTo>
                <a:lnTo>
                  <a:pt x="1004" y="1234"/>
                </a:lnTo>
                <a:lnTo>
                  <a:pt x="1007" y="1229"/>
                </a:lnTo>
                <a:lnTo>
                  <a:pt x="1011" y="1220"/>
                </a:lnTo>
                <a:lnTo>
                  <a:pt x="1011" y="1210"/>
                </a:lnTo>
                <a:lnTo>
                  <a:pt x="1009" y="1208"/>
                </a:lnTo>
                <a:lnTo>
                  <a:pt x="1004" y="1201"/>
                </a:lnTo>
                <a:lnTo>
                  <a:pt x="1009" y="1198"/>
                </a:lnTo>
                <a:lnTo>
                  <a:pt x="1016" y="1189"/>
                </a:lnTo>
                <a:lnTo>
                  <a:pt x="1028" y="1167"/>
                </a:lnTo>
                <a:lnTo>
                  <a:pt x="1033" y="1165"/>
                </a:lnTo>
                <a:lnTo>
                  <a:pt x="1035" y="1160"/>
                </a:lnTo>
                <a:lnTo>
                  <a:pt x="1040" y="1158"/>
                </a:lnTo>
                <a:lnTo>
                  <a:pt x="1045" y="1160"/>
                </a:lnTo>
                <a:lnTo>
                  <a:pt x="1045" y="1160"/>
                </a:lnTo>
                <a:lnTo>
                  <a:pt x="1035" y="1167"/>
                </a:lnTo>
                <a:lnTo>
                  <a:pt x="1026" y="1184"/>
                </a:lnTo>
                <a:lnTo>
                  <a:pt x="1016" y="1201"/>
                </a:lnTo>
                <a:lnTo>
                  <a:pt x="1023" y="1215"/>
                </a:lnTo>
                <a:lnTo>
                  <a:pt x="1026" y="1239"/>
                </a:lnTo>
                <a:lnTo>
                  <a:pt x="1035" y="1269"/>
                </a:lnTo>
                <a:lnTo>
                  <a:pt x="1038" y="1284"/>
                </a:lnTo>
                <a:lnTo>
                  <a:pt x="1035" y="1291"/>
                </a:lnTo>
                <a:lnTo>
                  <a:pt x="1033" y="1300"/>
                </a:lnTo>
                <a:lnTo>
                  <a:pt x="1030" y="1307"/>
                </a:lnTo>
                <a:lnTo>
                  <a:pt x="1023" y="1314"/>
                </a:lnTo>
                <a:lnTo>
                  <a:pt x="1023" y="1331"/>
                </a:lnTo>
                <a:lnTo>
                  <a:pt x="1028" y="1341"/>
                </a:lnTo>
                <a:lnTo>
                  <a:pt x="1033" y="1336"/>
                </a:lnTo>
                <a:lnTo>
                  <a:pt x="1040" y="1338"/>
                </a:lnTo>
                <a:lnTo>
                  <a:pt x="1033" y="1348"/>
                </a:lnTo>
                <a:lnTo>
                  <a:pt x="1030" y="1355"/>
                </a:lnTo>
                <a:lnTo>
                  <a:pt x="1030" y="1359"/>
                </a:lnTo>
                <a:lnTo>
                  <a:pt x="1033" y="1371"/>
                </a:lnTo>
                <a:lnTo>
                  <a:pt x="1026" y="1381"/>
                </a:lnTo>
                <a:lnTo>
                  <a:pt x="1016" y="1383"/>
                </a:lnTo>
                <a:lnTo>
                  <a:pt x="1009" y="1386"/>
                </a:lnTo>
                <a:lnTo>
                  <a:pt x="1028" y="1393"/>
                </a:lnTo>
                <a:lnTo>
                  <a:pt x="1049" y="1388"/>
                </a:lnTo>
                <a:lnTo>
                  <a:pt x="1052" y="1381"/>
                </a:lnTo>
                <a:lnTo>
                  <a:pt x="1054" y="1378"/>
                </a:lnTo>
                <a:lnTo>
                  <a:pt x="1056" y="1374"/>
                </a:lnTo>
                <a:lnTo>
                  <a:pt x="1059" y="1374"/>
                </a:lnTo>
                <a:lnTo>
                  <a:pt x="1075" y="1369"/>
                </a:lnTo>
                <a:lnTo>
                  <a:pt x="1080" y="1369"/>
                </a:lnTo>
                <a:lnTo>
                  <a:pt x="1090" y="1362"/>
                </a:lnTo>
                <a:lnTo>
                  <a:pt x="1097" y="1355"/>
                </a:lnTo>
                <a:lnTo>
                  <a:pt x="1104" y="1352"/>
                </a:lnTo>
                <a:lnTo>
                  <a:pt x="1109" y="1362"/>
                </a:lnTo>
                <a:lnTo>
                  <a:pt x="1113" y="1369"/>
                </a:lnTo>
                <a:lnTo>
                  <a:pt x="1125" y="1381"/>
                </a:lnTo>
                <a:lnTo>
                  <a:pt x="1130" y="1378"/>
                </a:lnTo>
                <a:lnTo>
                  <a:pt x="1135" y="1374"/>
                </a:lnTo>
                <a:lnTo>
                  <a:pt x="1139" y="1371"/>
                </a:lnTo>
                <a:lnTo>
                  <a:pt x="1149" y="1386"/>
                </a:lnTo>
                <a:lnTo>
                  <a:pt x="1154" y="1393"/>
                </a:lnTo>
                <a:lnTo>
                  <a:pt x="1165" y="1424"/>
                </a:lnTo>
                <a:lnTo>
                  <a:pt x="1173" y="1431"/>
                </a:lnTo>
                <a:lnTo>
                  <a:pt x="1182" y="1428"/>
                </a:lnTo>
                <a:lnTo>
                  <a:pt x="1182" y="1419"/>
                </a:lnTo>
                <a:lnTo>
                  <a:pt x="1180" y="1395"/>
                </a:lnTo>
                <a:lnTo>
                  <a:pt x="1182" y="1388"/>
                </a:lnTo>
                <a:lnTo>
                  <a:pt x="1184" y="1376"/>
                </a:lnTo>
                <a:lnTo>
                  <a:pt x="1184" y="1369"/>
                </a:lnTo>
                <a:lnTo>
                  <a:pt x="1187" y="1371"/>
                </a:lnTo>
                <a:lnTo>
                  <a:pt x="1189" y="1374"/>
                </a:lnTo>
                <a:lnTo>
                  <a:pt x="1196" y="1367"/>
                </a:lnTo>
                <a:lnTo>
                  <a:pt x="1199" y="1359"/>
                </a:lnTo>
                <a:lnTo>
                  <a:pt x="1203" y="1357"/>
                </a:lnTo>
                <a:lnTo>
                  <a:pt x="1215" y="1364"/>
                </a:lnTo>
                <a:lnTo>
                  <a:pt x="1222" y="1371"/>
                </a:lnTo>
                <a:lnTo>
                  <a:pt x="1215" y="1369"/>
                </a:lnTo>
                <a:lnTo>
                  <a:pt x="1210" y="1367"/>
                </a:lnTo>
                <a:lnTo>
                  <a:pt x="1203" y="1367"/>
                </a:lnTo>
                <a:lnTo>
                  <a:pt x="1201" y="1374"/>
                </a:lnTo>
                <a:lnTo>
                  <a:pt x="1199" y="1383"/>
                </a:lnTo>
                <a:lnTo>
                  <a:pt x="1201" y="1390"/>
                </a:lnTo>
                <a:lnTo>
                  <a:pt x="1203" y="1395"/>
                </a:lnTo>
                <a:lnTo>
                  <a:pt x="1208" y="1407"/>
                </a:lnTo>
                <a:lnTo>
                  <a:pt x="1213" y="1409"/>
                </a:lnTo>
                <a:lnTo>
                  <a:pt x="1222" y="1409"/>
                </a:lnTo>
                <a:lnTo>
                  <a:pt x="1241" y="1397"/>
                </a:lnTo>
                <a:lnTo>
                  <a:pt x="1270" y="1386"/>
                </a:lnTo>
                <a:lnTo>
                  <a:pt x="1279" y="1374"/>
                </a:lnTo>
                <a:lnTo>
                  <a:pt x="1289" y="1357"/>
                </a:lnTo>
                <a:lnTo>
                  <a:pt x="1282" y="1376"/>
                </a:lnTo>
                <a:lnTo>
                  <a:pt x="1274" y="1397"/>
                </a:lnTo>
                <a:lnTo>
                  <a:pt x="1274" y="1400"/>
                </a:lnTo>
                <a:lnTo>
                  <a:pt x="1277" y="1400"/>
                </a:lnTo>
                <a:lnTo>
                  <a:pt x="1263" y="1412"/>
                </a:lnTo>
                <a:lnTo>
                  <a:pt x="1251" y="1426"/>
                </a:lnTo>
                <a:lnTo>
                  <a:pt x="1248" y="1433"/>
                </a:lnTo>
                <a:lnTo>
                  <a:pt x="1246" y="1443"/>
                </a:lnTo>
                <a:lnTo>
                  <a:pt x="1248" y="1452"/>
                </a:lnTo>
                <a:lnTo>
                  <a:pt x="1253" y="1454"/>
                </a:lnTo>
                <a:lnTo>
                  <a:pt x="1255" y="1454"/>
                </a:lnTo>
                <a:lnTo>
                  <a:pt x="1263" y="1461"/>
                </a:lnTo>
                <a:lnTo>
                  <a:pt x="1251" y="1461"/>
                </a:lnTo>
                <a:lnTo>
                  <a:pt x="1244" y="1466"/>
                </a:lnTo>
                <a:lnTo>
                  <a:pt x="1241" y="1476"/>
                </a:lnTo>
                <a:lnTo>
                  <a:pt x="1239" y="1492"/>
                </a:lnTo>
                <a:lnTo>
                  <a:pt x="1237" y="1509"/>
                </a:lnTo>
                <a:lnTo>
                  <a:pt x="1234" y="1516"/>
                </a:lnTo>
                <a:lnTo>
                  <a:pt x="1237" y="1521"/>
                </a:lnTo>
                <a:lnTo>
                  <a:pt x="1239" y="1526"/>
                </a:lnTo>
                <a:lnTo>
                  <a:pt x="1241" y="1533"/>
                </a:lnTo>
                <a:lnTo>
                  <a:pt x="1244" y="1533"/>
                </a:lnTo>
                <a:lnTo>
                  <a:pt x="1246" y="1535"/>
                </a:lnTo>
                <a:lnTo>
                  <a:pt x="1246" y="1535"/>
                </a:lnTo>
                <a:lnTo>
                  <a:pt x="1244" y="1537"/>
                </a:lnTo>
                <a:lnTo>
                  <a:pt x="1237" y="1537"/>
                </a:lnTo>
                <a:lnTo>
                  <a:pt x="1234" y="1535"/>
                </a:lnTo>
                <a:lnTo>
                  <a:pt x="1234" y="1533"/>
                </a:lnTo>
                <a:lnTo>
                  <a:pt x="1232" y="1530"/>
                </a:lnTo>
                <a:lnTo>
                  <a:pt x="1227" y="1533"/>
                </a:lnTo>
                <a:lnTo>
                  <a:pt x="1222" y="1535"/>
                </a:lnTo>
                <a:lnTo>
                  <a:pt x="1215" y="1544"/>
                </a:lnTo>
                <a:lnTo>
                  <a:pt x="1210" y="1549"/>
                </a:lnTo>
                <a:lnTo>
                  <a:pt x="1206" y="1552"/>
                </a:lnTo>
                <a:lnTo>
                  <a:pt x="1199" y="1556"/>
                </a:lnTo>
                <a:lnTo>
                  <a:pt x="1191" y="1566"/>
                </a:lnTo>
                <a:lnTo>
                  <a:pt x="1184" y="1575"/>
                </a:lnTo>
                <a:lnTo>
                  <a:pt x="1180" y="1585"/>
                </a:lnTo>
                <a:lnTo>
                  <a:pt x="1180" y="1587"/>
                </a:lnTo>
                <a:lnTo>
                  <a:pt x="1177" y="1594"/>
                </a:lnTo>
                <a:lnTo>
                  <a:pt x="1177" y="1601"/>
                </a:lnTo>
                <a:lnTo>
                  <a:pt x="1180" y="1606"/>
                </a:lnTo>
                <a:lnTo>
                  <a:pt x="1177" y="1611"/>
                </a:lnTo>
                <a:lnTo>
                  <a:pt x="1175" y="1611"/>
                </a:lnTo>
                <a:lnTo>
                  <a:pt x="1173" y="1611"/>
                </a:lnTo>
                <a:lnTo>
                  <a:pt x="1165" y="1609"/>
                </a:lnTo>
                <a:lnTo>
                  <a:pt x="1165" y="1604"/>
                </a:lnTo>
                <a:lnTo>
                  <a:pt x="1165" y="1599"/>
                </a:lnTo>
                <a:lnTo>
                  <a:pt x="1161" y="1601"/>
                </a:lnTo>
                <a:lnTo>
                  <a:pt x="1151" y="1611"/>
                </a:lnTo>
                <a:lnTo>
                  <a:pt x="1144" y="1620"/>
                </a:lnTo>
                <a:lnTo>
                  <a:pt x="1116" y="1632"/>
                </a:lnTo>
                <a:lnTo>
                  <a:pt x="1101" y="1644"/>
                </a:lnTo>
                <a:lnTo>
                  <a:pt x="1094" y="1649"/>
                </a:lnTo>
                <a:lnTo>
                  <a:pt x="1085" y="1656"/>
                </a:lnTo>
                <a:lnTo>
                  <a:pt x="1080" y="1663"/>
                </a:lnTo>
                <a:lnTo>
                  <a:pt x="1075" y="1675"/>
                </a:lnTo>
                <a:lnTo>
                  <a:pt x="1073" y="1684"/>
                </a:lnTo>
                <a:lnTo>
                  <a:pt x="1071" y="1689"/>
                </a:lnTo>
                <a:lnTo>
                  <a:pt x="1071" y="1694"/>
                </a:lnTo>
                <a:lnTo>
                  <a:pt x="1073" y="1699"/>
                </a:lnTo>
                <a:lnTo>
                  <a:pt x="1083" y="1706"/>
                </a:lnTo>
                <a:lnTo>
                  <a:pt x="1085" y="1711"/>
                </a:lnTo>
                <a:lnTo>
                  <a:pt x="1083" y="1713"/>
                </a:lnTo>
                <a:lnTo>
                  <a:pt x="1080" y="1713"/>
                </a:lnTo>
                <a:lnTo>
                  <a:pt x="1075" y="1711"/>
                </a:lnTo>
                <a:lnTo>
                  <a:pt x="1071" y="1708"/>
                </a:lnTo>
                <a:lnTo>
                  <a:pt x="1071" y="1706"/>
                </a:lnTo>
                <a:lnTo>
                  <a:pt x="1066" y="1703"/>
                </a:lnTo>
                <a:lnTo>
                  <a:pt x="1061" y="1703"/>
                </a:lnTo>
                <a:lnTo>
                  <a:pt x="1056" y="1706"/>
                </a:lnTo>
                <a:lnTo>
                  <a:pt x="1056" y="1715"/>
                </a:lnTo>
                <a:lnTo>
                  <a:pt x="1056" y="1715"/>
                </a:lnTo>
                <a:lnTo>
                  <a:pt x="1054" y="1715"/>
                </a:lnTo>
                <a:lnTo>
                  <a:pt x="1052" y="1713"/>
                </a:lnTo>
                <a:lnTo>
                  <a:pt x="1045" y="1701"/>
                </a:lnTo>
                <a:lnTo>
                  <a:pt x="1045" y="1696"/>
                </a:lnTo>
                <a:lnTo>
                  <a:pt x="1049" y="1694"/>
                </a:lnTo>
                <a:lnTo>
                  <a:pt x="1052" y="1692"/>
                </a:lnTo>
                <a:lnTo>
                  <a:pt x="1049" y="1689"/>
                </a:lnTo>
                <a:lnTo>
                  <a:pt x="1047" y="1692"/>
                </a:lnTo>
                <a:lnTo>
                  <a:pt x="1038" y="1692"/>
                </a:lnTo>
                <a:lnTo>
                  <a:pt x="1033" y="1692"/>
                </a:lnTo>
                <a:lnTo>
                  <a:pt x="1033" y="1689"/>
                </a:lnTo>
                <a:lnTo>
                  <a:pt x="1035" y="1684"/>
                </a:lnTo>
                <a:lnTo>
                  <a:pt x="1033" y="1684"/>
                </a:lnTo>
                <a:lnTo>
                  <a:pt x="1004" y="1694"/>
                </a:lnTo>
                <a:lnTo>
                  <a:pt x="993" y="1701"/>
                </a:lnTo>
                <a:lnTo>
                  <a:pt x="978" y="1711"/>
                </a:lnTo>
                <a:lnTo>
                  <a:pt x="966" y="1722"/>
                </a:lnTo>
                <a:lnTo>
                  <a:pt x="957" y="1739"/>
                </a:lnTo>
                <a:lnTo>
                  <a:pt x="947" y="1748"/>
                </a:lnTo>
                <a:lnTo>
                  <a:pt x="938" y="1753"/>
                </a:lnTo>
                <a:lnTo>
                  <a:pt x="936" y="1758"/>
                </a:lnTo>
                <a:lnTo>
                  <a:pt x="933" y="1760"/>
                </a:lnTo>
                <a:lnTo>
                  <a:pt x="931" y="1763"/>
                </a:lnTo>
                <a:lnTo>
                  <a:pt x="929" y="1765"/>
                </a:lnTo>
                <a:lnTo>
                  <a:pt x="926" y="1763"/>
                </a:lnTo>
                <a:lnTo>
                  <a:pt x="924" y="1760"/>
                </a:lnTo>
                <a:lnTo>
                  <a:pt x="919" y="1763"/>
                </a:lnTo>
                <a:lnTo>
                  <a:pt x="910" y="1770"/>
                </a:lnTo>
                <a:lnTo>
                  <a:pt x="907" y="1772"/>
                </a:lnTo>
                <a:lnTo>
                  <a:pt x="907" y="1775"/>
                </a:lnTo>
                <a:lnTo>
                  <a:pt x="907" y="1782"/>
                </a:lnTo>
                <a:lnTo>
                  <a:pt x="907" y="1789"/>
                </a:lnTo>
                <a:lnTo>
                  <a:pt x="905" y="1796"/>
                </a:lnTo>
                <a:lnTo>
                  <a:pt x="902" y="1801"/>
                </a:lnTo>
                <a:lnTo>
                  <a:pt x="907" y="1801"/>
                </a:lnTo>
                <a:lnTo>
                  <a:pt x="910" y="1798"/>
                </a:lnTo>
                <a:lnTo>
                  <a:pt x="917" y="1794"/>
                </a:lnTo>
                <a:lnTo>
                  <a:pt x="919" y="1786"/>
                </a:lnTo>
                <a:lnTo>
                  <a:pt x="917" y="1779"/>
                </a:lnTo>
                <a:lnTo>
                  <a:pt x="919" y="1777"/>
                </a:lnTo>
                <a:lnTo>
                  <a:pt x="924" y="1779"/>
                </a:lnTo>
                <a:lnTo>
                  <a:pt x="931" y="1791"/>
                </a:lnTo>
                <a:lnTo>
                  <a:pt x="933" y="1791"/>
                </a:lnTo>
                <a:lnTo>
                  <a:pt x="943" y="1789"/>
                </a:lnTo>
                <a:lnTo>
                  <a:pt x="945" y="1784"/>
                </a:lnTo>
                <a:lnTo>
                  <a:pt x="947" y="1779"/>
                </a:lnTo>
                <a:lnTo>
                  <a:pt x="947" y="1763"/>
                </a:lnTo>
                <a:lnTo>
                  <a:pt x="947" y="1760"/>
                </a:lnTo>
                <a:lnTo>
                  <a:pt x="952" y="1760"/>
                </a:lnTo>
                <a:lnTo>
                  <a:pt x="955" y="1765"/>
                </a:lnTo>
                <a:lnTo>
                  <a:pt x="957" y="1772"/>
                </a:lnTo>
                <a:lnTo>
                  <a:pt x="959" y="1777"/>
                </a:lnTo>
                <a:lnTo>
                  <a:pt x="957" y="1779"/>
                </a:lnTo>
                <a:lnTo>
                  <a:pt x="955" y="1779"/>
                </a:lnTo>
                <a:lnTo>
                  <a:pt x="957" y="1782"/>
                </a:lnTo>
                <a:lnTo>
                  <a:pt x="959" y="1784"/>
                </a:lnTo>
                <a:lnTo>
                  <a:pt x="962" y="1784"/>
                </a:lnTo>
                <a:lnTo>
                  <a:pt x="966" y="1782"/>
                </a:lnTo>
                <a:lnTo>
                  <a:pt x="969" y="1777"/>
                </a:lnTo>
                <a:lnTo>
                  <a:pt x="974" y="1775"/>
                </a:lnTo>
                <a:lnTo>
                  <a:pt x="978" y="1777"/>
                </a:lnTo>
                <a:lnTo>
                  <a:pt x="983" y="1770"/>
                </a:lnTo>
                <a:lnTo>
                  <a:pt x="1000" y="1751"/>
                </a:lnTo>
                <a:lnTo>
                  <a:pt x="1000" y="1748"/>
                </a:lnTo>
                <a:lnTo>
                  <a:pt x="1002" y="1734"/>
                </a:lnTo>
                <a:lnTo>
                  <a:pt x="1004" y="1732"/>
                </a:lnTo>
                <a:lnTo>
                  <a:pt x="1009" y="1730"/>
                </a:lnTo>
                <a:lnTo>
                  <a:pt x="1014" y="1727"/>
                </a:lnTo>
                <a:lnTo>
                  <a:pt x="1016" y="1725"/>
                </a:lnTo>
                <a:lnTo>
                  <a:pt x="1021" y="1730"/>
                </a:lnTo>
                <a:lnTo>
                  <a:pt x="1028" y="1732"/>
                </a:lnTo>
                <a:lnTo>
                  <a:pt x="1030" y="1734"/>
                </a:lnTo>
                <a:lnTo>
                  <a:pt x="1030" y="1737"/>
                </a:lnTo>
                <a:lnTo>
                  <a:pt x="1023" y="1734"/>
                </a:lnTo>
                <a:lnTo>
                  <a:pt x="1021" y="1734"/>
                </a:lnTo>
                <a:lnTo>
                  <a:pt x="1019" y="1737"/>
                </a:lnTo>
                <a:lnTo>
                  <a:pt x="1016" y="1739"/>
                </a:lnTo>
                <a:lnTo>
                  <a:pt x="1014" y="1744"/>
                </a:lnTo>
                <a:lnTo>
                  <a:pt x="1014" y="1751"/>
                </a:lnTo>
                <a:lnTo>
                  <a:pt x="1014" y="1753"/>
                </a:lnTo>
                <a:lnTo>
                  <a:pt x="1019" y="1756"/>
                </a:lnTo>
                <a:lnTo>
                  <a:pt x="1030" y="1753"/>
                </a:lnTo>
                <a:lnTo>
                  <a:pt x="1035" y="1753"/>
                </a:lnTo>
                <a:lnTo>
                  <a:pt x="1040" y="1748"/>
                </a:lnTo>
                <a:lnTo>
                  <a:pt x="1045" y="1744"/>
                </a:lnTo>
                <a:lnTo>
                  <a:pt x="1047" y="1741"/>
                </a:lnTo>
                <a:lnTo>
                  <a:pt x="1054" y="1746"/>
                </a:lnTo>
                <a:lnTo>
                  <a:pt x="1056" y="1744"/>
                </a:lnTo>
                <a:lnTo>
                  <a:pt x="1059" y="1741"/>
                </a:lnTo>
                <a:lnTo>
                  <a:pt x="1064" y="1739"/>
                </a:lnTo>
                <a:lnTo>
                  <a:pt x="1066" y="1741"/>
                </a:lnTo>
                <a:lnTo>
                  <a:pt x="1071" y="1741"/>
                </a:lnTo>
                <a:lnTo>
                  <a:pt x="1071" y="1739"/>
                </a:lnTo>
                <a:lnTo>
                  <a:pt x="1075" y="1734"/>
                </a:lnTo>
                <a:lnTo>
                  <a:pt x="1078" y="1732"/>
                </a:lnTo>
                <a:lnTo>
                  <a:pt x="1085" y="1730"/>
                </a:lnTo>
                <a:lnTo>
                  <a:pt x="1097" y="1720"/>
                </a:lnTo>
                <a:lnTo>
                  <a:pt x="1101" y="1715"/>
                </a:lnTo>
                <a:lnTo>
                  <a:pt x="1104" y="1718"/>
                </a:lnTo>
                <a:lnTo>
                  <a:pt x="1106" y="1715"/>
                </a:lnTo>
                <a:lnTo>
                  <a:pt x="1111" y="1713"/>
                </a:lnTo>
                <a:lnTo>
                  <a:pt x="1113" y="1713"/>
                </a:lnTo>
                <a:lnTo>
                  <a:pt x="1113" y="1713"/>
                </a:lnTo>
                <a:lnTo>
                  <a:pt x="1118" y="1715"/>
                </a:lnTo>
                <a:lnTo>
                  <a:pt x="1118" y="1718"/>
                </a:lnTo>
                <a:lnTo>
                  <a:pt x="1116" y="1734"/>
                </a:lnTo>
                <a:lnTo>
                  <a:pt x="1118" y="1737"/>
                </a:lnTo>
                <a:lnTo>
                  <a:pt x="1120" y="1734"/>
                </a:lnTo>
                <a:lnTo>
                  <a:pt x="1123" y="1730"/>
                </a:lnTo>
                <a:lnTo>
                  <a:pt x="1125" y="1722"/>
                </a:lnTo>
                <a:lnTo>
                  <a:pt x="1125" y="1718"/>
                </a:lnTo>
                <a:lnTo>
                  <a:pt x="1132" y="1713"/>
                </a:lnTo>
                <a:lnTo>
                  <a:pt x="1168" y="1701"/>
                </a:lnTo>
                <a:lnTo>
                  <a:pt x="1173" y="1694"/>
                </a:lnTo>
                <a:lnTo>
                  <a:pt x="1177" y="1682"/>
                </a:lnTo>
                <a:lnTo>
                  <a:pt x="1180" y="1680"/>
                </a:lnTo>
                <a:lnTo>
                  <a:pt x="1182" y="1680"/>
                </a:lnTo>
                <a:lnTo>
                  <a:pt x="1182" y="1682"/>
                </a:lnTo>
                <a:lnTo>
                  <a:pt x="1182" y="1692"/>
                </a:lnTo>
                <a:lnTo>
                  <a:pt x="1184" y="1694"/>
                </a:lnTo>
                <a:lnTo>
                  <a:pt x="1187" y="1692"/>
                </a:lnTo>
                <a:lnTo>
                  <a:pt x="1189" y="1687"/>
                </a:lnTo>
                <a:lnTo>
                  <a:pt x="1196" y="1680"/>
                </a:lnTo>
                <a:lnTo>
                  <a:pt x="1196" y="1677"/>
                </a:lnTo>
                <a:lnTo>
                  <a:pt x="1196" y="1673"/>
                </a:lnTo>
                <a:lnTo>
                  <a:pt x="1194" y="1670"/>
                </a:lnTo>
                <a:lnTo>
                  <a:pt x="1191" y="1668"/>
                </a:lnTo>
                <a:lnTo>
                  <a:pt x="1187" y="1665"/>
                </a:lnTo>
                <a:lnTo>
                  <a:pt x="1184" y="1665"/>
                </a:lnTo>
                <a:lnTo>
                  <a:pt x="1182" y="1665"/>
                </a:lnTo>
                <a:lnTo>
                  <a:pt x="1184" y="1663"/>
                </a:lnTo>
                <a:lnTo>
                  <a:pt x="1191" y="1651"/>
                </a:lnTo>
                <a:lnTo>
                  <a:pt x="1194" y="1649"/>
                </a:lnTo>
                <a:lnTo>
                  <a:pt x="1203" y="1649"/>
                </a:lnTo>
                <a:lnTo>
                  <a:pt x="1206" y="1646"/>
                </a:lnTo>
                <a:lnTo>
                  <a:pt x="1210" y="1644"/>
                </a:lnTo>
                <a:lnTo>
                  <a:pt x="1215" y="1644"/>
                </a:lnTo>
                <a:lnTo>
                  <a:pt x="1218" y="1644"/>
                </a:lnTo>
                <a:lnTo>
                  <a:pt x="1218" y="1642"/>
                </a:lnTo>
                <a:lnTo>
                  <a:pt x="1215" y="1642"/>
                </a:lnTo>
                <a:lnTo>
                  <a:pt x="1210" y="1639"/>
                </a:lnTo>
                <a:lnTo>
                  <a:pt x="1213" y="1635"/>
                </a:lnTo>
                <a:lnTo>
                  <a:pt x="1222" y="1630"/>
                </a:lnTo>
                <a:lnTo>
                  <a:pt x="1227" y="1630"/>
                </a:lnTo>
                <a:lnTo>
                  <a:pt x="1232" y="1632"/>
                </a:lnTo>
                <a:lnTo>
                  <a:pt x="1237" y="1632"/>
                </a:lnTo>
                <a:lnTo>
                  <a:pt x="1237" y="1632"/>
                </a:lnTo>
                <a:lnTo>
                  <a:pt x="1241" y="1628"/>
                </a:lnTo>
                <a:lnTo>
                  <a:pt x="1244" y="1618"/>
                </a:lnTo>
                <a:lnTo>
                  <a:pt x="1246" y="1616"/>
                </a:lnTo>
                <a:lnTo>
                  <a:pt x="1248" y="1613"/>
                </a:lnTo>
                <a:lnTo>
                  <a:pt x="1251" y="1613"/>
                </a:lnTo>
                <a:lnTo>
                  <a:pt x="1255" y="1613"/>
                </a:lnTo>
                <a:lnTo>
                  <a:pt x="1258" y="1613"/>
                </a:lnTo>
                <a:lnTo>
                  <a:pt x="1263" y="1613"/>
                </a:lnTo>
                <a:lnTo>
                  <a:pt x="1265" y="1609"/>
                </a:lnTo>
                <a:lnTo>
                  <a:pt x="1270" y="1604"/>
                </a:lnTo>
                <a:lnTo>
                  <a:pt x="1274" y="1599"/>
                </a:lnTo>
                <a:lnTo>
                  <a:pt x="1277" y="1599"/>
                </a:lnTo>
                <a:lnTo>
                  <a:pt x="1279" y="1597"/>
                </a:lnTo>
                <a:lnTo>
                  <a:pt x="1282" y="1594"/>
                </a:lnTo>
                <a:lnTo>
                  <a:pt x="1286" y="1592"/>
                </a:lnTo>
                <a:lnTo>
                  <a:pt x="1291" y="1594"/>
                </a:lnTo>
                <a:lnTo>
                  <a:pt x="1293" y="1587"/>
                </a:lnTo>
                <a:lnTo>
                  <a:pt x="1298" y="1585"/>
                </a:lnTo>
                <a:lnTo>
                  <a:pt x="1298" y="1582"/>
                </a:lnTo>
                <a:lnTo>
                  <a:pt x="1303" y="1573"/>
                </a:lnTo>
                <a:lnTo>
                  <a:pt x="1303" y="1568"/>
                </a:lnTo>
                <a:lnTo>
                  <a:pt x="1300" y="1561"/>
                </a:lnTo>
                <a:lnTo>
                  <a:pt x="1300" y="1561"/>
                </a:lnTo>
                <a:lnTo>
                  <a:pt x="1298" y="1559"/>
                </a:lnTo>
                <a:lnTo>
                  <a:pt x="1300" y="1554"/>
                </a:lnTo>
                <a:lnTo>
                  <a:pt x="1312" y="1544"/>
                </a:lnTo>
                <a:lnTo>
                  <a:pt x="1317" y="1544"/>
                </a:lnTo>
                <a:lnTo>
                  <a:pt x="1319" y="1547"/>
                </a:lnTo>
                <a:lnTo>
                  <a:pt x="1322" y="1547"/>
                </a:lnTo>
                <a:lnTo>
                  <a:pt x="1324" y="1537"/>
                </a:lnTo>
                <a:lnTo>
                  <a:pt x="1324" y="1535"/>
                </a:lnTo>
                <a:lnTo>
                  <a:pt x="1336" y="1533"/>
                </a:lnTo>
                <a:lnTo>
                  <a:pt x="1338" y="1533"/>
                </a:lnTo>
                <a:lnTo>
                  <a:pt x="1341" y="1526"/>
                </a:lnTo>
                <a:lnTo>
                  <a:pt x="1345" y="1521"/>
                </a:lnTo>
                <a:lnTo>
                  <a:pt x="1348" y="1518"/>
                </a:lnTo>
                <a:lnTo>
                  <a:pt x="1348" y="1514"/>
                </a:lnTo>
                <a:lnTo>
                  <a:pt x="1350" y="1511"/>
                </a:lnTo>
                <a:lnTo>
                  <a:pt x="1357" y="1509"/>
                </a:lnTo>
                <a:lnTo>
                  <a:pt x="1362" y="1507"/>
                </a:lnTo>
                <a:lnTo>
                  <a:pt x="1372" y="1499"/>
                </a:lnTo>
                <a:lnTo>
                  <a:pt x="1374" y="1495"/>
                </a:lnTo>
                <a:lnTo>
                  <a:pt x="1379" y="1483"/>
                </a:lnTo>
                <a:lnTo>
                  <a:pt x="1402" y="1480"/>
                </a:lnTo>
                <a:lnTo>
                  <a:pt x="1402" y="1473"/>
                </a:lnTo>
                <a:lnTo>
                  <a:pt x="1402" y="1473"/>
                </a:lnTo>
                <a:lnTo>
                  <a:pt x="1412" y="1469"/>
                </a:lnTo>
                <a:lnTo>
                  <a:pt x="1417" y="1471"/>
                </a:lnTo>
                <a:lnTo>
                  <a:pt x="1419" y="1469"/>
                </a:lnTo>
                <a:lnTo>
                  <a:pt x="1419" y="1459"/>
                </a:lnTo>
                <a:lnTo>
                  <a:pt x="1421" y="1454"/>
                </a:lnTo>
                <a:lnTo>
                  <a:pt x="1417" y="1454"/>
                </a:lnTo>
                <a:lnTo>
                  <a:pt x="1417" y="1452"/>
                </a:lnTo>
                <a:lnTo>
                  <a:pt x="1428" y="1445"/>
                </a:lnTo>
                <a:lnTo>
                  <a:pt x="1428" y="1443"/>
                </a:lnTo>
                <a:lnTo>
                  <a:pt x="1428" y="1438"/>
                </a:lnTo>
                <a:lnTo>
                  <a:pt x="1431" y="1431"/>
                </a:lnTo>
                <a:lnTo>
                  <a:pt x="1440" y="1421"/>
                </a:lnTo>
                <a:lnTo>
                  <a:pt x="1443" y="1419"/>
                </a:lnTo>
                <a:lnTo>
                  <a:pt x="1447" y="1416"/>
                </a:lnTo>
                <a:lnTo>
                  <a:pt x="1452" y="1414"/>
                </a:lnTo>
                <a:lnTo>
                  <a:pt x="1462" y="1402"/>
                </a:lnTo>
                <a:lnTo>
                  <a:pt x="1466" y="1395"/>
                </a:lnTo>
                <a:lnTo>
                  <a:pt x="1466" y="1390"/>
                </a:lnTo>
                <a:lnTo>
                  <a:pt x="1466" y="1388"/>
                </a:lnTo>
                <a:lnTo>
                  <a:pt x="1466" y="1386"/>
                </a:lnTo>
                <a:lnTo>
                  <a:pt x="1462" y="1381"/>
                </a:lnTo>
                <a:lnTo>
                  <a:pt x="1450" y="1371"/>
                </a:lnTo>
                <a:lnTo>
                  <a:pt x="1443" y="1369"/>
                </a:lnTo>
                <a:lnTo>
                  <a:pt x="1438" y="1367"/>
                </a:lnTo>
                <a:lnTo>
                  <a:pt x="1426" y="1362"/>
                </a:lnTo>
                <a:lnTo>
                  <a:pt x="1424" y="1357"/>
                </a:lnTo>
                <a:lnTo>
                  <a:pt x="1426" y="1350"/>
                </a:lnTo>
                <a:lnTo>
                  <a:pt x="1428" y="1338"/>
                </a:lnTo>
                <a:lnTo>
                  <a:pt x="1428" y="1336"/>
                </a:lnTo>
                <a:lnTo>
                  <a:pt x="1443" y="1324"/>
                </a:lnTo>
                <a:lnTo>
                  <a:pt x="1445" y="1319"/>
                </a:lnTo>
                <a:lnTo>
                  <a:pt x="1447" y="1314"/>
                </a:lnTo>
                <a:lnTo>
                  <a:pt x="1452" y="1310"/>
                </a:lnTo>
                <a:lnTo>
                  <a:pt x="1452" y="1307"/>
                </a:lnTo>
                <a:lnTo>
                  <a:pt x="1450" y="1305"/>
                </a:lnTo>
                <a:lnTo>
                  <a:pt x="1450" y="1305"/>
                </a:lnTo>
                <a:lnTo>
                  <a:pt x="1459" y="1295"/>
                </a:lnTo>
                <a:lnTo>
                  <a:pt x="1462" y="1293"/>
                </a:lnTo>
                <a:lnTo>
                  <a:pt x="1464" y="1295"/>
                </a:lnTo>
                <a:lnTo>
                  <a:pt x="1464" y="1295"/>
                </a:lnTo>
                <a:lnTo>
                  <a:pt x="1464" y="1303"/>
                </a:lnTo>
                <a:lnTo>
                  <a:pt x="1464" y="1303"/>
                </a:lnTo>
                <a:lnTo>
                  <a:pt x="1471" y="1300"/>
                </a:lnTo>
                <a:lnTo>
                  <a:pt x="1478" y="1298"/>
                </a:lnTo>
                <a:lnTo>
                  <a:pt x="1481" y="1295"/>
                </a:lnTo>
                <a:lnTo>
                  <a:pt x="1481" y="1288"/>
                </a:lnTo>
                <a:lnTo>
                  <a:pt x="1481" y="1286"/>
                </a:lnTo>
                <a:lnTo>
                  <a:pt x="1471" y="1281"/>
                </a:lnTo>
                <a:lnTo>
                  <a:pt x="1473" y="1281"/>
                </a:lnTo>
                <a:lnTo>
                  <a:pt x="1478" y="1279"/>
                </a:lnTo>
                <a:lnTo>
                  <a:pt x="1490" y="1276"/>
                </a:lnTo>
                <a:lnTo>
                  <a:pt x="1495" y="1274"/>
                </a:lnTo>
                <a:lnTo>
                  <a:pt x="1499" y="1265"/>
                </a:lnTo>
                <a:lnTo>
                  <a:pt x="1502" y="1260"/>
                </a:lnTo>
                <a:lnTo>
                  <a:pt x="1502" y="1255"/>
                </a:lnTo>
                <a:lnTo>
                  <a:pt x="1499" y="1250"/>
                </a:lnTo>
                <a:lnTo>
                  <a:pt x="1495" y="1246"/>
                </a:lnTo>
                <a:lnTo>
                  <a:pt x="1488" y="1239"/>
                </a:lnTo>
                <a:lnTo>
                  <a:pt x="1481" y="1234"/>
                </a:lnTo>
                <a:lnTo>
                  <a:pt x="1481" y="1231"/>
                </a:lnTo>
                <a:lnTo>
                  <a:pt x="1485" y="1231"/>
                </a:lnTo>
                <a:lnTo>
                  <a:pt x="1492" y="1236"/>
                </a:lnTo>
                <a:lnTo>
                  <a:pt x="1497" y="1239"/>
                </a:lnTo>
                <a:lnTo>
                  <a:pt x="1499" y="1239"/>
                </a:lnTo>
                <a:lnTo>
                  <a:pt x="1507" y="1236"/>
                </a:lnTo>
                <a:lnTo>
                  <a:pt x="1514" y="1227"/>
                </a:lnTo>
                <a:lnTo>
                  <a:pt x="1518" y="1222"/>
                </a:lnTo>
                <a:lnTo>
                  <a:pt x="1518" y="1220"/>
                </a:lnTo>
                <a:lnTo>
                  <a:pt x="1516" y="1215"/>
                </a:lnTo>
                <a:lnTo>
                  <a:pt x="1516" y="1212"/>
                </a:lnTo>
                <a:lnTo>
                  <a:pt x="1518" y="1205"/>
                </a:lnTo>
                <a:lnTo>
                  <a:pt x="1533" y="1189"/>
                </a:lnTo>
                <a:lnTo>
                  <a:pt x="1537" y="1182"/>
                </a:lnTo>
                <a:lnTo>
                  <a:pt x="1542" y="1182"/>
                </a:lnTo>
                <a:lnTo>
                  <a:pt x="1544" y="1179"/>
                </a:lnTo>
                <a:lnTo>
                  <a:pt x="1542" y="1172"/>
                </a:lnTo>
                <a:lnTo>
                  <a:pt x="1542" y="1170"/>
                </a:lnTo>
                <a:lnTo>
                  <a:pt x="1544" y="1163"/>
                </a:lnTo>
                <a:lnTo>
                  <a:pt x="1552" y="1156"/>
                </a:lnTo>
                <a:lnTo>
                  <a:pt x="1556" y="1151"/>
                </a:lnTo>
                <a:lnTo>
                  <a:pt x="1566" y="1148"/>
                </a:lnTo>
                <a:lnTo>
                  <a:pt x="1573" y="1144"/>
                </a:lnTo>
                <a:lnTo>
                  <a:pt x="1575" y="1137"/>
                </a:lnTo>
                <a:lnTo>
                  <a:pt x="1582" y="1129"/>
                </a:lnTo>
                <a:lnTo>
                  <a:pt x="1599" y="1118"/>
                </a:lnTo>
                <a:lnTo>
                  <a:pt x="1599" y="1118"/>
                </a:lnTo>
                <a:lnTo>
                  <a:pt x="1601" y="1118"/>
                </a:lnTo>
                <a:lnTo>
                  <a:pt x="1606" y="1122"/>
                </a:lnTo>
                <a:lnTo>
                  <a:pt x="1623" y="1120"/>
                </a:lnTo>
                <a:lnTo>
                  <a:pt x="1630" y="1118"/>
                </a:lnTo>
                <a:lnTo>
                  <a:pt x="1630" y="1118"/>
                </a:lnTo>
                <a:lnTo>
                  <a:pt x="1634" y="1108"/>
                </a:lnTo>
                <a:lnTo>
                  <a:pt x="1637" y="1103"/>
                </a:lnTo>
                <a:lnTo>
                  <a:pt x="1642" y="1096"/>
                </a:lnTo>
                <a:lnTo>
                  <a:pt x="1644" y="1094"/>
                </a:lnTo>
                <a:lnTo>
                  <a:pt x="1653" y="1091"/>
                </a:lnTo>
                <a:lnTo>
                  <a:pt x="1658" y="1094"/>
                </a:lnTo>
                <a:lnTo>
                  <a:pt x="1646" y="1103"/>
                </a:lnTo>
                <a:lnTo>
                  <a:pt x="1639" y="1108"/>
                </a:lnTo>
                <a:lnTo>
                  <a:pt x="1637" y="1115"/>
                </a:lnTo>
                <a:lnTo>
                  <a:pt x="1634" y="1120"/>
                </a:lnTo>
                <a:lnTo>
                  <a:pt x="1632" y="1125"/>
                </a:lnTo>
                <a:lnTo>
                  <a:pt x="1632" y="1125"/>
                </a:lnTo>
                <a:lnTo>
                  <a:pt x="1627" y="1127"/>
                </a:lnTo>
                <a:lnTo>
                  <a:pt x="1625" y="1132"/>
                </a:lnTo>
                <a:lnTo>
                  <a:pt x="1630" y="1137"/>
                </a:lnTo>
                <a:lnTo>
                  <a:pt x="1649" y="1148"/>
                </a:lnTo>
                <a:lnTo>
                  <a:pt x="1656" y="1151"/>
                </a:lnTo>
                <a:lnTo>
                  <a:pt x="1672" y="1153"/>
                </a:lnTo>
                <a:lnTo>
                  <a:pt x="1675" y="1158"/>
                </a:lnTo>
                <a:lnTo>
                  <a:pt x="1675" y="1160"/>
                </a:lnTo>
                <a:lnTo>
                  <a:pt x="1670" y="1160"/>
                </a:lnTo>
                <a:lnTo>
                  <a:pt x="1646" y="1153"/>
                </a:lnTo>
                <a:lnTo>
                  <a:pt x="1637" y="1153"/>
                </a:lnTo>
                <a:lnTo>
                  <a:pt x="1630" y="1156"/>
                </a:lnTo>
                <a:lnTo>
                  <a:pt x="1623" y="1158"/>
                </a:lnTo>
                <a:lnTo>
                  <a:pt x="1620" y="1156"/>
                </a:lnTo>
                <a:lnTo>
                  <a:pt x="1616" y="1151"/>
                </a:lnTo>
                <a:lnTo>
                  <a:pt x="1611" y="1148"/>
                </a:lnTo>
                <a:lnTo>
                  <a:pt x="1608" y="1148"/>
                </a:lnTo>
                <a:lnTo>
                  <a:pt x="1592" y="1160"/>
                </a:lnTo>
                <a:lnTo>
                  <a:pt x="1582" y="1170"/>
                </a:lnTo>
                <a:lnTo>
                  <a:pt x="1566" y="1182"/>
                </a:lnTo>
                <a:lnTo>
                  <a:pt x="1563" y="1184"/>
                </a:lnTo>
                <a:lnTo>
                  <a:pt x="1563" y="1191"/>
                </a:lnTo>
                <a:lnTo>
                  <a:pt x="1566" y="1201"/>
                </a:lnTo>
                <a:lnTo>
                  <a:pt x="1566" y="1210"/>
                </a:lnTo>
                <a:lnTo>
                  <a:pt x="1563" y="1231"/>
                </a:lnTo>
                <a:lnTo>
                  <a:pt x="1561" y="1241"/>
                </a:lnTo>
                <a:lnTo>
                  <a:pt x="1552" y="1253"/>
                </a:lnTo>
                <a:lnTo>
                  <a:pt x="1547" y="1265"/>
                </a:lnTo>
                <a:lnTo>
                  <a:pt x="1544" y="1272"/>
                </a:lnTo>
                <a:lnTo>
                  <a:pt x="1542" y="1288"/>
                </a:lnTo>
                <a:lnTo>
                  <a:pt x="1542" y="1293"/>
                </a:lnTo>
                <a:lnTo>
                  <a:pt x="1547" y="1295"/>
                </a:lnTo>
                <a:lnTo>
                  <a:pt x="1559" y="1300"/>
                </a:lnTo>
                <a:lnTo>
                  <a:pt x="1561" y="1300"/>
                </a:lnTo>
                <a:lnTo>
                  <a:pt x="1563" y="1300"/>
                </a:lnTo>
                <a:lnTo>
                  <a:pt x="1580" y="1286"/>
                </a:lnTo>
                <a:lnTo>
                  <a:pt x="1582" y="1286"/>
                </a:lnTo>
                <a:lnTo>
                  <a:pt x="1582" y="1286"/>
                </a:lnTo>
                <a:lnTo>
                  <a:pt x="1575" y="1303"/>
                </a:lnTo>
                <a:lnTo>
                  <a:pt x="1571" y="1307"/>
                </a:lnTo>
                <a:lnTo>
                  <a:pt x="1566" y="1317"/>
                </a:lnTo>
                <a:lnTo>
                  <a:pt x="1559" y="1319"/>
                </a:lnTo>
                <a:lnTo>
                  <a:pt x="1549" y="1322"/>
                </a:lnTo>
                <a:lnTo>
                  <a:pt x="1542" y="1329"/>
                </a:lnTo>
                <a:lnTo>
                  <a:pt x="1540" y="1331"/>
                </a:lnTo>
                <a:lnTo>
                  <a:pt x="1537" y="1336"/>
                </a:lnTo>
                <a:lnTo>
                  <a:pt x="1537" y="1343"/>
                </a:lnTo>
                <a:lnTo>
                  <a:pt x="1537" y="1345"/>
                </a:lnTo>
                <a:lnTo>
                  <a:pt x="1540" y="1345"/>
                </a:lnTo>
                <a:lnTo>
                  <a:pt x="1549" y="1352"/>
                </a:lnTo>
                <a:lnTo>
                  <a:pt x="1554" y="1352"/>
                </a:lnTo>
                <a:lnTo>
                  <a:pt x="1561" y="1348"/>
                </a:lnTo>
                <a:lnTo>
                  <a:pt x="1568" y="1345"/>
                </a:lnTo>
                <a:lnTo>
                  <a:pt x="1573" y="1348"/>
                </a:lnTo>
                <a:lnTo>
                  <a:pt x="1575" y="1348"/>
                </a:lnTo>
                <a:lnTo>
                  <a:pt x="1578" y="1345"/>
                </a:lnTo>
                <a:lnTo>
                  <a:pt x="1578" y="1343"/>
                </a:lnTo>
                <a:lnTo>
                  <a:pt x="1575" y="1341"/>
                </a:lnTo>
                <a:lnTo>
                  <a:pt x="1578" y="1338"/>
                </a:lnTo>
                <a:lnTo>
                  <a:pt x="1582" y="1341"/>
                </a:lnTo>
                <a:lnTo>
                  <a:pt x="1589" y="1345"/>
                </a:lnTo>
                <a:lnTo>
                  <a:pt x="1589" y="1345"/>
                </a:lnTo>
                <a:lnTo>
                  <a:pt x="1592" y="1338"/>
                </a:lnTo>
                <a:lnTo>
                  <a:pt x="1594" y="1333"/>
                </a:lnTo>
                <a:lnTo>
                  <a:pt x="1601" y="1324"/>
                </a:lnTo>
                <a:lnTo>
                  <a:pt x="1604" y="1319"/>
                </a:lnTo>
                <a:lnTo>
                  <a:pt x="1604" y="1312"/>
                </a:lnTo>
                <a:lnTo>
                  <a:pt x="1606" y="1310"/>
                </a:lnTo>
                <a:lnTo>
                  <a:pt x="1606" y="1310"/>
                </a:lnTo>
                <a:lnTo>
                  <a:pt x="1608" y="1312"/>
                </a:lnTo>
                <a:lnTo>
                  <a:pt x="1611" y="1312"/>
                </a:lnTo>
                <a:lnTo>
                  <a:pt x="1618" y="1307"/>
                </a:lnTo>
                <a:lnTo>
                  <a:pt x="1620" y="1305"/>
                </a:lnTo>
                <a:lnTo>
                  <a:pt x="1623" y="1307"/>
                </a:lnTo>
                <a:lnTo>
                  <a:pt x="1625" y="1307"/>
                </a:lnTo>
                <a:lnTo>
                  <a:pt x="1637" y="1293"/>
                </a:lnTo>
                <a:lnTo>
                  <a:pt x="1637" y="1291"/>
                </a:lnTo>
                <a:lnTo>
                  <a:pt x="1634" y="1284"/>
                </a:lnTo>
                <a:lnTo>
                  <a:pt x="1634" y="1284"/>
                </a:lnTo>
                <a:lnTo>
                  <a:pt x="1637" y="1284"/>
                </a:lnTo>
                <a:lnTo>
                  <a:pt x="1646" y="1288"/>
                </a:lnTo>
                <a:lnTo>
                  <a:pt x="1646" y="1286"/>
                </a:lnTo>
                <a:lnTo>
                  <a:pt x="1644" y="1276"/>
                </a:lnTo>
                <a:lnTo>
                  <a:pt x="1644" y="1274"/>
                </a:lnTo>
                <a:lnTo>
                  <a:pt x="1649" y="1267"/>
                </a:lnTo>
                <a:lnTo>
                  <a:pt x="1651" y="1269"/>
                </a:lnTo>
                <a:lnTo>
                  <a:pt x="1653" y="1281"/>
                </a:lnTo>
                <a:lnTo>
                  <a:pt x="1656" y="1284"/>
                </a:lnTo>
                <a:lnTo>
                  <a:pt x="1656" y="1284"/>
                </a:lnTo>
                <a:lnTo>
                  <a:pt x="1658" y="1269"/>
                </a:lnTo>
                <a:lnTo>
                  <a:pt x="1661" y="1262"/>
                </a:lnTo>
                <a:lnTo>
                  <a:pt x="1663" y="1258"/>
                </a:lnTo>
                <a:lnTo>
                  <a:pt x="1663" y="1246"/>
                </a:lnTo>
                <a:lnTo>
                  <a:pt x="1663" y="1246"/>
                </a:lnTo>
                <a:lnTo>
                  <a:pt x="1670" y="1255"/>
                </a:lnTo>
                <a:lnTo>
                  <a:pt x="1670" y="1258"/>
                </a:lnTo>
                <a:lnTo>
                  <a:pt x="1677" y="1253"/>
                </a:lnTo>
                <a:lnTo>
                  <a:pt x="1682" y="1255"/>
                </a:lnTo>
                <a:lnTo>
                  <a:pt x="1684" y="1258"/>
                </a:lnTo>
                <a:lnTo>
                  <a:pt x="1694" y="1260"/>
                </a:lnTo>
                <a:lnTo>
                  <a:pt x="1698" y="1260"/>
                </a:lnTo>
                <a:lnTo>
                  <a:pt x="1703" y="1260"/>
                </a:lnTo>
                <a:lnTo>
                  <a:pt x="1706" y="1258"/>
                </a:lnTo>
                <a:lnTo>
                  <a:pt x="1708" y="1255"/>
                </a:lnTo>
                <a:lnTo>
                  <a:pt x="1710" y="1255"/>
                </a:lnTo>
                <a:lnTo>
                  <a:pt x="1713" y="1255"/>
                </a:lnTo>
                <a:lnTo>
                  <a:pt x="1713" y="1255"/>
                </a:lnTo>
                <a:lnTo>
                  <a:pt x="1717" y="1239"/>
                </a:lnTo>
                <a:lnTo>
                  <a:pt x="1720" y="1236"/>
                </a:lnTo>
                <a:lnTo>
                  <a:pt x="1722" y="1236"/>
                </a:lnTo>
                <a:lnTo>
                  <a:pt x="1722" y="1236"/>
                </a:lnTo>
                <a:lnTo>
                  <a:pt x="1725" y="1234"/>
                </a:lnTo>
                <a:lnTo>
                  <a:pt x="1722" y="1224"/>
                </a:lnTo>
                <a:lnTo>
                  <a:pt x="1722" y="1217"/>
                </a:lnTo>
                <a:lnTo>
                  <a:pt x="1722" y="1212"/>
                </a:lnTo>
                <a:lnTo>
                  <a:pt x="1722" y="1210"/>
                </a:lnTo>
                <a:lnTo>
                  <a:pt x="1725" y="1208"/>
                </a:lnTo>
                <a:lnTo>
                  <a:pt x="1729" y="1205"/>
                </a:lnTo>
                <a:lnTo>
                  <a:pt x="1732" y="1203"/>
                </a:lnTo>
                <a:lnTo>
                  <a:pt x="1732" y="1198"/>
                </a:lnTo>
                <a:lnTo>
                  <a:pt x="1732" y="1193"/>
                </a:lnTo>
                <a:lnTo>
                  <a:pt x="1727" y="1189"/>
                </a:lnTo>
                <a:lnTo>
                  <a:pt x="1725" y="1189"/>
                </a:lnTo>
                <a:lnTo>
                  <a:pt x="1722" y="1193"/>
                </a:lnTo>
                <a:lnTo>
                  <a:pt x="1715" y="1193"/>
                </a:lnTo>
                <a:lnTo>
                  <a:pt x="1708" y="1196"/>
                </a:lnTo>
                <a:lnTo>
                  <a:pt x="1703" y="1198"/>
                </a:lnTo>
                <a:lnTo>
                  <a:pt x="1701" y="1201"/>
                </a:lnTo>
                <a:lnTo>
                  <a:pt x="1698" y="1201"/>
                </a:lnTo>
                <a:lnTo>
                  <a:pt x="1701" y="1196"/>
                </a:lnTo>
                <a:lnTo>
                  <a:pt x="1706" y="1191"/>
                </a:lnTo>
                <a:lnTo>
                  <a:pt x="1708" y="1191"/>
                </a:lnTo>
                <a:lnTo>
                  <a:pt x="1713" y="1191"/>
                </a:lnTo>
                <a:lnTo>
                  <a:pt x="1715" y="1189"/>
                </a:lnTo>
                <a:lnTo>
                  <a:pt x="1715" y="1186"/>
                </a:lnTo>
                <a:lnTo>
                  <a:pt x="1717" y="1179"/>
                </a:lnTo>
                <a:lnTo>
                  <a:pt x="1715" y="1177"/>
                </a:lnTo>
                <a:lnTo>
                  <a:pt x="1713" y="1174"/>
                </a:lnTo>
                <a:lnTo>
                  <a:pt x="1710" y="1172"/>
                </a:lnTo>
                <a:lnTo>
                  <a:pt x="1701" y="1165"/>
                </a:lnTo>
                <a:lnTo>
                  <a:pt x="1701" y="1163"/>
                </a:lnTo>
                <a:lnTo>
                  <a:pt x="1706" y="1163"/>
                </a:lnTo>
                <a:lnTo>
                  <a:pt x="1708" y="1163"/>
                </a:lnTo>
                <a:lnTo>
                  <a:pt x="1710" y="1160"/>
                </a:lnTo>
                <a:lnTo>
                  <a:pt x="1713" y="1151"/>
                </a:lnTo>
                <a:lnTo>
                  <a:pt x="1717" y="1139"/>
                </a:lnTo>
                <a:lnTo>
                  <a:pt x="1715" y="1139"/>
                </a:lnTo>
                <a:lnTo>
                  <a:pt x="1713" y="1139"/>
                </a:lnTo>
                <a:lnTo>
                  <a:pt x="1708" y="1144"/>
                </a:lnTo>
                <a:lnTo>
                  <a:pt x="1706" y="1144"/>
                </a:lnTo>
                <a:lnTo>
                  <a:pt x="1708" y="1139"/>
                </a:lnTo>
                <a:lnTo>
                  <a:pt x="1710" y="1137"/>
                </a:lnTo>
                <a:lnTo>
                  <a:pt x="1713" y="1134"/>
                </a:lnTo>
                <a:lnTo>
                  <a:pt x="1715" y="1134"/>
                </a:lnTo>
                <a:lnTo>
                  <a:pt x="1720" y="1134"/>
                </a:lnTo>
                <a:lnTo>
                  <a:pt x="1725" y="1134"/>
                </a:lnTo>
                <a:lnTo>
                  <a:pt x="1727" y="1129"/>
                </a:lnTo>
                <a:lnTo>
                  <a:pt x="1734" y="1120"/>
                </a:lnTo>
                <a:lnTo>
                  <a:pt x="1736" y="1118"/>
                </a:lnTo>
                <a:lnTo>
                  <a:pt x="1736" y="1118"/>
                </a:lnTo>
                <a:lnTo>
                  <a:pt x="1729" y="1139"/>
                </a:lnTo>
                <a:lnTo>
                  <a:pt x="1727" y="1146"/>
                </a:lnTo>
                <a:lnTo>
                  <a:pt x="1727" y="1148"/>
                </a:lnTo>
                <a:lnTo>
                  <a:pt x="1734" y="1153"/>
                </a:lnTo>
                <a:lnTo>
                  <a:pt x="1736" y="1153"/>
                </a:lnTo>
                <a:lnTo>
                  <a:pt x="1743" y="1151"/>
                </a:lnTo>
                <a:lnTo>
                  <a:pt x="1746" y="1148"/>
                </a:lnTo>
                <a:lnTo>
                  <a:pt x="1748" y="1141"/>
                </a:lnTo>
                <a:lnTo>
                  <a:pt x="1748" y="1141"/>
                </a:lnTo>
                <a:lnTo>
                  <a:pt x="1751" y="1144"/>
                </a:lnTo>
                <a:lnTo>
                  <a:pt x="1755" y="1144"/>
                </a:lnTo>
                <a:lnTo>
                  <a:pt x="1758" y="1148"/>
                </a:lnTo>
                <a:lnTo>
                  <a:pt x="1760" y="1148"/>
                </a:lnTo>
                <a:lnTo>
                  <a:pt x="1760" y="1146"/>
                </a:lnTo>
                <a:lnTo>
                  <a:pt x="1762" y="1144"/>
                </a:lnTo>
                <a:lnTo>
                  <a:pt x="1765" y="1141"/>
                </a:lnTo>
                <a:lnTo>
                  <a:pt x="1767" y="1139"/>
                </a:lnTo>
                <a:lnTo>
                  <a:pt x="1770" y="1137"/>
                </a:lnTo>
                <a:lnTo>
                  <a:pt x="1774" y="1139"/>
                </a:lnTo>
                <a:lnTo>
                  <a:pt x="1777" y="1139"/>
                </a:lnTo>
                <a:lnTo>
                  <a:pt x="1781" y="1137"/>
                </a:lnTo>
                <a:lnTo>
                  <a:pt x="1788" y="1127"/>
                </a:lnTo>
                <a:lnTo>
                  <a:pt x="1796" y="1120"/>
                </a:lnTo>
                <a:lnTo>
                  <a:pt x="1805" y="1120"/>
                </a:lnTo>
                <a:lnTo>
                  <a:pt x="1810" y="1120"/>
                </a:lnTo>
                <a:lnTo>
                  <a:pt x="1796" y="1129"/>
                </a:lnTo>
                <a:lnTo>
                  <a:pt x="1793" y="1137"/>
                </a:lnTo>
                <a:lnTo>
                  <a:pt x="1796" y="1146"/>
                </a:lnTo>
                <a:lnTo>
                  <a:pt x="1796" y="1148"/>
                </a:lnTo>
                <a:lnTo>
                  <a:pt x="1800" y="1153"/>
                </a:lnTo>
                <a:lnTo>
                  <a:pt x="1807" y="1156"/>
                </a:lnTo>
                <a:lnTo>
                  <a:pt x="1803" y="1160"/>
                </a:lnTo>
                <a:lnTo>
                  <a:pt x="1800" y="1163"/>
                </a:lnTo>
                <a:lnTo>
                  <a:pt x="1800" y="1165"/>
                </a:lnTo>
                <a:lnTo>
                  <a:pt x="1803" y="1167"/>
                </a:lnTo>
                <a:lnTo>
                  <a:pt x="1810" y="1163"/>
                </a:lnTo>
                <a:lnTo>
                  <a:pt x="1815" y="1160"/>
                </a:lnTo>
                <a:lnTo>
                  <a:pt x="1819" y="1163"/>
                </a:lnTo>
                <a:lnTo>
                  <a:pt x="1819" y="1163"/>
                </a:lnTo>
                <a:lnTo>
                  <a:pt x="1819" y="1165"/>
                </a:lnTo>
                <a:lnTo>
                  <a:pt x="1822" y="1170"/>
                </a:lnTo>
                <a:lnTo>
                  <a:pt x="1845" y="1167"/>
                </a:lnTo>
                <a:lnTo>
                  <a:pt x="1845" y="1170"/>
                </a:lnTo>
                <a:lnTo>
                  <a:pt x="1841" y="1177"/>
                </a:lnTo>
                <a:lnTo>
                  <a:pt x="1841" y="1182"/>
                </a:lnTo>
                <a:lnTo>
                  <a:pt x="1836" y="1189"/>
                </a:lnTo>
                <a:lnTo>
                  <a:pt x="1838" y="1189"/>
                </a:lnTo>
                <a:lnTo>
                  <a:pt x="1845" y="1189"/>
                </a:lnTo>
                <a:lnTo>
                  <a:pt x="1852" y="1189"/>
                </a:lnTo>
                <a:lnTo>
                  <a:pt x="1862" y="1193"/>
                </a:lnTo>
                <a:lnTo>
                  <a:pt x="1869" y="1193"/>
                </a:lnTo>
                <a:lnTo>
                  <a:pt x="1874" y="1189"/>
                </a:lnTo>
                <a:lnTo>
                  <a:pt x="1876" y="1184"/>
                </a:lnTo>
                <a:lnTo>
                  <a:pt x="1881" y="1174"/>
                </a:lnTo>
                <a:lnTo>
                  <a:pt x="1886" y="1167"/>
                </a:lnTo>
                <a:lnTo>
                  <a:pt x="1893" y="1160"/>
                </a:lnTo>
                <a:lnTo>
                  <a:pt x="1893" y="1158"/>
                </a:lnTo>
                <a:lnTo>
                  <a:pt x="1890" y="1170"/>
                </a:lnTo>
                <a:lnTo>
                  <a:pt x="1888" y="1174"/>
                </a:lnTo>
                <a:lnTo>
                  <a:pt x="1888" y="1184"/>
                </a:lnTo>
                <a:lnTo>
                  <a:pt x="1888" y="1196"/>
                </a:lnTo>
                <a:lnTo>
                  <a:pt x="1890" y="1201"/>
                </a:lnTo>
                <a:lnTo>
                  <a:pt x="1895" y="1203"/>
                </a:lnTo>
                <a:lnTo>
                  <a:pt x="1900" y="1205"/>
                </a:lnTo>
                <a:lnTo>
                  <a:pt x="1902" y="1208"/>
                </a:lnTo>
                <a:lnTo>
                  <a:pt x="1907" y="1208"/>
                </a:lnTo>
                <a:lnTo>
                  <a:pt x="1916" y="1208"/>
                </a:lnTo>
                <a:lnTo>
                  <a:pt x="1926" y="1212"/>
                </a:lnTo>
                <a:lnTo>
                  <a:pt x="1931" y="1217"/>
                </a:lnTo>
                <a:lnTo>
                  <a:pt x="1931" y="1220"/>
                </a:lnTo>
                <a:lnTo>
                  <a:pt x="1928" y="1222"/>
                </a:lnTo>
                <a:lnTo>
                  <a:pt x="1928" y="1227"/>
                </a:lnTo>
                <a:lnTo>
                  <a:pt x="1938" y="1224"/>
                </a:lnTo>
                <a:lnTo>
                  <a:pt x="1947" y="1224"/>
                </a:lnTo>
                <a:lnTo>
                  <a:pt x="1961" y="1217"/>
                </a:lnTo>
                <a:lnTo>
                  <a:pt x="1987" y="1208"/>
                </a:lnTo>
                <a:lnTo>
                  <a:pt x="2009" y="1205"/>
                </a:lnTo>
                <a:lnTo>
                  <a:pt x="2032" y="1205"/>
                </a:lnTo>
                <a:lnTo>
                  <a:pt x="2054" y="1208"/>
                </a:lnTo>
                <a:lnTo>
                  <a:pt x="2061" y="1205"/>
                </a:lnTo>
                <a:lnTo>
                  <a:pt x="2066" y="1201"/>
                </a:lnTo>
                <a:lnTo>
                  <a:pt x="2066" y="1198"/>
                </a:lnTo>
                <a:lnTo>
                  <a:pt x="2066" y="1193"/>
                </a:lnTo>
                <a:lnTo>
                  <a:pt x="2066" y="1191"/>
                </a:lnTo>
                <a:lnTo>
                  <a:pt x="2066" y="1191"/>
                </a:lnTo>
                <a:lnTo>
                  <a:pt x="2068" y="1191"/>
                </a:lnTo>
                <a:lnTo>
                  <a:pt x="2070" y="1193"/>
                </a:lnTo>
                <a:lnTo>
                  <a:pt x="2073" y="1201"/>
                </a:lnTo>
                <a:lnTo>
                  <a:pt x="2073" y="1203"/>
                </a:lnTo>
                <a:lnTo>
                  <a:pt x="2068" y="1212"/>
                </a:lnTo>
                <a:lnTo>
                  <a:pt x="2073" y="1215"/>
                </a:lnTo>
                <a:lnTo>
                  <a:pt x="2101" y="1224"/>
                </a:lnTo>
                <a:lnTo>
                  <a:pt x="2111" y="1224"/>
                </a:lnTo>
                <a:lnTo>
                  <a:pt x="2123" y="1224"/>
                </a:lnTo>
                <a:lnTo>
                  <a:pt x="2132" y="1220"/>
                </a:lnTo>
                <a:lnTo>
                  <a:pt x="2146" y="1208"/>
                </a:lnTo>
                <a:lnTo>
                  <a:pt x="2149" y="1205"/>
                </a:lnTo>
                <a:lnTo>
                  <a:pt x="2158" y="1186"/>
                </a:lnTo>
                <a:lnTo>
                  <a:pt x="2163" y="1182"/>
                </a:lnTo>
                <a:lnTo>
                  <a:pt x="2165" y="1182"/>
                </a:lnTo>
                <a:lnTo>
                  <a:pt x="2168" y="1182"/>
                </a:lnTo>
                <a:lnTo>
                  <a:pt x="2177" y="1191"/>
                </a:lnTo>
                <a:lnTo>
                  <a:pt x="2191" y="1193"/>
                </a:lnTo>
                <a:lnTo>
                  <a:pt x="2189" y="1196"/>
                </a:lnTo>
                <a:lnTo>
                  <a:pt x="2182" y="1196"/>
                </a:lnTo>
                <a:lnTo>
                  <a:pt x="2182" y="1198"/>
                </a:lnTo>
                <a:lnTo>
                  <a:pt x="2179" y="1203"/>
                </a:lnTo>
                <a:lnTo>
                  <a:pt x="2179" y="1208"/>
                </a:lnTo>
                <a:lnTo>
                  <a:pt x="2182" y="1215"/>
                </a:lnTo>
                <a:lnTo>
                  <a:pt x="2182" y="1220"/>
                </a:lnTo>
                <a:lnTo>
                  <a:pt x="2182" y="1222"/>
                </a:lnTo>
                <a:lnTo>
                  <a:pt x="2177" y="1208"/>
                </a:lnTo>
                <a:lnTo>
                  <a:pt x="2175" y="1196"/>
                </a:lnTo>
                <a:lnTo>
                  <a:pt x="2175" y="1193"/>
                </a:lnTo>
                <a:lnTo>
                  <a:pt x="2168" y="1186"/>
                </a:lnTo>
                <a:lnTo>
                  <a:pt x="2165" y="1186"/>
                </a:lnTo>
                <a:lnTo>
                  <a:pt x="2163" y="1189"/>
                </a:lnTo>
                <a:lnTo>
                  <a:pt x="2163" y="1191"/>
                </a:lnTo>
                <a:lnTo>
                  <a:pt x="2160" y="1193"/>
                </a:lnTo>
                <a:lnTo>
                  <a:pt x="2160" y="1196"/>
                </a:lnTo>
                <a:lnTo>
                  <a:pt x="2163" y="1201"/>
                </a:lnTo>
                <a:lnTo>
                  <a:pt x="2165" y="1205"/>
                </a:lnTo>
                <a:lnTo>
                  <a:pt x="2168" y="1212"/>
                </a:lnTo>
                <a:lnTo>
                  <a:pt x="2168" y="1215"/>
                </a:lnTo>
                <a:lnTo>
                  <a:pt x="2165" y="1224"/>
                </a:lnTo>
                <a:lnTo>
                  <a:pt x="2163" y="1229"/>
                </a:lnTo>
                <a:lnTo>
                  <a:pt x="2158" y="1231"/>
                </a:lnTo>
                <a:lnTo>
                  <a:pt x="2158" y="1234"/>
                </a:lnTo>
                <a:lnTo>
                  <a:pt x="2158" y="1236"/>
                </a:lnTo>
                <a:lnTo>
                  <a:pt x="2163" y="1239"/>
                </a:lnTo>
                <a:lnTo>
                  <a:pt x="2170" y="1241"/>
                </a:lnTo>
                <a:lnTo>
                  <a:pt x="2184" y="1248"/>
                </a:lnTo>
                <a:lnTo>
                  <a:pt x="2210" y="1255"/>
                </a:lnTo>
                <a:lnTo>
                  <a:pt x="2222" y="1260"/>
                </a:lnTo>
                <a:lnTo>
                  <a:pt x="2231" y="1260"/>
                </a:lnTo>
                <a:lnTo>
                  <a:pt x="2231" y="1260"/>
                </a:lnTo>
                <a:lnTo>
                  <a:pt x="2229" y="1265"/>
                </a:lnTo>
                <a:lnTo>
                  <a:pt x="2231" y="1265"/>
                </a:lnTo>
                <a:lnTo>
                  <a:pt x="2236" y="1265"/>
                </a:lnTo>
                <a:lnTo>
                  <a:pt x="2241" y="1265"/>
                </a:lnTo>
                <a:lnTo>
                  <a:pt x="2248" y="1269"/>
                </a:lnTo>
                <a:lnTo>
                  <a:pt x="2262" y="1276"/>
                </a:lnTo>
                <a:lnTo>
                  <a:pt x="2267" y="1281"/>
                </a:lnTo>
                <a:lnTo>
                  <a:pt x="2269" y="1286"/>
                </a:lnTo>
                <a:lnTo>
                  <a:pt x="2274" y="1291"/>
                </a:lnTo>
                <a:lnTo>
                  <a:pt x="2281" y="1298"/>
                </a:lnTo>
                <a:lnTo>
                  <a:pt x="2286" y="1303"/>
                </a:lnTo>
                <a:lnTo>
                  <a:pt x="2291" y="1303"/>
                </a:lnTo>
                <a:lnTo>
                  <a:pt x="2293" y="1303"/>
                </a:lnTo>
                <a:lnTo>
                  <a:pt x="2293" y="1307"/>
                </a:lnTo>
                <a:lnTo>
                  <a:pt x="2295" y="1307"/>
                </a:lnTo>
                <a:lnTo>
                  <a:pt x="2324" y="1322"/>
                </a:lnTo>
                <a:lnTo>
                  <a:pt x="2336" y="1324"/>
                </a:lnTo>
                <a:lnTo>
                  <a:pt x="2348" y="1329"/>
                </a:lnTo>
                <a:lnTo>
                  <a:pt x="2352" y="1331"/>
                </a:lnTo>
                <a:lnTo>
                  <a:pt x="2355" y="1329"/>
                </a:lnTo>
                <a:lnTo>
                  <a:pt x="2357" y="1319"/>
                </a:lnTo>
                <a:lnTo>
                  <a:pt x="2374" y="1312"/>
                </a:lnTo>
                <a:lnTo>
                  <a:pt x="2376" y="1310"/>
                </a:lnTo>
                <a:lnTo>
                  <a:pt x="2378" y="1307"/>
                </a:lnTo>
                <a:lnTo>
                  <a:pt x="2376" y="1300"/>
                </a:lnTo>
                <a:lnTo>
                  <a:pt x="2371" y="1295"/>
                </a:lnTo>
                <a:lnTo>
                  <a:pt x="2364" y="1288"/>
                </a:lnTo>
                <a:lnTo>
                  <a:pt x="2357" y="1286"/>
                </a:lnTo>
                <a:lnTo>
                  <a:pt x="2350" y="1288"/>
                </a:lnTo>
                <a:lnTo>
                  <a:pt x="2352" y="1281"/>
                </a:lnTo>
                <a:lnTo>
                  <a:pt x="2350" y="1279"/>
                </a:lnTo>
                <a:lnTo>
                  <a:pt x="2343" y="1276"/>
                </a:lnTo>
                <a:lnTo>
                  <a:pt x="2343" y="1276"/>
                </a:lnTo>
                <a:lnTo>
                  <a:pt x="2340" y="1274"/>
                </a:lnTo>
                <a:lnTo>
                  <a:pt x="2338" y="1272"/>
                </a:lnTo>
                <a:lnTo>
                  <a:pt x="2331" y="1269"/>
                </a:lnTo>
                <a:lnTo>
                  <a:pt x="2321" y="1267"/>
                </a:lnTo>
                <a:lnTo>
                  <a:pt x="2317" y="1269"/>
                </a:lnTo>
                <a:lnTo>
                  <a:pt x="2314" y="1272"/>
                </a:lnTo>
                <a:lnTo>
                  <a:pt x="2312" y="1272"/>
                </a:lnTo>
                <a:lnTo>
                  <a:pt x="2314" y="1265"/>
                </a:lnTo>
                <a:lnTo>
                  <a:pt x="2317" y="1262"/>
                </a:lnTo>
                <a:lnTo>
                  <a:pt x="2317" y="1260"/>
                </a:lnTo>
                <a:lnTo>
                  <a:pt x="2312" y="1255"/>
                </a:lnTo>
                <a:lnTo>
                  <a:pt x="2312" y="1253"/>
                </a:lnTo>
                <a:lnTo>
                  <a:pt x="2321" y="1255"/>
                </a:lnTo>
                <a:lnTo>
                  <a:pt x="2336" y="1258"/>
                </a:lnTo>
                <a:lnTo>
                  <a:pt x="2340" y="1260"/>
                </a:lnTo>
                <a:lnTo>
                  <a:pt x="2343" y="1265"/>
                </a:lnTo>
                <a:lnTo>
                  <a:pt x="2345" y="1265"/>
                </a:lnTo>
                <a:lnTo>
                  <a:pt x="2350" y="1267"/>
                </a:lnTo>
                <a:lnTo>
                  <a:pt x="2355" y="1269"/>
                </a:lnTo>
                <a:lnTo>
                  <a:pt x="2359" y="1269"/>
                </a:lnTo>
                <a:lnTo>
                  <a:pt x="2359" y="1269"/>
                </a:lnTo>
                <a:lnTo>
                  <a:pt x="2362" y="1267"/>
                </a:lnTo>
                <a:lnTo>
                  <a:pt x="2362" y="1262"/>
                </a:lnTo>
                <a:lnTo>
                  <a:pt x="2362" y="1258"/>
                </a:lnTo>
                <a:lnTo>
                  <a:pt x="2359" y="1255"/>
                </a:lnTo>
                <a:lnTo>
                  <a:pt x="2357" y="1250"/>
                </a:lnTo>
                <a:lnTo>
                  <a:pt x="2355" y="1239"/>
                </a:lnTo>
                <a:lnTo>
                  <a:pt x="2357" y="1241"/>
                </a:lnTo>
                <a:lnTo>
                  <a:pt x="2359" y="1243"/>
                </a:lnTo>
                <a:lnTo>
                  <a:pt x="2364" y="1255"/>
                </a:lnTo>
                <a:lnTo>
                  <a:pt x="2367" y="1255"/>
                </a:lnTo>
                <a:lnTo>
                  <a:pt x="2369" y="1250"/>
                </a:lnTo>
                <a:lnTo>
                  <a:pt x="2376" y="1250"/>
                </a:lnTo>
                <a:lnTo>
                  <a:pt x="2367" y="1262"/>
                </a:lnTo>
                <a:lnTo>
                  <a:pt x="2367" y="1265"/>
                </a:lnTo>
                <a:lnTo>
                  <a:pt x="2381" y="1281"/>
                </a:lnTo>
                <a:lnTo>
                  <a:pt x="2383" y="1284"/>
                </a:lnTo>
                <a:lnTo>
                  <a:pt x="2383" y="1298"/>
                </a:lnTo>
                <a:lnTo>
                  <a:pt x="2385" y="1303"/>
                </a:lnTo>
                <a:lnTo>
                  <a:pt x="2388" y="1303"/>
                </a:lnTo>
                <a:lnTo>
                  <a:pt x="2402" y="1298"/>
                </a:lnTo>
                <a:lnTo>
                  <a:pt x="2409" y="1300"/>
                </a:lnTo>
                <a:lnTo>
                  <a:pt x="2416" y="1305"/>
                </a:lnTo>
                <a:lnTo>
                  <a:pt x="2421" y="1310"/>
                </a:lnTo>
                <a:lnTo>
                  <a:pt x="2428" y="1310"/>
                </a:lnTo>
                <a:lnTo>
                  <a:pt x="2430" y="1307"/>
                </a:lnTo>
                <a:lnTo>
                  <a:pt x="2433" y="1303"/>
                </a:lnTo>
                <a:lnTo>
                  <a:pt x="2433" y="1300"/>
                </a:lnTo>
                <a:lnTo>
                  <a:pt x="2430" y="1298"/>
                </a:lnTo>
                <a:lnTo>
                  <a:pt x="2421" y="1281"/>
                </a:lnTo>
                <a:lnTo>
                  <a:pt x="2416" y="1272"/>
                </a:lnTo>
                <a:lnTo>
                  <a:pt x="2414" y="1265"/>
                </a:lnTo>
                <a:lnTo>
                  <a:pt x="2409" y="1255"/>
                </a:lnTo>
                <a:lnTo>
                  <a:pt x="2400" y="1241"/>
                </a:lnTo>
                <a:lnTo>
                  <a:pt x="2393" y="1224"/>
                </a:lnTo>
                <a:lnTo>
                  <a:pt x="2383" y="1215"/>
                </a:lnTo>
                <a:lnTo>
                  <a:pt x="2388" y="1212"/>
                </a:lnTo>
                <a:lnTo>
                  <a:pt x="2388" y="1212"/>
                </a:lnTo>
                <a:lnTo>
                  <a:pt x="2388" y="1208"/>
                </a:lnTo>
                <a:lnTo>
                  <a:pt x="2381" y="1203"/>
                </a:lnTo>
                <a:lnTo>
                  <a:pt x="2385" y="1201"/>
                </a:lnTo>
                <a:lnTo>
                  <a:pt x="2385" y="1196"/>
                </a:lnTo>
                <a:lnTo>
                  <a:pt x="2385" y="1189"/>
                </a:lnTo>
                <a:lnTo>
                  <a:pt x="2385" y="1191"/>
                </a:lnTo>
                <a:lnTo>
                  <a:pt x="2388" y="1198"/>
                </a:lnTo>
                <a:lnTo>
                  <a:pt x="2393" y="1208"/>
                </a:lnTo>
                <a:lnTo>
                  <a:pt x="2402" y="1222"/>
                </a:lnTo>
                <a:lnTo>
                  <a:pt x="2412" y="1246"/>
                </a:lnTo>
                <a:lnTo>
                  <a:pt x="2416" y="1250"/>
                </a:lnTo>
                <a:lnTo>
                  <a:pt x="2423" y="1250"/>
                </a:lnTo>
                <a:lnTo>
                  <a:pt x="2423" y="1253"/>
                </a:lnTo>
                <a:lnTo>
                  <a:pt x="2428" y="1262"/>
                </a:lnTo>
                <a:lnTo>
                  <a:pt x="2442" y="1281"/>
                </a:lnTo>
                <a:lnTo>
                  <a:pt x="2449" y="1286"/>
                </a:lnTo>
                <a:lnTo>
                  <a:pt x="2459" y="1286"/>
                </a:lnTo>
                <a:lnTo>
                  <a:pt x="2468" y="1288"/>
                </a:lnTo>
                <a:lnTo>
                  <a:pt x="2475" y="1293"/>
                </a:lnTo>
                <a:lnTo>
                  <a:pt x="2478" y="1295"/>
                </a:lnTo>
                <a:lnTo>
                  <a:pt x="2480" y="1288"/>
                </a:lnTo>
                <a:lnTo>
                  <a:pt x="2480" y="1272"/>
                </a:lnTo>
                <a:lnTo>
                  <a:pt x="2483" y="1262"/>
                </a:lnTo>
                <a:lnTo>
                  <a:pt x="2485" y="1260"/>
                </a:lnTo>
                <a:lnTo>
                  <a:pt x="2487" y="1260"/>
                </a:lnTo>
                <a:lnTo>
                  <a:pt x="2487" y="1262"/>
                </a:lnTo>
                <a:lnTo>
                  <a:pt x="2485" y="1265"/>
                </a:lnTo>
                <a:lnTo>
                  <a:pt x="2485" y="1286"/>
                </a:lnTo>
                <a:lnTo>
                  <a:pt x="2485" y="1293"/>
                </a:lnTo>
                <a:lnTo>
                  <a:pt x="2490" y="1303"/>
                </a:lnTo>
                <a:lnTo>
                  <a:pt x="2492" y="1307"/>
                </a:lnTo>
                <a:lnTo>
                  <a:pt x="2502" y="1314"/>
                </a:lnTo>
                <a:lnTo>
                  <a:pt x="2506" y="1319"/>
                </a:lnTo>
                <a:lnTo>
                  <a:pt x="2513" y="1326"/>
                </a:lnTo>
                <a:lnTo>
                  <a:pt x="2516" y="1326"/>
                </a:lnTo>
                <a:lnTo>
                  <a:pt x="2518" y="1326"/>
                </a:lnTo>
                <a:lnTo>
                  <a:pt x="2520" y="1324"/>
                </a:lnTo>
                <a:lnTo>
                  <a:pt x="2520" y="1314"/>
                </a:lnTo>
                <a:lnTo>
                  <a:pt x="2525" y="1314"/>
                </a:lnTo>
                <a:lnTo>
                  <a:pt x="2542" y="1314"/>
                </a:lnTo>
                <a:lnTo>
                  <a:pt x="2542" y="1314"/>
                </a:lnTo>
                <a:lnTo>
                  <a:pt x="2525" y="1319"/>
                </a:lnTo>
                <a:lnTo>
                  <a:pt x="2523" y="1322"/>
                </a:lnTo>
                <a:lnTo>
                  <a:pt x="2525" y="1324"/>
                </a:lnTo>
                <a:lnTo>
                  <a:pt x="2528" y="1331"/>
                </a:lnTo>
                <a:lnTo>
                  <a:pt x="2532" y="1333"/>
                </a:lnTo>
                <a:lnTo>
                  <a:pt x="2556" y="1345"/>
                </a:lnTo>
                <a:lnTo>
                  <a:pt x="2554" y="1345"/>
                </a:lnTo>
                <a:lnTo>
                  <a:pt x="2542" y="1343"/>
                </a:lnTo>
                <a:lnTo>
                  <a:pt x="2528" y="1338"/>
                </a:lnTo>
                <a:lnTo>
                  <a:pt x="2525" y="1341"/>
                </a:lnTo>
                <a:lnTo>
                  <a:pt x="2525" y="1343"/>
                </a:lnTo>
                <a:lnTo>
                  <a:pt x="2525" y="1345"/>
                </a:lnTo>
                <a:lnTo>
                  <a:pt x="2532" y="1352"/>
                </a:lnTo>
                <a:lnTo>
                  <a:pt x="2547" y="1374"/>
                </a:lnTo>
                <a:lnTo>
                  <a:pt x="2549" y="1390"/>
                </a:lnTo>
                <a:lnTo>
                  <a:pt x="2582" y="1395"/>
                </a:lnTo>
                <a:lnTo>
                  <a:pt x="2587" y="1393"/>
                </a:lnTo>
                <a:lnTo>
                  <a:pt x="2589" y="1393"/>
                </a:lnTo>
                <a:lnTo>
                  <a:pt x="2589" y="1402"/>
                </a:lnTo>
                <a:lnTo>
                  <a:pt x="2592" y="1405"/>
                </a:lnTo>
                <a:lnTo>
                  <a:pt x="2594" y="1407"/>
                </a:lnTo>
                <a:lnTo>
                  <a:pt x="2601" y="1414"/>
                </a:lnTo>
                <a:lnTo>
                  <a:pt x="2606" y="1414"/>
                </a:lnTo>
                <a:lnTo>
                  <a:pt x="2615" y="1414"/>
                </a:lnTo>
                <a:lnTo>
                  <a:pt x="2620" y="1426"/>
                </a:lnTo>
                <a:lnTo>
                  <a:pt x="2622" y="1428"/>
                </a:lnTo>
                <a:lnTo>
                  <a:pt x="2627" y="1426"/>
                </a:lnTo>
                <a:lnTo>
                  <a:pt x="2627" y="1428"/>
                </a:lnTo>
                <a:lnTo>
                  <a:pt x="2629" y="1433"/>
                </a:lnTo>
                <a:lnTo>
                  <a:pt x="2632" y="1438"/>
                </a:lnTo>
                <a:lnTo>
                  <a:pt x="2637" y="1440"/>
                </a:lnTo>
                <a:lnTo>
                  <a:pt x="2641" y="1445"/>
                </a:lnTo>
                <a:lnTo>
                  <a:pt x="2646" y="1445"/>
                </a:lnTo>
                <a:lnTo>
                  <a:pt x="2653" y="1445"/>
                </a:lnTo>
                <a:lnTo>
                  <a:pt x="2658" y="1450"/>
                </a:lnTo>
                <a:lnTo>
                  <a:pt x="2660" y="1454"/>
                </a:lnTo>
                <a:lnTo>
                  <a:pt x="2665" y="1457"/>
                </a:lnTo>
                <a:lnTo>
                  <a:pt x="2667" y="1457"/>
                </a:lnTo>
                <a:lnTo>
                  <a:pt x="2684" y="1454"/>
                </a:lnTo>
                <a:lnTo>
                  <a:pt x="2674" y="1461"/>
                </a:lnTo>
                <a:lnTo>
                  <a:pt x="2670" y="1464"/>
                </a:lnTo>
                <a:lnTo>
                  <a:pt x="2667" y="1492"/>
                </a:lnTo>
                <a:lnTo>
                  <a:pt x="2667" y="1502"/>
                </a:lnTo>
                <a:lnTo>
                  <a:pt x="2665" y="1509"/>
                </a:lnTo>
                <a:lnTo>
                  <a:pt x="2663" y="1514"/>
                </a:lnTo>
                <a:lnTo>
                  <a:pt x="2663" y="1516"/>
                </a:lnTo>
                <a:lnTo>
                  <a:pt x="2672" y="1528"/>
                </a:lnTo>
                <a:lnTo>
                  <a:pt x="2674" y="1530"/>
                </a:lnTo>
                <a:lnTo>
                  <a:pt x="2684" y="1530"/>
                </a:lnTo>
                <a:lnTo>
                  <a:pt x="2684" y="1528"/>
                </a:lnTo>
                <a:lnTo>
                  <a:pt x="2686" y="1518"/>
                </a:lnTo>
                <a:lnTo>
                  <a:pt x="2684" y="1507"/>
                </a:lnTo>
                <a:lnTo>
                  <a:pt x="2684" y="1504"/>
                </a:lnTo>
                <a:lnTo>
                  <a:pt x="2684" y="1502"/>
                </a:lnTo>
                <a:lnTo>
                  <a:pt x="2682" y="1497"/>
                </a:lnTo>
                <a:lnTo>
                  <a:pt x="2682" y="1495"/>
                </a:lnTo>
                <a:lnTo>
                  <a:pt x="2682" y="1492"/>
                </a:lnTo>
                <a:lnTo>
                  <a:pt x="2689" y="1483"/>
                </a:lnTo>
                <a:lnTo>
                  <a:pt x="2705" y="1469"/>
                </a:lnTo>
                <a:lnTo>
                  <a:pt x="2717" y="1457"/>
                </a:lnTo>
                <a:lnTo>
                  <a:pt x="2715" y="1461"/>
                </a:lnTo>
                <a:lnTo>
                  <a:pt x="2712" y="1466"/>
                </a:lnTo>
                <a:lnTo>
                  <a:pt x="2715" y="1471"/>
                </a:lnTo>
                <a:lnTo>
                  <a:pt x="2729" y="1483"/>
                </a:lnTo>
                <a:lnTo>
                  <a:pt x="2734" y="1490"/>
                </a:lnTo>
                <a:lnTo>
                  <a:pt x="2741" y="1502"/>
                </a:lnTo>
                <a:lnTo>
                  <a:pt x="2743" y="1507"/>
                </a:lnTo>
                <a:lnTo>
                  <a:pt x="2746" y="1516"/>
                </a:lnTo>
                <a:lnTo>
                  <a:pt x="2753" y="1526"/>
                </a:lnTo>
                <a:lnTo>
                  <a:pt x="2753" y="1528"/>
                </a:lnTo>
                <a:lnTo>
                  <a:pt x="2760" y="1528"/>
                </a:lnTo>
                <a:lnTo>
                  <a:pt x="2760" y="1530"/>
                </a:lnTo>
                <a:lnTo>
                  <a:pt x="2748" y="1540"/>
                </a:lnTo>
                <a:lnTo>
                  <a:pt x="2748" y="1549"/>
                </a:lnTo>
                <a:lnTo>
                  <a:pt x="2748" y="1552"/>
                </a:lnTo>
                <a:lnTo>
                  <a:pt x="2755" y="1559"/>
                </a:lnTo>
                <a:lnTo>
                  <a:pt x="2762" y="1568"/>
                </a:lnTo>
                <a:lnTo>
                  <a:pt x="2772" y="1582"/>
                </a:lnTo>
                <a:lnTo>
                  <a:pt x="2786" y="1578"/>
                </a:lnTo>
                <a:lnTo>
                  <a:pt x="2788" y="1580"/>
                </a:lnTo>
                <a:lnTo>
                  <a:pt x="2791" y="1571"/>
                </a:lnTo>
                <a:lnTo>
                  <a:pt x="2798" y="1556"/>
                </a:lnTo>
                <a:lnTo>
                  <a:pt x="2800" y="1547"/>
                </a:lnTo>
                <a:lnTo>
                  <a:pt x="2798" y="1542"/>
                </a:lnTo>
                <a:close/>
                <a:moveTo>
                  <a:pt x="985" y="508"/>
                </a:moveTo>
                <a:lnTo>
                  <a:pt x="985" y="506"/>
                </a:lnTo>
                <a:lnTo>
                  <a:pt x="976" y="510"/>
                </a:lnTo>
                <a:lnTo>
                  <a:pt x="971" y="513"/>
                </a:lnTo>
                <a:lnTo>
                  <a:pt x="969" y="515"/>
                </a:lnTo>
                <a:lnTo>
                  <a:pt x="971" y="515"/>
                </a:lnTo>
                <a:lnTo>
                  <a:pt x="978" y="510"/>
                </a:lnTo>
                <a:lnTo>
                  <a:pt x="985" y="508"/>
                </a:lnTo>
                <a:close/>
                <a:moveTo>
                  <a:pt x="784" y="816"/>
                </a:moveTo>
                <a:lnTo>
                  <a:pt x="789" y="807"/>
                </a:lnTo>
                <a:lnTo>
                  <a:pt x="779" y="800"/>
                </a:lnTo>
                <a:lnTo>
                  <a:pt x="770" y="795"/>
                </a:lnTo>
                <a:lnTo>
                  <a:pt x="765" y="795"/>
                </a:lnTo>
                <a:lnTo>
                  <a:pt x="760" y="793"/>
                </a:lnTo>
                <a:lnTo>
                  <a:pt x="756" y="788"/>
                </a:lnTo>
                <a:lnTo>
                  <a:pt x="756" y="786"/>
                </a:lnTo>
                <a:lnTo>
                  <a:pt x="753" y="781"/>
                </a:lnTo>
                <a:lnTo>
                  <a:pt x="749" y="778"/>
                </a:lnTo>
                <a:lnTo>
                  <a:pt x="739" y="771"/>
                </a:lnTo>
                <a:lnTo>
                  <a:pt x="739" y="767"/>
                </a:lnTo>
                <a:lnTo>
                  <a:pt x="739" y="759"/>
                </a:lnTo>
                <a:lnTo>
                  <a:pt x="739" y="755"/>
                </a:lnTo>
                <a:lnTo>
                  <a:pt x="737" y="752"/>
                </a:lnTo>
                <a:lnTo>
                  <a:pt x="732" y="745"/>
                </a:lnTo>
                <a:lnTo>
                  <a:pt x="727" y="743"/>
                </a:lnTo>
                <a:lnTo>
                  <a:pt x="722" y="743"/>
                </a:lnTo>
                <a:lnTo>
                  <a:pt x="718" y="743"/>
                </a:lnTo>
                <a:lnTo>
                  <a:pt x="706" y="748"/>
                </a:lnTo>
                <a:lnTo>
                  <a:pt x="699" y="748"/>
                </a:lnTo>
                <a:lnTo>
                  <a:pt x="694" y="740"/>
                </a:lnTo>
                <a:lnTo>
                  <a:pt x="687" y="738"/>
                </a:lnTo>
                <a:lnTo>
                  <a:pt x="682" y="738"/>
                </a:lnTo>
                <a:lnTo>
                  <a:pt x="685" y="736"/>
                </a:lnTo>
                <a:lnTo>
                  <a:pt x="677" y="721"/>
                </a:lnTo>
                <a:lnTo>
                  <a:pt x="673" y="724"/>
                </a:lnTo>
                <a:lnTo>
                  <a:pt x="668" y="736"/>
                </a:lnTo>
                <a:lnTo>
                  <a:pt x="666" y="740"/>
                </a:lnTo>
                <a:lnTo>
                  <a:pt x="663" y="748"/>
                </a:lnTo>
                <a:lnTo>
                  <a:pt x="663" y="752"/>
                </a:lnTo>
                <a:lnTo>
                  <a:pt x="663" y="757"/>
                </a:lnTo>
                <a:lnTo>
                  <a:pt x="668" y="764"/>
                </a:lnTo>
                <a:lnTo>
                  <a:pt x="670" y="767"/>
                </a:lnTo>
                <a:lnTo>
                  <a:pt x="677" y="769"/>
                </a:lnTo>
                <a:lnTo>
                  <a:pt x="682" y="767"/>
                </a:lnTo>
                <a:lnTo>
                  <a:pt x="689" y="762"/>
                </a:lnTo>
                <a:lnTo>
                  <a:pt x="694" y="762"/>
                </a:lnTo>
                <a:lnTo>
                  <a:pt x="699" y="762"/>
                </a:lnTo>
                <a:lnTo>
                  <a:pt x="703" y="764"/>
                </a:lnTo>
                <a:lnTo>
                  <a:pt x="715" y="776"/>
                </a:lnTo>
                <a:lnTo>
                  <a:pt x="718" y="781"/>
                </a:lnTo>
                <a:lnTo>
                  <a:pt x="720" y="786"/>
                </a:lnTo>
                <a:lnTo>
                  <a:pt x="722" y="790"/>
                </a:lnTo>
                <a:lnTo>
                  <a:pt x="722" y="795"/>
                </a:lnTo>
                <a:lnTo>
                  <a:pt x="722" y="800"/>
                </a:lnTo>
                <a:lnTo>
                  <a:pt x="727" y="802"/>
                </a:lnTo>
                <a:lnTo>
                  <a:pt x="732" y="804"/>
                </a:lnTo>
                <a:lnTo>
                  <a:pt x="737" y="812"/>
                </a:lnTo>
                <a:lnTo>
                  <a:pt x="737" y="814"/>
                </a:lnTo>
                <a:lnTo>
                  <a:pt x="739" y="816"/>
                </a:lnTo>
                <a:lnTo>
                  <a:pt x="739" y="828"/>
                </a:lnTo>
                <a:lnTo>
                  <a:pt x="739" y="833"/>
                </a:lnTo>
                <a:lnTo>
                  <a:pt x="741" y="833"/>
                </a:lnTo>
                <a:lnTo>
                  <a:pt x="744" y="831"/>
                </a:lnTo>
                <a:lnTo>
                  <a:pt x="746" y="823"/>
                </a:lnTo>
                <a:lnTo>
                  <a:pt x="753" y="819"/>
                </a:lnTo>
                <a:lnTo>
                  <a:pt x="758" y="814"/>
                </a:lnTo>
                <a:lnTo>
                  <a:pt x="770" y="816"/>
                </a:lnTo>
                <a:lnTo>
                  <a:pt x="779" y="819"/>
                </a:lnTo>
                <a:lnTo>
                  <a:pt x="784" y="816"/>
                </a:lnTo>
                <a:close/>
                <a:moveTo>
                  <a:pt x="1725" y="1151"/>
                </a:moveTo>
                <a:lnTo>
                  <a:pt x="1722" y="1151"/>
                </a:lnTo>
                <a:lnTo>
                  <a:pt x="1722" y="1153"/>
                </a:lnTo>
                <a:lnTo>
                  <a:pt x="1722" y="1160"/>
                </a:lnTo>
                <a:lnTo>
                  <a:pt x="1722" y="1160"/>
                </a:lnTo>
                <a:lnTo>
                  <a:pt x="1725" y="1163"/>
                </a:lnTo>
                <a:lnTo>
                  <a:pt x="1732" y="1160"/>
                </a:lnTo>
                <a:lnTo>
                  <a:pt x="1732" y="1156"/>
                </a:lnTo>
                <a:lnTo>
                  <a:pt x="1729" y="1153"/>
                </a:lnTo>
                <a:lnTo>
                  <a:pt x="1725" y="1151"/>
                </a:lnTo>
                <a:close/>
                <a:moveTo>
                  <a:pt x="545" y="1073"/>
                </a:moveTo>
                <a:lnTo>
                  <a:pt x="538" y="1073"/>
                </a:lnTo>
                <a:lnTo>
                  <a:pt x="531" y="1061"/>
                </a:lnTo>
                <a:lnTo>
                  <a:pt x="526" y="1054"/>
                </a:lnTo>
                <a:lnTo>
                  <a:pt x="526" y="1042"/>
                </a:lnTo>
                <a:lnTo>
                  <a:pt x="521" y="1044"/>
                </a:lnTo>
                <a:lnTo>
                  <a:pt x="516" y="1051"/>
                </a:lnTo>
                <a:lnTo>
                  <a:pt x="521" y="1058"/>
                </a:lnTo>
                <a:lnTo>
                  <a:pt x="533" y="1077"/>
                </a:lnTo>
                <a:lnTo>
                  <a:pt x="542" y="1082"/>
                </a:lnTo>
                <a:lnTo>
                  <a:pt x="550" y="1087"/>
                </a:lnTo>
                <a:lnTo>
                  <a:pt x="550" y="1082"/>
                </a:lnTo>
                <a:lnTo>
                  <a:pt x="545" y="1073"/>
                </a:lnTo>
                <a:close/>
                <a:moveTo>
                  <a:pt x="1530" y="1224"/>
                </a:moveTo>
                <a:lnTo>
                  <a:pt x="1533" y="1222"/>
                </a:lnTo>
                <a:lnTo>
                  <a:pt x="1537" y="1212"/>
                </a:lnTo>
                <a:lnTo>
                  <a:pt x="1537" y="1210"/>
                </a:lnTo>
                <a:lnTo>
                  <a:pt x="1535" y="1208"/>
                </a:lnTo>
                <a:lnTo>
                  <a:pt x="1533" y="1220"/>
                </a:lnTo>
                <a:lnTo>
                  <a:pt x="1528" y="1224"/>
                </a:lnTo>
                <a:lnTo>
                  <a:pt x="1530" y="1224"/>
                </a:lnTo>
                <a:close/>
                <a:moveTo>
                  <a:pt x="1748" y="1210"/>
                </a:moveTo>
                <a:lnTo>
                  <a:pt x="1748" y="1205"/>
                </a:lnTo>
                <a:lnTo>
                  <a:pt x="1748" y="1203"/>
                </a:lnTo>
                <a:lnTo>
                  <a:pt x="1748" y="1201"/>
                </a:lnTo>
                <a:lnTo>
                  <a:pt x="1746" y="1196"/>
                </a:lnTo>
                <a:lnTo>
                  <a:pt x="1746" y="1196"/>
                </a:lnTo>
                <a:lnTo>
                  <a:pt x="1743" y="1201"/>
                </a:lnTo>
                <a:lnTo>
                  <a:pt x="1743" y="1203"/>
                </a:lnTo>
                <a:lnTo>
                  <a:pt x="1743" y="1201"/>
                </a:lnTo>
                <a:lnTo>
                  <a:pt x="1741" y="1201"/>
                </a:lnTo>
                <a:lnTo>
                  <a:pt x="1741" y="1201"/>
                </a:lnTo>
                <a:lnTo>
                  <a:pt x="1741" y="1210"/>
                </a:lnTo>
                <a:lnTo>
                  <a:pt x="1739" y="1212"/>
                </a:lnTo>
                <a:lnTo>
                  <a:pt x="1739" y="1215"/>
                </a:lnTo>
                <a:lnTo>
                  <a:pt x="1739" y="1217"/>
                </a:lnTo>
                <a:lnTo>
                  <a:pt x="1739" y="1227"/>
                </a:lnTo>
                <a:lnTo>
                  <a:pt x="1743" y="1224"/>
                </a:lnTo>
                <a:lnTo>
                  <a:pt x="1741" y="1229"/>
                </a:lnTo>
                <a:lnTo>
                  <a:pt x="1743" y="1231"/>
                </a:lnTo>
                <a:lnTo>
                  <a:pt x="1743" y="1231"/>
                </a:lnTo>
                <a:lnTo>
                  <a:pt x="1746" y="1229"/>
                </a:lnTo>
                <a:lnTo>
                  <a:pt x="1746" y="1227"/>
                </a:lnTo>
                <a:lnTo>
                  <a:pt x="1748" y="1220"/>
                </a:lnTo>
                <a:lnTo>
                  <a:pt x="1748" y="1210"/>
                </a:lnTo>
                <a:close/>
                <a:moveTo>
                  <a:pt x="1822" y="1196"/>
                </a:moveTo>
                <a:lnTo>
                  <a:pt x="1812" y="1196"/>
                </a:lnTo>
                <a:lnTo>
                  <a:pt x="1812" y="1193"/>
                </a:lnTo>
                <a:lnTo>
                  <a:pt x="1803" y="1191"/>
                </a:lnTo>
                <a:lnTo>
                  <a:pt x="1800" y="1193"/>
                </a:lnTo>
                <a:lnTo>
                  <a:pt x="1798" y="1198"/>
                </a:lnTo>
                <a:lnTo>
                  <a:pt x="1796" y="1201"/>
                </a:lnTo>
                <a:lnTo>
                  <a:pt x="1796" y="1201"/>
                </a:lnTo>
                <a:lnTo>
                  <a:pt x="1798" y="1205"/>
                </a:lnTo>
                <a:lnTo>
                  <a:pt x="1800" y="1208"/>
                </a:lnTo>
                <a:lnTo>
                  <a:pt x="1803" y="1215"/>
                </a:lnTo>
                <a:lnTo>
                  <a:pt x="1803" y="1215"/>
                </a:lnTo>
                <a:lnTo>
                  <a:pt x="1812" y="1208"/>
                </a:lnTo>
                <a:lnTo>
                  <a:pt x="1822" y="1201"/>
                </a:lnTo>
                <a:lnTo>
                  <a:pt x="1824" y="1198"/>
                </a:lnTo>
                <a:lnTo>
                  <a:pt x="1826" y="1196"/>
                </a:lnTo>
                <a:lnTo>
                  <a:pt x="1824" y="1196"/>
                </a:lnTo>
                <a:lnTo>
                  <a:pt x="1822" y="1196"/>
                </a:lnTo>
                <a:close/>
                <a:moveTo>
                  <a:pt x="1874" y="1191"/>
                </a:moveTo>
                <a:lnTo>
                  <a:pt x="1869" y="1198"/>
                </a:lnTo>
                <a:lnTo>
                  <a:pt x="1871" y="1201"/>
                </a:lnTo>
                <a:lnTo>
                  <a:pt x="1874" y="1201"/>
                </a:lnTo>
                <a:lnTo>
                  <a:pt x="1876" y="1198"/>
                </a:lnTo>
                <a:lnTo>
                  <a:pt x="1876" y="1193"/>
                </a:lnTo>
                <a:lnTo>
                  <a:pt x="1874" y="1191"/>
                </a:lnTo>
                <a:close/>
                <a:moveTo>
                  <a:pt x="857" y="1174"/>
                </a:moveTo>
                <a:lnTo>
                  <a:pt x="857" y="1170"/>
                </a:lnTo>
                <a:lnTo>
                  <a:pt x="855" y="1167"/>
                </a:lnTo>
                <a:lnTo>
                  <a:pt x="853" y="1165"/>
                </a:lnTo>
                <a:lnTo>
                  <a:pt x="846" y="1165"/>
                </a:lnTo>
                <a:lnTo>
                  <a:pt x="843" y="1165"/>
                </a:lnTo>
                <a:lnTo>
                  <a:pt x="839" y="1158"/>
                </a:lnTo>
                <a:lnTo>
                  <a:pt x="836" y="1156"/>
                </a:lnTo>
                <a:lnTo>
                  <a:pt x="834" y="1156"/>
                </a:lnTo>
                <a:lnTo>
                  <a:pt x="827" y="1158"/>
                </a:lnTo>
                <a:lnTo>
                  <a:pt x="824" y="1156"/>
                </a:lnTo>
                <a:lnTo>
                  <a:pt x="822" y="1153"/>
                </a:lnTo>
                <a:lnTo>
                  <a:pt x="815" y="1158"/>
                </a:lnTo>
                <a:lnTo>
                  <a:pt x="810" y="1158"/>
                </a:lnTo>
                <a:lnTo>
                  <a:pt x="805" y="1160"/>
                </a:lnTo>
                <a:lnTo>
                  <a:pt x="803" y="1167"/>
                </a:lnTo>
                <a:lnTo>
                  <a:pt x="782" y="1163"/>
                </a:lnTo>
                <a:lnTo>
                  <a:pt x="777" y="1163"/>
                </a:lnTo>
                <a:lnTo>
                  <a:pt x="772" y="1163"/>
                </a:lnTo>
                <a:lnTo>
                  <a:pt x="777" y="1177"/>
                </a:lnTo>
                <a:lnTo>
                  <a:pt x="784" y="1189"/>
                </a:lnTo>
                <a:lnTo>
                  <a:pt x="791" y="1193"/>
                </a:lnTo>
                <a:lnTo>
                  <a:pt x="805" y="1210"/>
                </a:lnTo>
                <a:lnTo>
                  <a:pt x="817" y="1217"/>
                </a:lnTo>
                <a:lnTo>
                  <a:pt x="822" y="1220"/>
                </a:lnTo>
                <a:lnTo>
                  <a:pt x="824" y="1224"/>
                </a:lnTo>
                <a:lnTo>
                  <a:pt x="827" y="1227"/>
                </a:lnTo>
                <a:lnTo>
                  <a:pt x="829" y="1224"/>
                </a:lnTo>
                <a:lnTo>
                  <a:pt x="829" y="1220"/>
                </a:lnTo>
                <a:lnTo>
                  <a:pt x="831" y="1217"/>
                </a:lnTo>
                <a:lnTo>
                  <a:pt x="839" y="1215"/>
                </a:lnTo>
                <a:lnTo>
                  <a:pt x="848" y="1215"/>
                </a:lnTo>
                <a:lnTo>
                  <a:pt x="855" y="1215"/>
                </a:lnTo>
                <a:lnTo>
                  <a:pt x="857" y="1208"/>
                </a:lnTo>
                <a:lnTo>
                  <a:pt x="857" y="1203"/>
                </a:lnTo>
                <a:lnTo>
                  <a:pt x="853" y="1196"/>
                </a:lnTo>
                <a:lnTo>
                  <a:pt x="855" y="1193"/>
                </a:lnTo>
                <a:lnTo>
                  <a:pt x="855" y="1186"/>
                </a:lnTo>
                <a:lnTo>
                  <a:pt x="857" y="1179"/>
                </a:lnTo>
                <a:lnTo>
                  <a:pt x="857" y="1174"/>
                </a:lnTo>
                <a:close/>
                <a:moveTo>
                  <a:pt x="1777" y="1208"/>
                </a:moveTo>
                <a:lnTo>
                  <a:pt x="1772" y="1208"/>
                </a:lnTo>
                <a:lnTo>
                  <a:pt x="1772" y="1212"/>
                </a:lnTo>
                <a:lnTo>
                  <a:pt x="1767" y="1229"/>
                </a:lnTo>
                <a:lnTo>
                  <a:pt x="1760" y="1239"/>
                </a:lnTo>
                <a:lnTo>
                  <a:pt x="1755" y="1246"/>
                </a:lnTo>
                <a:lnTo>
                  <a:pt x="1748" y="1255"/>
                </a:lnTo>
                <a:lnTo>
                  <a:pt x="1748" y="1258"/>
                </a:lnTo>
                <a:lnTo>
                  <a:pt x="1746" y="1262"/>
                </a:lnTo>
                <a:lnTo>
                  <a:pt x="1743" y="1269"/>
                </a:lnTo>
                <a:lnTo>
                  <a:pt x="1743" y="1272"/>
                </a:lnTo>
                <a:lnTo>
                  <a:pt x="1751" y="1269"/>
                </a:lnTo>
                <a:lnTo>
                  <a:pt x="1753" y="1269"/>
                </a:lnTo>
                <a:lnTo>
                  <a:pt x="1753" y="1265"/>
                </a:lnTo>
                <a:lnTo>
                  <a:pt x="1755" y="1265"/>
                </a:lnTo>
                <a:lnTo>
                  <a:pt x="1760" y="1265"/>
                </a:lnTo>
                <a:lnTo>
                  <a:pt x="1760" y="1260"/>
                </a:lnTo>
                <a:lnTo>
                  <a:pt x="1762" y="1255"/>
                </a:lnTo>
                <a:lnTo>
                  <a:pt x="1762" y="1253"/>
                </a:lnTo>
                <a:lnTo>
                  <a:pt x="1765" y="1253"/>
                </a:lnTo>
                <a:lnTo>
                  <a:pt x="1767" y="1250"/>
                </a:lnTo>
                <a:lnTo>
                  <a:pt x="1767" y="1243"/>
                </a:lnTo>
                <a:lnTo>
                  <a:pt x="1770" y="1241"/>
                </a:lnTo>
                <a:lnTo>
                  <a:pt x="1784" y="1220"/>
                </a:lnTo>
                <a:lnTo>
                  <a:pt x="1784" y="1215"/>
                </a:lnTo>
                <a:lnTo>
                  <a:pt x="1781" y="1210"/>
                </a:lnTo>
                <a:lnTo>
                  <a:pt x="1777" y="1208"/>
                </a:lnTo>
                <a:close/>
                <a:moveTo>
                  <a:pt x="1722" y="1241"/>
                </a:moveTo>
                <a:lnTo>
                  <a:pt x="1720" y="1248"/>
                </a:lnTo>
                <a:lnTo>
                  <a:pt x="1732" y="1248"/>
                </a:lnTo>
                <a:lnTo>
                  <a:pt x="1734" y="1243"/>
                </a:lnTo>
                <a:lnTo>
                  <a:pt x="1739" y="1241"/>
                </a:lnTo>
                <a:lnTo>
                  <a:pt x="1729" y="1236"/>
                </a:lnTo>
                <a:lnTo>
                  <a:pt x="1722" y="1241"/>
                </a:lnTo>
                <a:close/>
                <a:moveTo>
                  <a:pt x="1919" y="1229"/>
                </a:moveTo>
                <a:lnTo>
                  <a:pt x="1914" y="1234"/>
                </a:lnTo>
                <a:lnTo>
                  <a:pt x="1912" y="1243"/>
                </a:lnTo>
                <a:lnTo>
                  <a:pt x="1909" y="1250"/>
                </a:lnTo>
                <a:lnTo>
                  <a:pt x="1912" y="1250"/>
                </a:lnTo>
                <a:lnTo>
                  <a:pt x="1916" y="1239"/>
                </a:lnTo>
                <a:lnTo>
                  <a:pt x="1924" y="1229"/>
                </a:lnTo>
                <a:lnTo>
                  <a:pt x="1924" y="1227"/>
                </a:lnTo>
                <a:lnTo>
                  <a:pt x="1919" y="1229"/>
                </a:lnTo>
                <a:close/>
                <a:moveTo>
                  <a:pt x="1073" y="1402"/>
                </a:moveTo>
                <a:lnTo>
                  <a:pt x="1085" y="1378"/>
                </a:lnTo>
                <a:lnTo>
                  <a:pt x="1083" y="1378"/>
                </a:lnTo>
                <a:lnTo>
                  <a:pt x="1071" y="1383"/>
                </a:lnTo>
                <a:lnTo>
                  <a:pt x="1064" y="1390"/>
                </a:lnTo>
                <a:lnTo>
                  <a:pt x="1061" y="1390"/>
                </a:lnTo>
                <a:lnTo>
                  <a:pt x="1064" y="1402"/>
                </a:lnTo>
                <a:lnTo>
                  <a:pt x="1068" y="1402"/>
                </a:lnTo>
                <a:lnTo>
                  <a:pt x="1073" y="1402"/>
                </a:lnTo>
                <a:close/>
                <a:moveTo>
                  <a:pt x="1511" y="1433"/>
                </a:moveTo>
                <a:lnTo>
                  <a:pt x="1511" y="1431"/>
                </a:lnTo>
                <a:lnTo>
                  <a:pt x="1516" y="1426"/>
                </a:lnTo>
                <a:lnTo>
                  <a:pt x="1518" y="1421"/>
                </a:lnTo>
                <a:lnTo>
                  <a:pt x="1518" y="1419"/>
                </a:lnTo>
                <a:lnTo>
                  <a:pt x="1518" y="1416"/>
                </a:lnTo>
                <a:lnTo>
                  <a:pt x="1516" y="1416"/>
                </a:lnTo>
                <a:lnTo>
                  <a:pt x="1514" y="1416"/>
                </a:lnTo>
                <a:lnTo>
                  <a:pt x="1507" y="1424"/>
                </a:lnTo>
                <a:lnTo>
                  <a:pt x="1504" y="1426"/>
                </a:lnTo>
                <a:lnTo>
                  <a:pt x="1507" y="1428"/>
                </a:lnTo>
                <a:lnTo>
                  <a:pt x="1511" y="1433"/>
                </a:lnTo>
                <a:close/>
                <a:moveTo>
                  <a:pt x="1466" y="1476"/>
                </a:moveTo>
                <a:lnTo>
                  <a:pt x="1469" y="1478"/>
                </a:lnTo>
                <a:lnTo>
                  <a:pt x="1488" y="1485"/>
                </a:lnTo>
                <a:lnTo>
                  <a:pt x="1490" y="1485"/>
                </a:lnTo>
                <a:lnTo>
                  <a:pt x="1495" y="1483"/>
                </a:lnTo>
                <a:lnTo>
                  <a:pt x="1497" y="1483"/>
                </a:lnTo>
                <a:lnTo>
                  <a:pt x="1499" y="1483"/>
                </a:lnTo>
                <a:lnTo>
                  <a:pt x="1502" y="1478"/>
                </a:lnTo>
                <a:lnTo>
                  <a:pt x="1504" y="1473"/>
                </a:lnTo>
                <a:lnTo>
                  <a:pt x="1507" y="1466"/>
                </a:lnTo>
                <a:lnTo>
                  <a:pt x="1509" y="1466"/>
                </a:lnTo>
                <a:lnTo>
                  <a:pt x="1509" y="1471"/>
                </a:lnTo>
                <a:lnTo>
                  <a:pt x="1511" y="1473"/>
                </a:lnTo>
                <a:lnTo>
                  <a:pt x="1514" y="1471"/>
                </a:lnTo>
                <a:lnTo>
                  <a:pt x="1518" y="1471"/>
                </a:lnTo>
                <a:lnTo>
                  <a:pt x="1523" y="1471"/>
                </a:lnTo>
                <a:lnTo>
                  <a:pt x="1523" y="1469"/>
                </a:lnTo>
                <a:lnTo>
                  <a:pt x="1521" y="1464"/>
                </a:lnTo>
                <a:lnTo>
                  <a:pt x="1521" y="1461"/>
                </a:lnTo>
                <a:lnTo>
                  <a:pt x="1523" y="1457"/>
                </a:lnTo>
                <a:lnTo>
                  <a:pt x="1526" y="1457"/>
                </a:lnTo>
                <a:lnTo>
                  <a:pt x="1526" y="1461"/>
                </a:lnTo>
                <a:lnTo>
                  <a:pt x="1528" y="1464"/>
                </a:lnTo>
                <a:lnTo>
                  <a:pt x="1530" y="1464"/>
                </a:lnTo>
                <a:lnTo>
                  <a:pt x="1533" y="1466"/>
                </a:lnTo>
                <a:lnTo>
                  <a:pt x="1535" y="1464"/>
                </a:lnTo>
                <a:lnTo>
                  <a:pt x="1540" y="1457"/>
                </a:lnTo>
                <a:lnTo>
                  <a:pt x="1540" y="1450"/>
                </a:lnTo>
                <a:lnTo>
                  <a:pt x="1537" y="1450"/>
                </a:lnTo>
                <a:lnTo>
                  <a:pt x="1535" y="1450"/>
                </a:lnTo>
                <a:lnTo>
                  <a:pt x="1535" y="1450"/>
                </a:lnTo>
                <a:lnTo>
                  <a:pt x="1530" y="1443"/>
                </a:lnTo>
                <a:lnTo>
                  <a:pt x="1528" y="1445"/>
                </a:lnTo>
                <a:lnTo>
                  <a:pt x="1521" y="1440"/>
                </a:lnTo>
                <a:lnTo>
                  <a:pt x="1521" y="1440"/>
                </a:lnTo>
                <a:lnTo>
                  <a:pt x="1518" y="1445"/>
                </a:lnTo>
                <a:lnTo>
                  <a:pt x="1516" y="1445"/>
                </a:lnTo>
                <a:lnTo>
                  <a:pt x="1514" y="1440"/>
                </a:lnTo>
                <a:lnTo>
                  <a:pt x="1509" y="1438"/>
                </a:lnTo>
                <a:lnTo>
                  <a:pt x="1504" y="1435"/>
                </a:lnTo>
                <a:lnTo>
                  <a:pt x="1502" y="1435"/>
                </a:lnTo>
                <a:lnTo>
                  <a:pt x="1492" y="1440"/>
                </a:lnTo>
                <a:lnTo>
                  <a:pt x="1492" y="1443"/>
                </a:lnTo>
                <a:lnTo>
                  <a:pt x="1497" y="1447"/>
                </a:lnTo>
                <a:lnTo>
                  <a:pt x="1497" y="1454"/>
                </a:lnTo>
                <a:lnTo>
                  <a:pt x="1495" y="1454"/>
                </a:lnTo>
                <a:lnTo>
                  <a:pt x="1490" y="1452"/>
                </a:lnTo>
                <a:lnTo>
                  <a:pt x="1488" y="1452"/>
                </a:lnTo>
                <a:lnTo>
                  <a:pt x="1478" y="1459"/>
                </a:lnTo>
                <a:lnTo>
                  <a:pt x="1466" y="1476"/>
                </a:lnTo>
                <a:close/>
                <a:moveTo>
                  <a:pt x="2438" y="1293"/>
                </a:moveTo>
                <a:lnTo>
                  <a:pt x="2438" y="1295"/>
                </a:lnTo>
                <a:lnTo>
                  <a:pt x="2440" y="1303"/>
                </a:lnTo>
                <a:lnTo>
                  <a:pt x="2445" y="1307"/>
                </a:lnTo>
                <a:lnTo>
                  <a:pt x="2449" y="1312"/>
                </a:lnTo>
                <a:lnTo>
                  <a:pt x="2452" y="1319"/>
                </a:lnTo>
                <a:lnTo>
                  <a:pt x="2457" y="1329"/>
                </a:lnTo>
                <a:lnTo>
                  <a:pt x="2466" y="1355"/>
                </a:lnTo>
                <a:lnTo>
                  <a:pt x="2471" y="1364"/>
                </a:lnTo>
                <a:lnTo>
                  <a:pt x="2478" y="1369"/>
                </a:lnTo>
                <a:lnTo>
                  <a:pt x="2485" y="1376"/>
                </a:lnTo>
                <a:lnTo>
                  <a:pt x="2487" y="1383"/>
                </a:lnTo>
                <a:lnTo>
                  <a:pt x="2487" y="1405"/>
                </a:lnTo>
                <a:lnTo>
                  <a:pt x="2487" y="1409"/>
                </a:lnTo>
                <a:lnTo>
                  <a:pt x="2490" y="1414"/>
                </a:lnTo>
                <a:lnTo>
                  <a:pt x="2492" y="1419"/>
                </a:lnTo>
                <a:lnTo>
                  <a:pt x="2494" y="1421"/>
                </a:lnTo>
                <a:lnTo>
                  <a:pt x="2497" y="1424"/>
                </a:lnTo>
                <a:lnTo>
                  <a:pt x="2502" y="1419"/>
                </a:lnTo>
                <a:lnTo>
                  <a:pt x="2509" y="1407"/>
                </a:lnTo>
                <a:lnTo>
                  <a:pt x="2511" y="1388"/>
                </a:lnTo>
                <a:lnTo>
                  <a:pt x="2520" y="1383"/>
                </a:lnTo>
                <a:lnTo>
                  <a:pt x="2520" y="1381"/>
                </a:lnTo>
                <a:lnTo>
                  <a:pt x="2520" y="1378"/>
                </a:lnTo>
                <a:lnTo>
                  <a:pt x="2513" y="1371"/>
                </a:lnTo>
                <a:lnTo>
                  <a:pt x="2516" y="1367"/>
                </a:lnTo>
                <a:lnTo>
                  <a:pt x="2511" y="1357"/>
                </a:lnTo>
                <a:lnTo>
                  <a:pt x="2509" y="1355"/>
                </a:lnTo>
                <a:lnTo>
                  <a:pt x="2499" y="1345"/>
                </a:lnTo>
                <a:lnTo>
                  <a:pt x="2485" y="1331"/>
                </a:lnTo>
                <a:lnTo>
                  <a:pt x="2480" y="1324"/>
                </a:lnTo>
                <a:lnTo>
                  <a:pt x="2478" y="1317"/>
                </a:lnTo>
                <a:lnTo>
                  <a:pt x="2478" y="1314"/>
                </a:lnTo>
                <a:lnTo>
                  <a:pt x="2480" y="1314"/>
                </a:lnTo>
                <a:lnTo>
                  <a:pt x="2483" y="1314"/>
                </a:lnTo>
                <a:lnTo>
                  <a:pt x="2485" y="1317"/>
                </a:lnTo>
                <a:lnTo>
                  <a:pt x="2487" y="1319"/>
                </a:lnTo>
                <a:lnTo>
                  <a:pt x="2494" y="1329"/>
                </a:lnTo>
                <a:lnTo>
                  <a:pt x="2497" y="1333"/>
                </a:lnTo>
                <a:lnTo>
                  <a:pt x="2499" y="1333"/>
                </a:lnTo>
                <a:lnTo>
                  <a:pt x="2502" y="1338"/>
                </a:lnTo>
                <a:lnTo>
                  <a:pt x="2509" y="1348"/>
                </a:lnTo>
                <a:lnTo>
                  <a:pt x="2516" y="1352"/>
                </a:lnTo>
                <a:lnTo>
                  <a:pt x="2516" y="1350"/>
                </a:lnTo>
                <a:lnTo>
                  <a:pt x="2511" y="1343"/>
                </a:lnTo>
                <a:lnTo>
                  <a:pt x="2506" y="1336"/>
                </a:lnTo>
                <a:lnTo>
                  <a:pt x="2502" y="1326"/>
                </a:lnTo>
                <a:lnTo>
                  <a:pt x="2492" y="1317"/>
                </a:lnTo>
                <a:lnTo>
                  <a:pt x="2478" y="1305"/>
                </a:lnTo>
                <a:lnTo>
                  <a:pt x="2468" y="1307"/>
                </a:lnTo>
                <a:lnTo>
                  <a:pt x="2457" y="1310"/>
                </a:lnTo>
                <a:lnTo>
                  <a:pt x="2452" y="1303"/>
                </a:lnTo>
                <a:lnTo>
                  <a:pt x="2442" y="1295"/>
                </a:lnTo>
                <a:lnTo>
                  <a:pt x="2438" y="1293"/>
                </a:lnTo>
                <a:close/>
                <a:moveTo>
                  <a:pt x="2457" y="1300"/>
                </a:moveTo>
                <a:lnTo>
                  <a:pt x="2466" y="1300"/>
                </a:lnTo>
                <a:lnTo>
                  <a:pt x="2473" y="1300"/>
                </a:lnTo>
                <a:lnTo>
                  <a:pt x="2473" y="1295"/>
                </a:lnTo>
                <a:lnTo>
                  <a:pt x="2466" y="1291"/>
                </a:lnTo>
                <a:lnTo>
                  <a:pt x="2459" y="1288"/>
                </a:lnTo>
                <a:lnTo>
                  <a:pt x="2452" y="1293"/>
                </a:lnTo>
                <a:lnTo>
                  <a:pt x="2452" y="1295"/>
                </a:lnTo>
                <a:lnTo>
                  <a:pt x="2457" y="1300"/>
                </a:lnTo>
                <a:close/>
                <a:moveTo>
                  <a:pt x="2421" y="1383"/>
                </a:moveTo>
                <a:lnTo>
                  <a:pt x="2421" y="1376"/>
                </a:lnTo>
                <a:lnTo>
                  <a:pt x="2423" y="1374"/>
                </a:lnTo>
                <a:lnTo>
                  <a:pt x="2426" y="1374"/>
                </a:lnTo>
                <a:lnTo>
                  <a:pt x="2445" y="1378"/>
                </a:lnTo>
                <a:lnTo>
                  <a:pt x="2452" y="1383"/>
                </a:lnTo>
                <a:lnTo>
                  <a:pt x="2461" y="1383"/>
                </a:lnTo>
                <a:lnTo>
                  <a:pt x="2461" y="1371"/>
                </a:lnTo>
                <a:lnTo>
                  <a:pt x="2459" y="1367"/>
                </a:lnTo>
                <a:lnTo>
                  <a:pt x="2452" y="1359"/>
                </a:lnTo>
                <a:lnTo>
                  <a:pt x="2438" y="1362"/>
                </a:lnTo>
                <a:lnTo>
                  <a:pt x="2433" y="1359"/>
                </a:lnTo>
                <a:lnTo>
                  <a:pt x="2438" y="1355"/>
                </a:lnTo>
                <a:lnTo>
                  <a:pt x="2440" y="1355"/>
                </a:lnTo>
                <a:lnTo>
                  <a:pt x="2445" y="1355"/>
                </a:lnTo>
                <a:lnTo>
                  <a:pt x="2449" y="1350"/>
                </a:lnTo>
                <a:lnTo>
                  <a:pt x="2449" y="1336"/>
                </a:lnTo>
                <a:lnTo>
                  <a:pt x="2445" y="1329"/>
                </a:lnTo>
                <a:lnTo>
                  <a:pt x="2442" y="1326"/>
                </a:lnTo>
                <a:lnTo>
                  <a:pt x="2433" y="1324"/>
                </a:lnTo>
                <a:lnTo>
                  <a:pt x="2421" y="1324"/>
                </a:lnTo>
                <a:lnTo>
                  <a:pt x="2421" y="1324"/>
                </a:lnTo>
                <a:lnTo>
                  <a:pt x="2419" y="1326"/>
                </a:lnTo>
                <a:lnTo>
                  <a:pt x="2414" y="1341"/>
                </a:lnTo>
                <a:lnTo>
                  <a:pt x="2412" y="1343"/>
                </a:lnTo>
                <a:lnTo>
                  <a:pt x="2407" y="1341"/>
                </a:lnTo>
                <a:lnTo>
                  <a:pt x="2407" y="1338"/>
                </a:lnTo>
                <a:lnTo>
                  <a:pt x="2409" y="1336"/>
                </a:lnTo>
                <a:lnTo>
                  <a:pt x="2409" y="1329"/>
                </a:lnTo>
                <a:lnTo>
                  <a:pt x="2409" y="1326"/>
                </a:lnTo>
                <a:lnTo>
                  <a:pt x="2397" y="1317"/>
                </a:lnTo>
                <a:lnTo>
                  <a:pt x="2395" y="1314"/>
                </a:lnTo>
                <a:lnTo>
                  <a:pt x="2390" y="1319"/>
                </a:lnTo>
                <a:lnTo>
                  <a:pt x="2388" y="1324"/>
                </a:lnTo>
                <a:lnTo>
                  <a:pt x="2385" y="1326"/>
                </a:lnTo>
                <a:lnTo>
                  <a:pt x="2381" y="1329"/>
                </a:lnTo>
                <a:lnTo>
                  <a:pt x="2378" y="1333"/>
                </a:lnTo>
                <a:lnTo>
                  <a:pt x="2381" y="1338"/>
                </a:lnTo>
                <a:lnTo>
                  <a:pt x="2374" y="1333"/>
                </a:lnTo>
                <a:lnTo>
                  <a:pt x="2369" y="1329"/>
                </a:lnTo>
                <a:lnTo>
                  <a:pt x="2367" y="1338"/>
                </a:lnTo>
                <a:lnTo>
                  <a:pt x="2364" y="1343"/>
                </a:lnTo>
                <a:lnTo>
                  <a:pt x="2362" y="1345"/>
                </a:lnTo>
                <a:lnTo>
                  <a:pt x="2362" y="1350"/>
                </a:lnTo>
                <a:lnTo>
                  <a:pt x="2362" y="1357"/>
                </a:lnTo>
                <a:lnTo>
                  <a:pt x="2369" y="1367"/>
                </a:lnTo>
                <a:lnTo>
                  <a:pt x="2376" y="1369"/>
                </a:lnTo>
                <a:lnTo>
                  <a:pt x="2395" y="1381"/>
                </a:lnTo>
                <a:lnTo>
                  <a:pt x="2404" y="1395"/>
                </a:lnTo>
                <a:lnTo>
                  <a:pt x="2412" y="1402"/>
                </a:lnTo>
                <a:lnTo>
                  <a:pt x="2423" y="1402"/>
                </a:lnTo>
                <a:lnTo>
                  <a:pt x="2426" y="1395"/>
                </a:lnTo>
                <a:lnTo>
                  <a:pt x="2421" y="1383"/>
                </a:lnTo>
                <a:close/>
                <a:moveTo>
                  <a:pt x="1528" y="1528"/>
                </a:moveTo>
                <a:lnTo>
                  <a:pt x="1518" y="1523"/>
                </a:lnTo>
                <a:lnTo>
                  <a:pt x="1514" y="1518"/>
                </a:lnTo>
                <a:lnTo>
                  <a:pt x="1514" y="1514"/>
                </a:lnTo>
                <a:lnTo>
                  <a:pt x="1518" y="1509"/>
                </a:lnTo>
                <a:lnTo>
                  <a:pt x="1518" y="1507"/>
                </a:lnTo>
                <a:lnTo>
                  <a:pt x="1516" y="1504"/>
                </a:lnTo>
                <a:lnTo>
                  <a:pt x="1511" y="1502"/>
                </a:lnTo>
                <a:lnTo>
                  <a:pt x="1507" y="1502"/>
                </a:lnTo>
                <a:lnTo>
                  <a:pt x="1502" y="1504"/>
                </a:lnTo>
                <a:lnTo>
                  <a:pt x="1495" y="1511"/>
                </a:lnTo>
                <a:lnTo>
                  <a:pt x="1492" y="1511"/>
                </a:lnTo>
                <a:lnTo>
                  <a:pt x="1492" y="1504"/>
                </a:lnTo>
                <a:lnTo>
                  <a:pt x="1495" y="1497"/>
                </a:lnTo>
                <a:lnTo>
                  <a:pt x="1490" y="1492"/>
                </a:lnTo>
                <a:lnTo>
                  <a:pt x="1478" y="1490"/>
                </a:lnTo>
                <a:lnTo>
                  <a:pt x="1473" y="1490"/>
                </a:lnTo>
                <a:lnTo>
                  <a:pt x="1478" y="1495"/>
                </a:lnTo>
                <a:lnTo>
                  <a:pt x="1476" y="1499"/>
                </a:lnTo>
                <a:lnTo>
                  <a:pt x="1476" y="1502"/>
                </a:lnTo>
                <a:lnTo>
                  <a:pt x="1476" y="1507"/>
                </a:lnTo>
                <a:lnTo>
                  <a:pt x="1476" y="1509"/>
                </a:lnTo>
                <a:lnTo>
                  <a:pt x="1473" y="1509"/>
                </a:lnTo>
                <a:lnTo>
                  <a:pt x="1466" y="1507"/>
                </a:lnTo>
                <a:lnTo>
                  <a:pt x="1466" y="1509"/>
                </a:lnTo>
                <a:lnTo>
                  <a:pt x="1464" y="1511"/>
                </a:lnTo>
                <a:lnTo>
                  <a:pt x="1462" y="1514"/>
                </a:lnTo>
                <a:lnTo>
                  <a:pt x="1459" y="1516"/>
                </a:lnTo>
                <a:lnTo>
                  <a:pt x="1459" y="1516"/>
                </a:lnTo>
                <a:lnTo>
                  <a:pt x="1457" y="1511"/>
                </a:lnTo>
                <a:lnTo>
                  <a:pt x="1450" y="1502"/>
                </a:lnTo>
                <a:lnTo>
                  <a:pt x="1450" y="1499"/>
                </a:lnTo>
                <a:lnTo>
                  <a:pt x="1445" y="1499"/>
                </a:lnTo>
                <a:lnTo>
                  <a:pt x="1443" y="1499"/>
                </a:lnTo>
                <a:lnTo>
                  <a:pt x="1440" y="1502"/>
                </a:lnTo>
                <a:lnTo>
                  <a:pt x="1438" y="1507"/>
                </a:lnTo>
                <a:lnTo>
                  <a:pt x="1438" y="1509"/>
                </a:lnTo>
                <a:lnTo>
                  <a:pt x="1440" y="1514"/>
                </a:lnTo>
                <a:lnTo>
                  <a:pt x="1443" y="1518"/>
                </a:lnTo>
                <a:lnTo>
                  <a:pt x="1450" y="1523"/>
                </a:lnTo>
                <a:lnTo>
                  <a:pt x="1450" y="1526"/>
                </a:lnTo>
                <a:lnTo>
                  <a:pt x="1443" y="1526"/>
                </a:lnTo>
                <a:lnTo>
                  <a:pt x="1443" y="1526"/>
                </a:lnTo>
                <a:lnTo>
                  <a:pt x="1443" y="1530"/>
                </a:lnTo>
                <a:lnTo>
                  <a:pt x="1445" y="1547"/>
                </a:lnTo>
                <a:lnTo>
                  <a:pt x="1447" y="1556"/>
                </a:lnTo>
                <a:lnTo>
                  <a:pt x="1450" y="1563"/>
                </a:lnTo>
                <a:lnTo>
                  <a:pt x="1447" y="1561"/>
                </a:lnTo>
                <a:lnTo>
                  <a:pt x="1445" y="1556"/>
                </a:lnTo>
                <a:lnTo>
                  <a:pt x="1440" y="1549"/>
                </a:lnTo>
                <a:lnTo>
                  <a:pt x="1436" y="1537"/>
                </a:lnTo>
                <a:lnTo>
                  <a:pt x="1433" y="1535"/>
                </a:lnTo>
                <a:lnTo>
                  <a:pt x="1433" y="1535"/>
                </a:lnTo>
                <a:lnTo>
                  <a:pt x="1433" y="1533"/>
                </a:lnTo>
                <a:lnTo>
                  <a:pt x="1431" y="1528"/>
                </a:lnTo>
                <a:lnTo>
                  <a:pt x="1426" y="1526"/>
                </a:lnTo>
                <a:lnTo>
                  <a:pt x="1424" y="1526"/>
                </a:lnTo>
                <a:lnTo>
                  <a:pt x="1419" y="1526"/>
                </a:lnTo>
                <a:lnTo>
                  <a:pt x="1412" y="1530"/>
                </a:lnTo>
                <a:lnTo>
                  <a:pt x="1405" y="1535"/>
                </a:lnTo>
                <a:lnTo>
                  <a:pt x="1398" y="1547"/>
                </a:lnTo>
                <a:lnTo>
                  <a:pt x="1395" y="1556"/>
                </a:lnTo>
                <a:lnTo>
                  <a:pt x="1395" y="1559"/>
                </a:lnTo>
                <a:lnTo>
                  <a:pt x="1402" y="1573"/>
                </a:lnTo>
                <a:lnTo>
                  <a:pt x="1407" y="1592"/>
                </a:lnTo>
                <a:lnTo>
                  <a:pt x="1417" y="1606"/>
                </a:lnTo>
                <a:lnTo>
                  <a:pt x="1419" y="1606"/>
                </a:lnTo>
                <a:lnTo>
                  <a:pt x="1424" y="1601"/>
                </a:lnTo>
                <a:lnTo>
                  <a:pt x="1424" y="1597"/>
                </a:lnTo>
                <a:lnTo>
                  <a:pt x="1424" y="1592"/>
                </a:lnTo>
                <a:lnTo>
                  <a:pt x="1421" y="1590"/>
                </a:lnTo>
                <a:lnTo>
                  <a:pt x="1421" y="1587"/>
                </a:lnTo>
                <a:lnTo>
                  <a:pt x="1419" y="1585"/>
                </a:lnTo>
                <a:lnTo>
                  <a:pt x="1414" y="1587"/>
                </a:lnTo>
                <a:lnTo>
                  <a:pt x="1414" y="1585"/>
                </a:lnTo>
                <a:lnTo>
                  <a:pt x="1417" y="1582"/>
                </a:lnTo>
                <a:lnTo>
                  <a:pt x="1421" y="1580"/>
                </a:lnTo>
                <a:lnTo>
                  <a:pt x="1426" y="1580"/>
                </a:lnTo>
                <a:lnTo>
                  <a:pt x="1431" y="1582"/>
                </a:lnTo>
                <a:lnTo>
                  <a:pt x="1431" y="1582"/>
                </a:lnTo>
                <a:lnTo>
                  <a:pt x="1433" y="1585"/>
                </a:lnTo>
                <a:lnTo>
                  <a:pt x="1428" y="1590"/>
                </a:lnTo>
                <a:lnTo>
                  <a:pt x="1428" y="1594"/>
                </a:lnTo>
                <a:lnTo>
                  <a:pt x="1428" y="1594"/>
                </a:lnTo>
                <a:lnTo>
                  <a:pt x="1433" y="1592"/>
                </a:lnTo>
                <a:lnTo>
                  <a:pt x="1440" y="1597"/>
                </a:lnTo>
                <a:lnTo>
                  <a:pt x="1445" y="1597"/>
                </a:lnTo>
                <a:lnTo>
                  <a:pt x="1445" y="1597"/>
                </a:lnTo>
                <a:lnTo>
                  <a:pt x="1431" y="1616"/>
                </a:lnTo>
                <a:lnTo>
                  <a:pt x="1431" y="1618"/>
                </a:lnTo>
                <a:lnTo>
                  <a:pt x="1431" y="1620"/>
                </a:lnTo>
                <a:lnTo>
                  <a:pt x="1433" y="1620"/>
                </a:lnTo>
                <a:lnTo>
                  <a:pt x="1436" y="1623"/>
                </a:lnTo>
                <a:lnTo>
                  <a:pt x="1447" y="1613"/>
                </a:lnTo>
                <a:lnTo>
                  <a:pt x="1454" y="1601"/>
                </a:lnTo>
                <a:lnTo>
                  <a:pt x="1454" y="1599"/>
                </a:lnTo>
                <a:lnTo>
                  <a:pt x="1454" y="1594"/>
                </a:lnTo>
                <a:lnTo>
                  <a:pt x="1454" y="1594"/>
                </a:lnTo>
                <a:lnTo>
                  <a:pt x="1447" y="1592"/>
                </a:lnTo>
                <a:lnTo>
                  <a:pt x="1457" y="1587"/>
                </a:lnTo>
                <a:lnTo>
                  <a:pt x="1459" y="1585"/>
                </a:lnTo>
                <a:lnTo>
                  <a:pt x="1462" y="1580"/>
                </a:lnTo>
                <a:lnTo>
                  <a:pt x="1464" y="1578"/>
                </a:lnTo>
                <a:lnTo>
                  <a:pt x="1473" y="1571"/>
                </a:lnTo>
                <a:lnTo>
                  <a:pt x="1485" y="1571"/>
                </a:lnTo>
                <a:lnTo>
                  <a:pt x="1488" y="1566"/>
                </a:lnTo>
                <a:lnTo>
                  <a:pt x="1495" y="1561"/>
                </a:lnTo>
                <a:lnTo>
                  <a:pt x="1499" y="1561"/>
                </a:lnTo>
                <a:lnTo>
                  <a:pt x="1504" y="1559"/>
                </a:lnTo>
                <a:lnTo>
                  <a:pt x="1504" y="1556"/>
                </a:lnTo>
                <a:lnTo>
                  <a:pt x="1504" y="1554"/>
                </a:lnTo>
                <a:lnTo>
                  <a:pt x="1502" y="1549"/>
                </a:lnTo>
                <a:lnTo>
                  <a:pt x="1499" y="1547"/>
                </a:lnTo>
                <a:lnTo>
                  <a:pt x="1490" y="1544"/>
                </a:lnTo>
                <a:lnTo>
                  <a:pt x="1488" y="1544"/>
                </a:lnTo>
                <a:lnTo>
                  <a:pt x="1490" y="1542"/>
                </a:lnTo>
                <a:lnTo>
                  <a:pt x="1492" y="1540"/>
                </a:lnTo>
                <a:lnTo>
                  <a:pt x="1497" y="1540"/>
                </a:lnTo>
                <a:lnTo>
                  <a:pt x="1507" y="1544"/>
                </a:lnTo>
                <a:lnTo>
                  <a:pt x="1518" y="1544"/>
                </a:lnTo>
                <a:lnTo>
                  <a:pt x="1521" y="1544"/>
                </a:lnTo>
                <a:lnTo>
                  <a:pt x="1523" y="1542"/>
                </a:lnTo>
                <a:lnTo>
                  <a:pt x="1530" y="1530"/>
                </a:lnTo>
                <a:lnTo>
                  <a:pt x="1530" y="1528"/>
                </a:lnTo>
                <a:lnTo>
                  <a:pt x="1528" y="1528"/>
                </a:lnTo>
                <a:close/>
                <a:moveTo>
                  <a:pt x="1459" y="1490"/>
                </a:moveTo>
                <a:lnTo>
                  <a:pt x="1459" y="1492"/>
                </a:lnTo>
                <a:lnTo>
                  <a:pt x="1462" y="1497"/>
                </a:lnTo>
                <a:lnTo>
                  <a:pt x="1466" y="1502"/>
                </a:lnTo>
                <a:lnTo>
                  <a:pt x="1471" y="1504"/>
                </a:lnTo>
                <a:lnTo>
                  <a:pt x="1471" y="1507"/>
                </a:lnTo>
                <a:lnTo>
                  <a:pt x="1473" y="1502"/>
                </a:lnTo>
                <a:lnTo>
                  <a:pt x="1471" y="1497"/>
                </a:lnTo>
                <a:lnTo>
                  <a:pt x="1469" y="1492"/>
                </a:lnTo>
                <a:lnTo>
                  <a:pt x="1459" y="1490"/>
                </a:lnTo>
                <a:lnTo>
                  <a:pt x="1459" y="1490"/>
                </a:lnTo>
                <a:close/>
                <a:moveTo>
                  <a:pt x="2509" y="1488"/>
                </a:moveTo>
                <a:lnTo>
                  <a:pt x="2504" y="1478"/>
                </a:lnTo>
                <a:lnTo>
                  <a:pt x="2504" y="1476"/>
                </a:lnTo>
                <a:lnTo>
                  <a:pt x="2504" y="1473"/>
                </a:lnTo>
                <a:lnTo>
                  <a:pt x="2504" y="1469"/>
                </a:lnTo>
                <a:lnTo>
                  <a:pt x="2502" y="1457"/>
                </a:lnTo>
                <a:lnTo>
                  <a:pt x="2499" y="1454"/>
                </a:lnTo>
                <a:lnTo>
                  <a:pt x="2494" y="1445"/>
                </a:lnTo>
                <a:lnTo>
                  <a:pt x="2483" y="1426"/>
                </a:lnTo>
                <a:lnTo>
                  <a:pt x="2478" y="1416"/>
                </a:lnTo>
                <a:lnTo>
                  <a:pt x="2471" y="1407"/>
                </a:lnTo>
                <a:lnTo>
                  <a:pt x="2464" y="1397"/>
                </a:lnTo>
                <a:lnTo>
                  <a:pt x="2457" y="1393"/>
                </a:lnTo>
                <a:lnTo>
                  <a:pt x="2452" y="1393"/>
                </a:lnTo>
                <a:lnTo>
                  <a:pt x="2438" y="1386"/>
                </a:lnTo>
                <a:lnTo>
                  <a:pt x="2433" y="1386"/>
                </a:lnTo>
                <a:lnTo>
                  <a:pt x="2430" y="1390"/>
                </a:lnTo>
                <a:lnTo>
                  <a:pt x="2430" y="1400"/>
                </a:lnTo>
                <a:lnTo>
                  <a:pt x="2430" y="1405"/>
                </a:lnTo>
                <a:lnTo>
                  <a:pt x="2428" y="1409"/>
                </a:lnTo>
                <a:lnTo>
                  <a:pt x="2426" y="1412"/>
                </a:lnTo>
                <a:lnTo>
                  <a:pt x="2421" y="1414"/>
                </a:lnTo>
                <a:lnTo>
                  <a:pt x="2421" y="1419"/>
                </a:lnTo>
                <a:lnTo>
                  <a:pt x="2421" y="1424"/>
                </a:lnTo>
                <a:lnTo>
                  <a:pt x="2428" y="1438"/>
                </a:lnTo>
                <a:lnTo>
                  <a:pt x="2428" y="1443"/>
                </a:lnTo>
                <a:lnTo>
                  <a:pt x="2428" y="1447"/>
                </a:lnTo>
                <a:lnTo>
                  <a:pt x="2435" y="1443"/>
                </a:lnTo>
                <a:lnTo>
                  <a:pt x="2438" y="1438"/>
                </a:lnTo>
                <a:lnTo>
                  <a:pt x="2438" y="1419"/>
                </a:lnTo>
                <a:lnTo>
                  <a:pt x="2440" y="1416"/>
                </a:lnTo>
                <a:lnTo>
                  <a:pt x="2447" y="1421"/>
                </a:lnTo>
                <a:lnTo>
                  <a:pt x="2452" y="1433"/>
                </a:lnTo>
                <a:lnTo>
                  <a:pt x="2457" y="1435"/>
                </a:lnTo>
                <a:lnTo>
                  <a:pt x="2459" y="1433"/>
                </a:lnTo>
                <a:lnTo>
                  <a:pt x="2461" y="1435"/>
                </a:lnTo>
                <a:lnTo>
                  <a:pt x="2457" y="1447"/>
                </a:lnTo>
                <a:lnTo>
                  <a:pt x="2457" y="1452"/>
                </a:lnTo>
                <a:lnTo>
                  <a:pt x="2459" y="1457"/>
                </a:lnTo>
                <a:lnTo>
                  <a:pt x="2459" y="1459"/>
                </a:lnTo>
                <a:lnTo>
                  <a:pt x="2464" y="1461"/>
                </a:lnTo>
                <a:lnTo>
                  <a:pt x="2468" y="1457"/>
                </a:lnTo>
                <a:lnTo>
                  <a:pt x="2471" y="1459"/>
                </a:lnTo>
                <a:lnTo>
                  <a:pt x="2471" y="1466"/>
                </a:lnTo>
                <a:lnTo>
                  <a:pt x="2475" y="1469"/>
                </a:lnTo>
                <a:lnTo>
                  <a:pt x="2480" y="1471"/>
                </a:lnTo>
                <a:lnTo>
                  <a:pt x="2485" y="1469"/>
                </a:lnTo>
                <a:lnTo>
                  <a:pt x="2487" y="1466"/>
                </a:lnTo>
                <a:lnTo>
                  <a:pt x="2490" y="1466"/>
                </a:lnTo>
                <a:lnTo>
                  <a:pt x="2487" y="1473"/>
                </a:lnTo>
                <a:lnTo>
                  <a:pt x="2485" y="1476"/>
                </a:lnTo>
                <a:lnTo>
                  <a:pt x="2485" y="1480"/>
                </a:lnTo>
                <a:lnTo>
                  <a:pt x="2487" y="1485"/>
                </a:lnTo>
                <a:lnTo>
                  <a:pt x="2492" y="1490"/>
                </a:lnTo>
                <a:lnTo>
                  <a:pt x="2502" y="1502"/>
                </a:lnTo>
                <a:lnTo>
                  <a:pt x="2504" y="1507"/>
                </a:lnTo>
                <a:lnTo>
                  <a:pt x="2509" y="1509"/>
                </a:lnTo>
                <a:lnTo>
                  <a:pt x="2513" y="1511"/>
                </a:lnTo>
                <a:lnTo>
                  <a:pt x="2513" y="1509"/>
                </a:lnTo>
                <a:lnTo>
                  <a:pt x="2513" y="1502"/>
                </a:lnTo>
                <a:lnTo>
                  <a:pt x="2509" y="1488"/>
                </a:lnTo>
                <a:close/>
                <a:moveTo>
                  <a:pt x="559" y="1457"/>
                </a:moveTo>
                <a:lnTo>
                  <a:pt x="561" y="1461"/>
                </a:lnTo>
                <a:lnTo>
                  <a:pt x="564" y="1464"/>
                </a:lnTo>
                <a:lnTo>
                  <a:pt x="571" y="1461"/>
                </a:lnTo>
                <a:lnTo>
                  <a:pt x="576" y="1454"/>
                </a:lnTo>
                <a:lnTo>
                  <a:pt x="559" y="1454"/>
                </a:lnTo>
                <a:lnTo>
                  <a:pt x="559" y="1457"/>
                </a:lnTo>
                <a:close/>
                <a:moveTo>
                  <a:pt x="1492" y="1578"/>
                </a:moveTo>
                <a:lnTo>
                  <a:pt x="1473" y="1575"/>
                </a:lnTo>
                <a:lnTo>
                  <a:pt x="1469" y="1582"/>
                </a:lnTo>
                <a:lnTo>
                  <a:pt x="1469" y="1590"/>
                </a:lnTo>
                <a:lnTo>
                  <a:pt x="1473" y="1597"/>
                </a:lnTo>
                <a:lnTo>
                  <a:pt x="1476" y="1592"/>
                </a:lnTo>
                <a:lnTo>
                  <a:pt x="1481" y="1585"/>
                </a:lnTo>
                <a:lnTo>
                  <a:pt x="1481" y="1585"/>
                </a:lnTo>
                <a:lnTo>
                  <a:pt x="1488" y="1582"/>
                </a:lnTo>
                <a:lnTo>
                  <a:pt x="1492" y="1582"/>
                </a:lnTo>
                <a:lnTo>
                  <a:pt x="1492" y="1580"/>
                </a:lnTo>
                <a:lnTo>
                  <a:pt x="1492" y="1580"/>
                </a:lnTo>
                <a:lnTo>
                  <a:pt x="1492" y="1578"/>
                </a:lnTo>
                <a:close/>
                <a:moveTo>
                  <a:pt x="2584" y="1459"/>
                </a:moveTo>
                <a:lnTo>
                  <a:pt x="2587" y="1457"/>
                </a:lnTo>
                <a:lnTo>
                  <a:pt x="2587" y="1454"/>
                </a:lnTo>
                <a:lnTo>
                  <a:pt x="2587" y="1452"/>
                </a:lnTo>
                <a:lnTo>
                  <a:pt x="2584" y="1447"/>
                </a:lnTo>
                <a:lnTo>
                  <a:pt x="2584" y="1443"/>
                </a:lnTo>
                <a:lnTo>
                  <a:pt x="2582" y="1440"/>
                </a:lnTo>
                <a:lnTo>
                  <a:pt x="2577" y="1435"/>
                </a:lnTo>
                <a:lnTo>
                  <a:pt x="2575" y="1433"/>
                </a:lnTo>
                <a:lnTo>
                  <a:pt x="2570" y="1428"/>
                </a:lnTo>
                <a:lnTo>
                  <a:pt x="2568" y="1426"/>
                </a:lnTo>
                <a:lnTo>
                  <a:pt x="2568" y="1424"/>
                </a:lnTo>
                <a:lnTo>
                  <a:pt x="2573" y="1426"/>
                </a:lnTo>
                <a:lnTo>
                  <a:pt x="2582" y="1435"/>
                </a:lnTo>
                <a:lnTo>
                  <a:pt x="2589" y="1440"/>
                </a:lnTo>
                <a:lnTo>
                  <a:pt x="2592" y="1440"/>
                </a:lnTo>
                <a:lnTo>
                  <a:pt x="2592" y="1435"/>
                </a:lnTo>
                <a:lnTo>
                  <a:pt x="2592" y="1433"/>
                </a:lnTo>
                <a:lnTo>
                  <a:pt x="2592" y="1428"/>
                </a:lnTo>
                <a:lnTo>
                  <a:pt x="2589" y="1421"/>
                </a:lnTo>
                <a:lnTo>
                  <a:pt x="2587" y="1414"/>
                </a:lnTo>
                <a:lnTo>
                  <a:pt x="2587" y="1412"/>
                </a:lnTo>
                <a:lnTo>
                  <a:pt x="2582" y="1407"/>
                </a:lnTo>
                <a:lnTo>
                  <a:pt x="2577" y="1405"/>
                </a:lnTo>
                <a:lnTo>
                  <a:pt x="2568" y="1405"/>
                </a:lnTo>
                <a:lnTo>
                  <a:pt x="2565" y="1405"/>
                </a:lnTo>
                <a:lnTo>
                  <a:pt x="2563" y="1409"/>
                </a:lnTo>
                <a:lnTo>
                  <a:pt x="2561" y="1407"/>
                </a:lnTo>
                <a:lnTo>
                  <a:pt x="2539" y="1407"/>
                </a:lnTo>
                <a:lnTo>
                  <a:pt x="2530" y="1409"/>
                </a:lnTo>
                <a:lnTo>
                  <a:pt x="2528" y="1414"/>
                </a:lnTo>
                <a:lnTo>
                  <a:pt x="2528" y="1416"/>
                </a:lnTo>
                <a:lnTo>
                  <a:pt x="2532" y="1421"/>
                </a:lnTo>
                <a:lnTo>
                  <a:pt x="2537" y="1424"/>
                </a:lnTo>
                <a:lnTo>
                  <a:pt x="2542" y="1426"/>
                </a:lnTo>
                <a:lnTo>
                  <a:pt x="2549" y="1433"/>
                </a:lnTo>
                <a:lnTo>
                  <a:pt x="2551" y="1443"/>
                </a:lnTo>
                <a:lnTo>
                  <a:pt x="2556" y="1454"/>
                </a:lnTo>
                <a:lnTo>
                  <a:pt x="2561" y="1461"/>
                </a:lnTo>
                <a:lnTo>
                  <a:pt x="2561" y="1464"/>
                </a:lnTo>
                <a:lnTo>
                  <a:pt x="2563" y="1466"/>
                </a:lnTo>
                <a:lnTo>
                  <a:pt x="2570" y="1466"/>
                </a:lnTo>
                <a:lnTo>
                  <a:pt x="2575" y="1461"/>
                </a:lnTo>
                <a:lnTo>
                  <a:pt x="2584" y="1459"/>
                </a:lnTo>
                <a:close/>
                <a:moveTo>
                  <a:pt x="2554" y="1490"/>
                </a:moveTo>
                <a:lnTo>
                  <a:pt x="2551" y="1478"/>
                </a:lnTo>
                <a:lnTo>
                  <a:pt x="2549" y="1469"/>
                </a:lnTo>
                <a:lnTo>
                  <a:pt x="2547" y="1459"/>
                </a:lnTo>
                <a:lnTo>
                  <a:pt x="2549" y="1454"/>
                </a:lnTo>
                <a:lnTo>
                  <a:pt x="2551" y="1454"/>
                </a:lnTo>
                <a:lnTo>
                  <a:pt x="2551" y="1450"/>
                </a:lnTo>
                <a:lnTo>
                  <a:pt x="2547" y="1443"/>
                </a:lnTo>
                <a:lnTo>
                  <a:pt x="2542" y="1438"/>
                </a:lnTo>
                <a:lnTo>
                  <a:pt x="2537" y="1440"/>
                </a:lnTo>
                <a:lnTo>
                  <a:pt x="2532" y="1433"/>
                </a:lnTo>
                <a:lnTo>
                  <a:pt x="2530" y="1431"/>
                </a:lnTo>
                <a:lnTo>
                  <a:pt x="2525" y="1431"/>
                </a:lnTo>
                <a:lnTo>
                  <a:pt x="2520" y="1428"/>
                </a:lnTo>
                <a:lnTo>
                  <a:pt x="2513" y="1431"/>
                </a:lnTo>
                <a:lnTo>
                  <a:pt x="2511" y="1440"/>
                </a:lnTo>
                <a:lnTo>
                  <a:pt x="2513" y="1450"/>
                </a:lnTo>
                <a:lnTo>
                  <a:pt x="2513" y="1454"/>
                </a:lnTo>
                <a:lnTo>
                  <a:pt x="2523" y="1461"/>
                </a:lnTo>
                <a:lnTo>
                  <a:pt x="2523" y="1466"/>
                </a:lnTo>
                <a:lnTo>
                  <a:pt x="2532" y="1471"/>
                </a:lnTo>
                <a:lnTo>
                  <a:pt x="2537" y="1476"/>
                </a:lnTo>
                <a:lnTo>
                  <a:pt x="2532" y="1483"/>
                </a:lnTo>
                <a:lnTo>
                  <a:pt x="2537" y="1504"/>
                </a:lnTo>
                <a:lnTo>
                  <a:pt x="2544" y="1516"/>
                </a:lnTo>
                <a:lnTo>
                  <a:pt x="2547" y="1516"/>
                </a:lnTo>
                <a:lnTo>
                  <a:pt x="2549" y="1509"/>
                </a:lnTo>
                <a:lnTo>
                  <a:pt x="2551" y="1509"/>
                </a:lnTo>
                <a:lnTo>
                  <a:pt x="2554" y="1511"/>
                </a:lnTo>
                <a:lnTo>
                  <a:pt x="2556" y="1509"/>
                </a:lnTo>
                <a:lnTo>
                  <a:pt x="2556" y="1507"/>
                </a:lnTo>
                <a:lnTo>
                  <a:pt x="2554" y="1499"/>
                </a:lnTo>
                <a:lnTo>
                  <a:pt x="2554" y="1490"/>
                </a:lnTo>
                <a:close/>
                <a:moveTo>
                  <a:pt x="2608" y="1426"/>
                </a:moveTo>
                <a:lnTo>
                  <a:pt x="2594" y="1419"/>
                </a:lnTo>
                <a:lnTo>
                  <a:pt x="2596" y="1428"/>
                </a:lnTo>
                <a:lnTo>
                  <a:pt x="2596" y="1435"/>
                </a:lnTo>
                <a:lnTo>
                  <a:pt x="2596" y="1440"/>
                </a:lnTo>
                <a:lnTo>
                  <a:pt x="2596" y="1445"/>
                </a:lnTo>
                <a:lnTo>
                  <a:pt x="2599" y="1447"/>
                </a:lnTo>
                <a:lnTo>
                  <a:pt x="2601" y="1447"/>
                </a:lnTo>
                <a:lnTo>
                  <a:pt x="2608" y="1447"/>
                </a:lnTo>
                <a:lnTo>
                  <a:pt x="2608" y="1445"/>
                </a:lnTo>
                <a:lnTo>
                  <a:pt x="2611" y="1443"/>
                </a:lnTo>
                <a:lnTo>
                  <a:pt x="2613" y="1440"/>
                </a:lnTo>
                <a:lnTo>
                  <a:pt x="2615" y="1435"/>
                </a:lnTo>
                <a:lnTo>
                  <a:pt x="2613" y="1431"/>
                </a:lnTo>
                <a:lnTo>
                  <a:pt x="2608" y="1426"/>
                </a:lnTo>
                <a:close/>
                <a:moveTo>
                  <a:pt x="592" y="1530"/>
                </a:moveTo>
                <a:lnTo>
                  <a:pt x="587" y="1530"/>
                </a:lnTo>
                <a:lnTo>
                  <a:pt x="580" y="1528"/>
                </a:lnTo>
                <a:lnTo>
                  <a:pt x="580" y="1530"/>
                </a:lnTo>
                <a:lnTo>
                  <a:pt x="585" y="1540"/>
                </a:lnTo>
                <a:lnTo>
                  <a:pt x="587" y="1540"/>
                </a:lnTo>
                <a:lnTo>
                  <a:pt x="595" y="1535"/>
                </a:lnTo>
                <a:lnTo>
                  <a:pt x="595" y="1533"/>
                </a:lnTo>
                <a:lnTo>
                  <a:pt x="592" y="1530"/>
                </a:lnTo>
                <a:close/>
                <a:moveTo>
                  <a:pt x="1428" y="1642"/>
                </a:moveTo>
                <a:lnTo>
                  <a:pt x="1424" y="1639"/>
                </a:lnTo>
                <a:lnTo>
                  <a:pt x="1417" y="1644"/>
                </a:lnTo>
                <a:lnTo>
                  <a:pt x="1417" y="1649"/>
                </a:lnTo>
                <a:lnTo>
                  <a:pt x="1421" y="1651"/>
                </a:lnTo>
                <a:lnTo>
                  <a:pt x="1424" y="1651"/>
                </a:lnTo>
                <a:lnTo>
                  <a:pt x="1426" y="1649"/>
                </a:lnTo>
                <a:lnTo>
                  <a:pt x="1428" y="1646"/>
                </a:lnTo>
                <a:lnTo>
                  <a:pt x="1428" y="1646"/>
                </a:lnTo>
                <a:lnTo>
                  <a:pt x="1428" y="1644"/>
                </a:lnTo>
                <a:lnTo>
                  <a:pt x="1428" y="1642"/>
                </a:lnTo>
                <a:close/>
                <a:moveTo>
                  <a:pt x="1407" y="1642"/>
                </a:moveTo>
                <a:lnTo>
                  <a:pt x="1400" y="1644"/>
                </a:lnTo>
                <a:lnTo>
                  <a:pt x="1395" y="1651"/>
                </a:lnTo>
                <a:lnTo>
                  <a:pt x="1393" y="1656"/>
                </a:lnTo>
                <a:lnTo>
                  <a:pt x="1393" y="1658"/>
                </a:lnTo>
                <a:lnTo>
                  <a:pt x="1393" y="1661"/>
                </a:lnTo>
                <a:lnTo>
                  <a:pt x="1393" y="1661"/>
                </a:lnTo>
                <a:lnTo>
                  <a:pt x="1398" y="1658"/>
                </a:lnTo>
                <a:lnTo>
                  <a:pt x="1407" y="1649"/>
                </a:lnTo>
                <a:lnTo>
                  <a:pt x="1409" y="1644"/>
                </a:lnTo>
                <a:lnTo>
                  <a:pt x="1409" y="1642"/>
                </a:lnTo>
                <a:lnTo>
                  <a:pt x="1407" y="1642"/>
                </a:lnTo>
                <a:close/>
                <a:moveTo>
                  <a:pt x="2622" y="1478"/>
                </a:moveTo>
                <a:lnTo>
                  <a:pt x="2625" y="1483"/>
                </a:lnTo>
                <a:lnTo>
                  <a:pt x="2627" y="1488"/>
                </a:lnTo>
                <a:lnTo>
                  <a:pt x="2632" y="1490"/>
                </a:lnTo>
                <a:lnTo>
                  <a:pt x="2639" y="1488"/>
                </a:lnTo>
                <a:lnTo>
                  <a:pt x="2644" y="1490"/>
                </a:lnTo>
                <a:lnTo>
                  <a:pt x="2644" y="1495"/>
                </a:lnTo>
                <a:lnTo>
                  <a:pt x="2646" y="1497"/>
                </a:lnTo>
                <a:lnTo>
                  <a:pt x="2648" y="1497"/>
                </a:lnTo>
                <a:lnTo>
                  <a:pt x="2653" y="1497"/>
                </a:lnTo>
                <a:lnTo>
                  <a:pt x="2656" y="1492"/>
                </a:lnTo>
                <a:lnTo>
                  <a:pt x="2658" y="1492"/>
                </a:lnTo>
                <a:lnTo>
                  <a:pt x="2660" y="1492"/>
                </a:lnTo>
                <a:lnTo>
                  <a:pt x="2656" y="1476"/>
                </a:lnTo>
                <a:lnTo>
                  <a:pt x="2656" y="1461"/>
                </a:lnTo>
                <a:lnTo>
                  <a:pt x="2641" y="1447"/>
                </a:lnTo>
                <a:lnTo>
                  <a:pt x="2632" y="1440"/>
                </a:lnTo>
                <a:lnTo>
                  <a:pt x="2629" y="1440"/>
                </a:lnTo>
                <a:lnTo>
                  <a:pt x="2627" y="1459"/>
                </a:lnTo>
                <a:lnTo>
                  <a:pt x="2627" y="1461"/>
                </a:lnTo>
                <a:lnTo>
                  <a:pt x="2625" y="1471"/>
                </a:lnTo>
                <a:lnTo>
                  <a:pt x="2622" y="1473"/>
                </a:lnTo>
                <a:lnTo>
                  <a:pt x="2622" y="1478"/>
                </a:lnTo>
                <a:close/>
                <a:moveTo>
                  <a:pt x="2601" y="1457"/>
                </a:moveTo>
                <a:lnTo>
                  <a:pt x="2599" y="1464"/>
                </a:lnTo>
                <a:lnTo>
                  <a:pt x="2599" y="1466"/>
                </a:lnTo>
                <a:lnTo>
                  <a:pt x="2599" y="1469"/>
                </a:lnTo>
                <a:lnTo>
                  <a:pt x="2608" y="1473"/>
                </a:lnTo>
                <a:lnTo>
                  <a:pt x="2613" y="1476"/>
                </a:lnTo>
                <a:lnTo>
                  <a:pt x="2615" y="1473"/>
                </a:lnTo>
                <a:lnTo>
                  <a:pt x="2620" y="1469"/>
                </a:lnTo>
                <a:lnTo>
                  <a:pt x="2620" y="1464"/>
                </a:lnTo>
                <a:lnTo>
                  <a:pt x="2620" y="1461"/>
                </a:lnTo>
                <a:lnTo>
                  <a:pt x="2618" y="1459"/>
                </a:lnTo>
                <a:lnTo>
                  <a:pt x="2620" y="1457"/>
                </a:lnTo>
                <a:lnTo>
                  <a:pt x="2618" y="1454"/>
                </a:lnTo>
                <a:lnTo>
                  <a:pt x="2618" y="1452"/>
                </a:lnTo>
                <a:lnTo>
                  <a:pt x="2613" y="1452"/>
                </a:lnTo>
                <a:lnTo>
                  <a:pt x="2603" y="1454"/>
                </a:lnTo>
                <a:lnTo>
                  <a:pt x="2601" y="1457"/>
                </a:lnTo>
                <a:close/>
                <a:moveTo>
                  <a:pt x="2708" y="1601"/>
                </a:moveTo>
                <a:lnTo>
                  <a:pt x="2705" y="1599"/>
                </a:lnTo>
                <a:lnTo>
                  <a:pt x="2703" y="1597"/>
                </a:lnTo>
                <a:lnTo>
                  <a:pt x="2703" y="1592"/>
                </a:lnTo>
                <a:lnTo>
                  <a:pt x="2703" y="1590"/>
                </a:lnTo>
                <a:lnTo>
                  <a:pt x="2698" y="1582"/>
                </a:lnTo>
                <a:lnTo>
                  <a:pt x="2696" y="1563"/>
                </a:lnTo>
                <a:lnTo>
                  <a:pt x="2693" y="1563"/>
                </a:lnTo>
                <a:lnTo>
                  <a:pt x="2684" y="1566"/>
                </a:lnTo>
                <a:lnTo>
                  <a:pt x="2682" y="1568"/>
                </a:lnTo>
                <a:lnTo>
                  <a:pt x="2682" y="1566"/>
                </a:lnTo>
                <a:lnTo>
                  <a:pt x="2682" y="1563"/>
                </a:lnTo>
                <a:lnTo>
                  <a:pt x="2682" y="1559"/>
                </a:lnTo>
                <a:lnTo>
                  <a:pt x="2682" y="1556"/>
                </a:lnTo>
                <a:lnTo>
                  <a:pt x="2674" y="1552"/>
                </a:lnTo>
                <a:lnTo>
                  <a:pt x="2672" y="1552"/>
                </a:lnTo>
                <a:lnTo>
                  <a:pt x="2660" y="1544"/>
                </a:lnTo>
                <a:lnTo>
                  <a:pt x="2651" y="1549"/>
                </a:lnTo>
                <a:lnTo>
                  <a:pt x="2648" y="1549"/>
                </a:lnTo>
                <a:lnTo>
                  <a:pt x="2651" y="1547"/>
                </a:lnTo>
                <a:lnTo>
                  <a:pt x="2651" y="1542"/>
                </a:lnTo>
                <a:lnTo>
                  <a:pt x="2651" y="1535"/>
                </a:lnTo>
                <a:lnTo>
                  <a:pt x="2651" y="1535"/>
                </a:lnTo>
                <a:lnTo>
                  <a:pt x="2667" y="1540"/>
                </a:lnTo>
                <a:lnTo>
                  <a:pt x="2672" y="1540"/>
                </a:lnTo>
                <a:lnTo>
                  <a:pt x="2674" y="1540"/>
                </a:lnTo>
                <a:lnTo>
                  <a:pt x="2670" y="1537"/>
                </a:lnTo>
                <a:lnTo>
                  <a:pt x="2665" y="1535"/>
                </a:lnTo>
                <a:lnTo>
                  <a:pt x="2653" y="1523"/>
                </a:lnTo>
                <a:lnTo>
                  <a:pt x="2646" y="1514"/>
                </a:lnTo>
                <a:lnTo>
                  <a:pt x="2641" y="1511"/>
                </a:lnTo>
                <a:lnTo>
                  <a:pt x="2637" y="1507"/>
                </a:lnTo>
                <a:lnTo>
                  <a:pt x="2625" y="1499"/>
                </a:lnTo>
                <a:lnTo>
                  <a:pt x="2603" y="1495"/>
                </a:lnTo>
                <a:lnTo>
                  <a:pt x="2603" y="1495"/>
                </a:lnTo>
                <a:lnTo>
                  <a:pt x="2603" y="1492"/>
                </a:lnTo>
                <a:lnTo>
                  <a:pt x="2603" y="1488"/>
                </a:lnTo>
                <a:lnTo>
                  <a:pt x="2601" y="1485"/>
                </a:lnTo>
                <a:lnTo>
                  <a:pt x="2599" y="1480"/>
                </a:lnTo>
                <a:lnTo>
                  <a:pt x="2594" y="1478"/>
                </a:lnTo>
                <a:lnTo>
                  <a:pt x="2589" y="1473"/>
                </a:lnTo>
                <a:lnTo>
                  <a:pt x="2580" y="1478"/>
                </a:lnTo>
                <a:lnTo>
                  <a:pt x="2570" y="1478"/>
                </a:lnTo>
                <a:lnTo>
                  <a:pt x="2568" y="1480"/>
                </a:lnTo>
                <a:lnTo>
                  <a:pt x="2573" y="1492"/>
                </a:lnTo>
                <a:lnTo>
                  <a:pt x="2577" y="1495"/>
                </a:lnTo>
                <a:lnTo>
                  <a:pt x="2577" y="1497"/>
                </a:lnTo>
                <a:lnTo>
                  <a:pt x="2575" y="1504"/>
                </a:lnTo>
                <a:lnTo>
                  <a:pt x="2570" y="1516"/>
                </a:lnTo>
                <a:lnTo>
                  <a:pt x="2573" y="1521"/>
                </a:lnTo>
                <a:lnTo>
                  <a:pt x="2575" y="1521"/>
                </a:lnTo>
                <a:lnTo>
                  <a:pt x="2582" y="1514"/>
                </a:lnTo>
                <a:lnTo>
                  <a:pt x="2589" y="1507"/>
                </a:lnTo>
                <a:lnTo>
                  <a:pt x="2596" y="1507"/>
                </a:lnTo>
                <a:lnTo>
                  <a:pt x="2599" y="1511"/>
                </a:lnTo>
                <a:lnTo>
                  <a:pt x="2601" y="1516"/>
                </a:lnTo>
                <a:lnTo>
                  <a:pt x="2599" y="1521"/>
                </a:lnTo>
                <a:lnTo>
                  <a:pt x="2599" y="1526"/>
                </a:lnTo>
                <a:lnTo>
                  <a:pt x="2596" y="1530"/>
                </a:lnTo>
                <a:lnTo>
                  <a:pt x="2594" y="1533"/>
                </a:lnTo>
                <a:lnTo>
                  <a:pt x="2587" y="1530"/>
                </a:lnTo>
                <a:lnTo>
                  <a:pt x="2584" y="1530"/>
                </a:lnTo>
                <a:lnTo>
                  <a:pt x="2582" y="1535"/>
                </a:lnTo>
                <a:lnTo>
                  <a:pt x="2582" y="1537"/>
                </a:lnTo>
                <a:lnTo>
                  <a:pt x="2584" y="1540"/>
                </a:lnTo>
                <a:lnTo>
                  <a:pt x="2592" y="1544"/>
                </a:lnTo>
                <a:lnTo>
                  <a:pt x="2594" y="1544"/>
                </a:lnTo>
                <a:lnTo>
                  <a:pt x="2601" y="1542"/>
                </a:lnTo>
                <a:lnTo>
                  <a:pt x="2603" y="1544"/>
                </a:lnTo>
                <a:lnTo>
                  <a:pt x="2608" y="1549"/>
                </a:lnTo>
                <a:lnTo>
                  <a:pt x="2611" y="1549"/>
                </a:lnTo>
                <a:lnTo>
                  <a:pt x="2620" y="1544"/>
                </a:lnTo>
                <a:lnTo>
                  <a:pt x="2622" y="1547"/>
                </a:lnTo>
                <a:lnTo>
                  <a:pt x="2622" y="1552"/>
                </a:lnTo>
                <a:lnTo>
                  <a:pt x="2622" y="1556"/>
                </a:lnTo>
                <a:lnTo>
                  <a:pt x="2634" y="1563"/>
                </a:lnTo>
                <a:lnTo>
                  <a:pt x="2634" y="1566"/>
                </a:lnTo>
                <a:lnTo>
                  <a:pt x="2629" y="1568"/>
                </a:lnTo>
                <a:lnTo>
                  <a:pt x="2627" y="1571"/>
                </a:lnTo>
                <a:lnTo>
                  <a:pt x="2627" y="1573"/>
                </a:lnTo>
                <a:lnTo>
                  <a:pt x="2632" y="1575"/>
                </a:lnTo>
                <a:lnTo>
                  <a:pt x="2644" y="1585"/>
                </a:lnTo>
                <a:lnTo>
                  <a:pt x="2656" y="1597"/>
                </a:lnTo>
                <a:lnTo>
                  <a:pt x="2660" y="1597"/>
                </a:lnTo>
                <a:lnTo>
                  <a:pt x="2660" y="1592"/>
                </a:lnTo>
                <a:lnTo>
                  <a:pt x="2658" y="1587"/>
                </a:lnTo>
                <a:lnTo>
                  <a:pt x="2658" y="1585"/>
                </a:lnTo>
                <a:lnTo>
                  <a:pt x="2660" y="1585"/>
                </a:lnTo>
                <a:lnTo>
                  <a:pt x="2663" y="1587"/>
                </a:lnTo>
                <a:lnTo>
                  <a:pt x="2665" y="1592"/>
                </a:lnTo>
                <a:lnTo>
                  <a:pt x="2667" y="1599"/>
                </a:lnTo>
                <a:lnTo>
                  <a:pt x="2672" y="1601"/>
                </a:lnTo>
                <a:lnTo>
                  <a:pt x="2674" y="1601"/>
                </a:lnTo>
                <a:lnTo>
                  <a:pt x="2677" y="1601"/>
                </a:lnTo>
                <a:lnTo>
                  <a:pt x="2682" y="1601"/>
                </a:lnTo>
                <a:lnTo>
                  <a:pt x="2684" y="1601"/>
                </a:lnTo>
                <a:lnTo>
                  <a:pt x="2693" y="1611"/>
                </a:lnTo>
                <a:lnTo>
                  <a:pt x="2698" y="1616"/>
                </a:lnTo>
                <a:lnTo>
                  <a:pt x="2703" y="1618"/>
                </a:lnTo>
                <a:lnTo>
                  <a:pt x="2708" y="1616"/>
                </a:lnTo>
                <a:lnTo>
                  <a:pt x="2708" y="1613"/>
                </a:lnTo>
                <a:lnTo>
                  <a:pt x="2708" y="1606"/>
                </a:lnTo>
                <a:lnTo>
                  <a:pt x="2708" y="1601"/>
                </a:lnTo>
                <a:close/>
                <a:moveTo>
                  <a:pt x="2719" y="1542"/>
                </a:moveTo>
                <a:lnTo>
                  <a:pt x="2724" y="1547"/>
                </a:lnTo>
                <a:lnTo>
                  <a:pt x="2727" y="1547"/>
                </a:lnTo>
                <a:lnTo>
                  <a:pt x="2729" y="1544"/>
                </a:lnTo>
                <a:lnTo>
                  <a:pt x="2734" y="1549"/>
                </a:lnTo>
                <a:lnTo>
                  <a:pt x="2738" y="1549"/>
                </a:lnTo>
                <a:lnTo>
                  <a:pt x="2743" y="1540"/>
                </a:lnTo>
                <a:lnTo>
                  <a:pt x="2743" y="1528"/>
                </a:lnTo>
                <a:lnTo>
                  <a:pt x="2741" y="1516"/>
                </a:lnTo>
                <a:lnTo>
                  <a:pt x="2738" y="1507"/>
                </a:lnTo>
                <a:lnTo>
                  <a:pt x="2734" y="1497"/>
                </a:lnTo>
                <a:lnTo>
                  <a:pt x="2731" y="1492"/>
                </a:lnTo>
                <a:lnTo>
                  <a:pt x="2719" y="1480"/>
                </a:lnTo>
                <a:lnTo>
                  <a:pt x="2710" y="1473"/>
                </a:lnTo>
                <a:lnTo>
                  <a:pt x="2708" y="1473"/>
                </a:lnTo>
                <a:lnTo>
                  <a:pt x="2693" y="1495"/>
                </a:lnTo>
                <a:lnTo>
                  <a:pt x="2701" y="1518"/>
                </a:lnTo>
                <a:lnTo>
                  <a:pt x="2696" y="1530"/>
                </a:lnTo>
                <a:lnTo>
                  <a:pt x="2696" y="1540"/>
                </a:lnTo>
                <a:lnTo>
                  <a:pt x="2696" y="1547"/>
                </a:lnTo>
                <a:lnTo>
                  <a:pt x="2703" y="1559"/>
                </a:lnTo>
                <a:lnTo>
                  <a:pt x="2708" y="1563"/>
                </a:lnTo>
                <a:lnTo>
                  <a:pt x="2708" y="1559"/>
                </a:lnTo>
                <a:lnTo>
                  <a:pt x="2710" y="1549"/>
                </a:lnTo>
                <a:lnTo>
                  <a:pt x="2715" y="1542"/>
                </a:lnTo>
                <a:lnTo>
                  <a:pt x="2717" y="1537"/>
                </a:lnTo>
                <a:lnTo>
                  <a:pt x="2717" y="1533"/>
                </a:lnTo>
                <a:lnTo>
                  <a:pt x="2719" y="1537"/>
                </a:lnTo>
                <a:lnTo>
                  <a:pt x="2719" y="1542"/>
                </a:lnTo>
                <a:close/>
                <a:moveTo>
                  <a:pt x="1348" y="1715"/>
                </a:moveTo>
                <a:lnTo>
                  <a:pt x="1348" y="1715"/>
                </a:lnTo>
                <a:lnTo>
                  <a:pt x="1345" y="1715"/>
                </a:lnTo>
                <a:lnTo>
                  <a:pt x="1338" y="1725"/>
                </a:lnTo>
                <a:lnTo>
                  <a:pt x="1338" y="1730"/>
                </a:lnTo>
                <a:lnTo>
                  <a:pt x="1341" y="1730"/>
                </a:lnTo>
                <a:lnTo>
                  <a:pt x="1345" y="1730"/>
                </a:lnTo>
                <a:lnTo>
                  <a:pt x="1348" y="1727"/>
                </a:lnTo>
                <a:lnTo>
                  <a:pt x="1348" y="1720"/>
                </a:lnTo>
                <a:lnTo>
                  <a:pt x="1348" y="1715"/>
                </a:lnTo>
                <a:close/>
                <a:moveTo>
                  <a:pt x="2613" y="1559"/>
                </a:moveTo>
                <a:lnTo>
                  <a:pt x="2611" y="1556"/>
                </a:lnTo>
                <a:lnTo>
                  <a:pt x="2606" y="1554"/>
                </a:lnTo>
                <a:lnTo>
                  <a:pt x="2601" y="1561"/>
                </a:lnTo>
                <a:lnTo>
                  <a:pt x="2596" y="1561"/>
                </a:lnTo>
                <a:lnTo>
                  <a:pt x="2592" y="1561"/>
                </a:lnTo>
                <a:lnTo>
                  <a:pt x="2587" y="1568"/>
                </a:lnTo>
                <a:lnTo>
                  <a:pt x="2596" y="1575"/>
                </a:lnTo>
                <a:lnTo>
                  <a:pt x="2599" y="1590"/>
                </a:lnTo>
                <a:lnTo>
                  <a:pt x="2603" y="1582"/>
                </a:lnTo>
                <a:lnTo>
                  <a:pt x="2606" y="1578"/>
                </a:lnTo>
                <a:lnTo>
                  <a:pt x="2606" y="1575"/>
                </a:lnTo>
                <a:lnTo>
                  <a:pt x="2606" y="1571"/>
                </a:lnTo>
                <a:lnTo>
                  <a:pt x="2606" y="1568"/>
                </a:lnTo>
                <a:lnTo>
                  <a:pt x="2613" y="1559"/>
                </a:lnTo>
                <a:lnTo>
                  <a:pt x="2613" y="1559"/>
                </a:lnTo>
                <a:close/>
                <a:moveTo>
                  <a:pt x="1064" y="1767"/>
                </a:moveTo>
                <a:lnTo>
                  <a:pt x="1066" y="1760"/>
                </a:lnTo>
                <a:lnTo>
                  <a:pt x="1066" y="1758"/>
                </a:lnTo>
                <a:lnTo>
                  <a:pt x="1064" y="1760"/>
                </a:lnTo>
                <a:lnTo>
                  <a:pt x="1061" y="1765"/>
                </a:lnTo>
                <a:lnTo>
                  <a:pt x="1059" y="1765"/>
                </a:lnTo>
                <a:lnTo>
                  <a:pt x="1059" y="1765"/>
                </a:lnTo>
                <a:lnTo>
                  <a:pt x="1059" y="1760"/>
                </a:lnTo>
                <a:lnTo>
                  <a:pt x="1059" y="1758"/>
                </a:lnTo>
                <a:lnTo>
                  <a:pt x="1056" y="1756"/>
                </a:lnTo>
                <a:lnTo>
                  <a:pt x="1056" y="1756"/>
                </a:lnTo>
                <a:lnTo>
                  <a:pt x="1052" y="1758"/>
                </a:lnTo>
                <a:lnTo>
                  <a:pt x="1049" y="1763"/>
                </a:lnTo>
                <a:lnTo>
                  <a:pt x="1049" y="1765"/>
                </a:lnTo>
                <a:lnTo>
                  <a:pt x="1049" y="1779"/>
                </a:lnTo>
                <a:lnTo>
                  <a:pt x="1049" y="1784"/>
                </a:lnTo>
                <a:lnTo>
                  <a:pt x="1054" y="1782"/>
                </a:lnTo>
                <a:lnTo>
                  <a:pt x="1056" y="1782"/>
                </a:lnTo>
                <a:lnTo>
                  <a:pt x="1061" y="1784"/>
                </a:lnTo>
                <a:lnTo>
                  <a:pt x="1068" y="1782"/>
                </a:lnTo>
                <a:lnTo>
                  <a:pt x="1068" y="1779"/>
                </a:lnTo>
                <a:lnTo>
                  <a:pt x="1066" y="1775"/>
                </a:lnTo>
                <a:lnTo>
                  <a:pt x="1064" y="1767"/>
                </a:lnTo>
                <a:close/>
                <a:moveTo>
                  <a:pt x="1075" y="1763"/>
                </a:moveTo>
                <a:lnTo>
                  <a:pt x="1068" y="1763"/>
                </a:lnTo>
                <a:lnTo>
                  <a:pt x="1068" y="1765"/>
                </a:lnTo>
                <a:lnTo>
                  <a:pt x="1068" y="1767"/>
                </a:lnTo>
                <a:lnTo>
                  <a:pt x="1078" y="1775"/>
                </a:lnTo>
                <a:lnTo>
                  <a:pt x="1078" y="1765"/>
                </a:lnTo>
                <a:lnTo>
                  <a:pt x="1075" y="1763"/>
                </a:lnTo>
                <a:close/>
                <a:moveTo>
                  <a:pt x="2672" y="1623"/>
                </a:moveTo>
                <a:lnTo>
                  <a:pt x="2670" y="1616"/>
                </a:lnTo>
                <a:lnTo>
                  <a:pt x="2670" y="1609"/>
                </a:lnTo>
                <a:lnTo>
                  <a:pt x="2667" y="1609"/>
                </a:lnTo>
                <a:lnTo>
                  <a:pt x="2665" y="1609"/>
                </a:lnTo>
                <a:lnTo>
                  <a:pt x="2660" y="1609"/>
                </a:lnTo>
                <a:lnTo>
                  <a:pt x="2658" y="1613"/>
                </a:lnTo>
                <a:lnTo>
                  <a:pt x="2658" y="1616"/>
                </a:lnTo>
                <a:lnTo>
                  <a:pt x="2656" y="1613"/>
                </a:lnTo>
                <a:lnTo>
                  <a:pt x="2648" y="1604"/>
                </a:lnTo>
                <a:lnTo>
                  <a:pt x="2644" y="1601"/>
                </a:lnTo>
                <a:lnTo>
                  <a:pt x="2641" y="1594"/>
                </a:lnTo>
                <a:lnTo>
                  <a:pt x="2634" y="1590"/>
                </a:lnTo>
                <a:lnTo>
                  <a:pt x="2632" y="1585"/>
                </a:lnTo>
                <a:lnTo>
                  <a:pt x="2618" y="1578"/>
                </a:lnTo>
                <a:lnTo>
                  <a:pt x="2611" y="1582"/>
                </a:lnTo>
                <a:lnTo>
                  <a:pt x="2611" y="1587"/>
                </a:lnTo>
                <a:lnTo>
                  <a:pt x="2615" y="1592"/>
                </a:lnTo>
                <a:lnTo>
                  <a:pt x="2620" y="1592"/>
                </a:lnTo>
                <a:lnTo>
                  <a:pt x="2625" y="1592"/>
                </a:lnTo>
                <a:lnTo>
                  <a:pt x="2629" y="1601"/>
                </a:lnTo>
                <a:lnTo>
                  <a:pt x="2639" y="1611"/>
                </a:lnTo>
                <a:lnTo>
                  <a:pt x="2641" y="1613"/>
                </a:lnTo>
                <a:lnTo>
                  <a:pt x="2644" y="1616"/>
                </a:lnTo>
                <a:lnTo>
                  <a:pt x="2648" y="1620"/>
                </a:lnTo>
                <a:lnTo>
                  <a:pt x="2658" y="1628"/>
                </a:lnTo>
                <a:lnTo>
                  <a:pt x="2665" y="1632"/>
                </a:lnTo>
                <a:lnTo>
                  <a:pt x="2672" y="1632"/>
                </a:lnTo>
                <a:lnTo>
                  <a:pt x="2672" y="1628"/>
                </a:lnTo>
                <a:lnTo>
                  <a:pt x="2672" y="1623"/>
                </a:lnTo>
                <a:close/>
                <a:moveTo>
                  <a:pt x="1104" y="1775"/>
                </a:moveTo>
                <a:lnTo>
                  <a:pt x="1101" y="1775"/>
                </a:lnTo>
                <a:lnTo>
                  <a:pt x="1101" y="1775"/>
                </a:lnTo>
                <a:lnTo>
                  <a:pt x="1097" y="1782"/>
                </a:lnTo>
                <a:lnTo>
                  <a:pt x="1094" y="1782"/>
                </a:lnTo>
                <a:lnTo>
                  <a:pt x="1090" y="1789"/>
                </a:lnTo>
                <a:lnTo>
                  <a:pt x="1087" y="1791"/>
                </a:lnTo>
                <a:lnTo>
                  <a:pt x="1085" y="1789"/>
                </a:lnTo>
                <a:lnTo>
                  <a:pt x="1087" y="1798"/>
                </a:lnTo>
                <a:lnTo>
                  <a:pt x="1087" y="1798"/>
                </a:lnTo>
                <a:lnTo>
                  <a:pt x="1085" y="1803"/>
                </a:lnTo>
                <a:lnTo>
                  <a:pt x="1083" y="1813"/>
                </a:lnTo>
                <a:lnTo>
                  <a:pt x="1085" y="1810"/>
                </a:lnTo>
                <a:lnTo>
                  <a:pt x="1092" y="1798"/>
                </a:lnTo>
                <a:lnTo>
                  <a:pt x="1094" y="1796"/>
                </a:lnTo>
                <a:lnTo>
                  <a:pt x="1097" y="1796"/>
                </a:lnTo>
                <a:lnTo>
                  <a:pt x="1099" y="1794"/>
                </a:lnTo>
                <a:lnTo>
                  <a:pt x="1101" y="1791"/>
                </a:lnTo>
                <a:lnTo>
                  <a:pt x="1104" y="1789"/>
                </a:lnTo>
                <a:lnTo>
                  <a:pt x="1104" y="1784"/>
                </a:lnTo>
                <a:lnTo>
                  <a:pt x="1101" y="1779"/>
                </a:lnTo>
                <a:lnTo>
                  <a:pt x="1104" y="1775"/>
                </a:lnTo>
                <a:close/>
                <a:moveTo>
                  <a:pt x="2734" y="1563"/>
                </a:moveTo>
                <a:lnTo>
                  <a:pt x="2727" y="1552"/>
                </a:lnTo>
                <a:lnTo>
                  <a:pt x="2719" y="1549"/>
                </a:lnTo>
                <a:lnTo>
                  <a:pt x="2715" y="1549"/>
                </a:lnTo>
                <a:lnTo>
                  <a:pt x="2715" y="1552"/>
                </a:lnTo>
                <a:lnTo>
                  <a:pt x="2717" y="1556"/>
                </a:lnTo>
                <a:lnTo>
                  <a:pt x="2719" y="1563"/>
                </a:lnTo>
                <a:lnTo>
                  <a:pt x="2719" y="1568"/>
                </a:lnTo>
                <a:lnTo>
                  <a:pt x="2722" y="1575"/>
                </a:lnTo>
                <a:lnTo>
                  <a:pt x="2724" y="1571"/>
                </a:lnTo>
                <a:lnTo>
                  <a:pt x="2729" y="1571"/>
                </a:lnTo>
                <a:lnTo>
                  <a:pt x="2731" y="1575"/>
                </a:lnTo>
                <a:lnTo>
                  <a:pt x="2734" y="1582"/>
                </a:lnTo>
                <a:lnTo>
                  <a:pt x="2734" y="1585"/>
                </a:lnTo>
                <a:lnTo>
                  <a:pt x="2738" y="1585"/>
                </a:lnTo>
                <a:lnTo>
                  <a:pt x="2741" y="1582"/>
                </a:lnTo>
                <a:lnTo>
                  <a:pt x="2748" y="1580"/>
                </a:lnTo>
                <a:lnTo>
                  <a:pt x="2746" y="1575"/>
                </a:lnTo>
                <a:lnTo>
                  <a:pt x="2734" y="1563"/>
                </a:lnTo>
                <a:close/>
                <a:moveTo>
                  <a:pt x="1123" y="1782"/>
                </a:moveTo>
                <a:lnTo>
                  <a:pt x="1120" y="1782"/>
                </a:lnTo>
                <a:lnTo>
                  <a:pt x="1118" y="1786"/>
                </a:lnTo>
                <a:lnTo>
                  <a:pt x="1118" y="1789"/>
                </a:lnTo>
                <a:lnTo>
                  <a:pt x="1118" y="1794"/>
                </a:lnTo>
                <a:lnTo>
                  <a:pt x="1116" y="1794"/>
                </a:lnTo>
                <a:lnTo>
                  <a:pt x="1116" y="1796"/>
                </a:lnTo>
                <a:lnTo>
                  <a:pt x="1116" y="1798"/>
                </a:lnTo>
                <a:lnTo>
                  <a:pt x="1116" y="1801"/>
                </a:lnTo>
                <a:lnTo>
                  <a:pt x="1120" y="1798"/>
                </a:lnTo>
                <a:lnTo>
                  <a:pt x="1120" y="1801"/>
                </a:lnTo>
                <a:lnTo>
                  <a:pt x="1123" y="1798"/>
                </a:lnTo>
                <a:lnTo>
                  <a:pt x="1123" y="1789"/>
                </a:lnTo>
                <a:lnTo>
                  <a:pt x="1123" y="1782"/>
                </a:lnTo>
                <a:close/>
                <a:moveTo>
                  <a:pt x="1130" y="1803"/>
                </a:moveTo>
                <a:lnTo>
                  <a:pt x="1125" y="1801"/>
                </a:lnTo>
                <a:lnTo>
                  <a:pt x="1125" y="1803"/>
                </a:lnTo>
                <a:lnTo>
                  <a:pt x="1128" y="1810"/>
                </a:lnTo>
                <a:lnTo>
                  <a:pt x="1130" y="1810"/>
                </a:lnTo>
                <a:lnTo>
                  <a:pt x="1130" y="1810"/>
                </a:lnTo>
                <a:lnTo>
                  <a:pt x="1132" y="1808"/>
                </a:lnTo>
                <a:lnTo>
                  <a:pt x="1130" y="1803"/>
                </a:lnTo>
                <a:close/>
                <a:moveTo>
                  <a:pt x="914" y="1815"/>
                </a:moveTo>
                <a:lnTo>
                  <a:pt x="912" y="1810"/>
                </a:lnTo>
                <a:lnTo>
                  <a:pt x="907" y="1808"/>
                </a:lnTo>
                <a:lnTo>
                  <a:pt x="902" y="1805"/>
                </a:lnTo>
                <a:lnTo>
                  <a:pt x="900" y="1803"/>
                </a:lnTo>
                <a:lnTo>
                  <a:pt x="898" y="1784"/>
                </a:lnTo>
                <a:lnTo>
                  <a:pt x="895" y="1779"/>
                </a:lnTo>
                <a:lnTo>
                  <a:pt x="893" y="1777"/>
                </a:lnTo>
                <a:lnTo>
                  <a:pt x="891" y="1775"/>
                </a:lnTo>
                <a:lnTo>
                  <a:pt x="879" y="1772"/>
                </a:lnTo>
                <a:lnTo>
                  <a:pt x="876" y="1772"/>
                </a:lnTo>
                <a:lnTo>
                  <a:pt x="860" y="1779"/>
                </a:lnTo>
                <a:lnTo>
                  <a:pt x="850" y="1784"/>
                </a:lnTo>
                <a:lnTo>
                  <a:pt x="843" y="1782"/>
                </a:lnTo>
                <a:lnTo>
                  <a:pt x="839" y="1782"/>
                </a:lnTo>
                <a:lnTo>
                  <a:pt x="836" y="1784"/>
                </a:lnTo>
                <a:lnTo>
                  <a:pt x="824" y="1803"/>
                </a:lnTo>
                <a:lnTo>
                  <a:pt x="822" y="1808"/>
                </a:lnTo>
                <a:lnTo>
                  <a:pt x="812" y="1813"/>
                </a:lnTo>
                <a:lnTo>
                  <a:pt x="812" y="1815"/>
                </a:lnTo>
                <a:lnTo>
                  <a:pt x="810" y="1817"/>
                </a:lnTo>
                <a:lnTo>
                  <a:pt x="812" y="1829"/>
                </a:lnTo>
                <a:lnTo>
                  <a:pt x="815" y="1834"/>
                </a:lnTo>
                <a:lnTo>
                  <a:pt x="820" y="1836"/>
                </a:lnTo>
                <a:lnTo>
                  <a:pt x="827" y="1836"/>
                </a:lnTo>
                <a:lnTo>
                  <a:pt x="834" y="1836"/>
                </a:lnTo>
                <a:lnTo>
                  <a:pt x="839" y="1834"/>
                </a:lnTo>
                <a:lnTo>
                  <a:pt x="843" y="1831"/>
                </a:lnTo>
                <a:lnTo>
                  <a:pt x="850" y="1822"/>
                </a:lnTo>
                <a:lnTo>
                  <a:pt x="853" y="1820"/>
                </a:lnTo>
                <a:lnTo>
                  <a:pt x="860" y="1817"/>
                </a:lnTo>
                <a:lnTo>
                  <a:pt x="888" y="1822"/>
                </a:lnTo>
                <a:lnTo>
                  <a:pt x="891" y="1820"/>
                </a:lnTo>
                <a:lnTo>
                  <a:pt x="900" y="1810"/>
                </a:lnTo>
                <a:lnTo>
                  <a:pt x="917" y="1822"/>
                </a:lnTo>
                <a:lnTo>
                  <a:pt x="917" y="1820"/>
                </a:lnTo>
                <a:lnTo>
                  <a:pt x="914" y="1815"/>
                </a:lnTo>
                <a:close/>
                <a:moveTo>
                  <a:pt x="966" y="1791"/>
                </a:moveTo>
                <a:lnTo>
                  <a:pt x="964" y="1791"/>
                </a:lnTo>
                <a:lnTo>
                  <a:pt x="955" y="1796"/>
                </a:lnTo>
                <a:lnTo>
                  <a:pt x="957" y="1801"/>
                </a:lnTo>
                <a:lnTo>
                  <a:pt x="957" y="1803"/>
                </a:lnTo>
                <a:lnTo>
                  <a:pt x="962" y="1808"/>
                </a:lnTo>
                <a:lnTo>
                  <a:pt x="962" y="1808"/>
                </a:lnTo>
                <a:lnTo>
                  <a:pt x="964" y="1805"/>
                </a:lnTo>
                <a:lnTo>
                  <a:pt x="966" y="1798"/>
                </a:lnTo>
                <a:lnTo>
                  <a:pt x="966" y="1796"/>
                </a:lnTo>
                <a:lnTo>
                  <a:pt x="966" y="1791"/>
                </a:lnTo>
                <a:close/>
                <a:moveTo>
                  <a:pt x="940" y="1848"/>
                </a:moveTo>
                <a:lnTo>
                  <a:pt x="929" y="1843"/>
                </a:lnTo>
                <a:lnTo>
                  <a:pt x="931" y="1848"/>
                </a:lnTo>
                <a:lnTo>
                  <a:pt x="933" y="1853"/>
                </a:lnTo>
                <a:lnTo>
                  <a:pt x="938" y="1858"/>
                </a:lnTo>
                <a:lnTo>
                  <a:pt x="945" y="1855"/>
                </a:lnTo>
                <a:lnTo>
                  <a:pt x="940" y="1850"/>
                </a:lnTo>
                <a:lnTo>
                  <a:pt x="940" y="1848"/>
                </a:lnTo>
                <a:close/>
                <a:moveTo>
                  <a:pt x="775" y="1848"/>
                </a:moveTo>
                <a:lnTo>
                  <a:pt x="772" y="1841"/>
                </a:lnTo>
                <a:lnTo>
                  <a:pt x="772" y="1841"/>
                </a:lnTo>
                <a:lnTo>
                  <a:pt x="770" y="1841"/>
                </a:lnTo>
                <a:lnTo>
                  <a:pt x="765" y="1843"/>
                </a:lnTo>
                <a:lnTo>
                  <a:pt x="765" y="1850"/>
                </a:lnTo>
                <a:lnTo>
                  <a:pt x="765" y="1855"/>
                </a:lnTo>
                <a:lnTo>
                  <a:pt x="765" y="1858"/>
                </a:lnTo>
                <a:lnTo>
                  <a:pt x="770" y="1858"/>
                </a:lnTo>
                <a:lnTo>
                  <a:pt x="775" y="1853"/>
                </a:lnTo>
                <a:lnTo>
                  <a:pt x="779" y="1853"/>
                </a:lnTo>
                <a:lnTo>
                  <a:pt x="777" y="1850"/>
                </a:lnTo>
                <a:lnTo>
                  <a:pt x="775" y="1848"/>
                </a:lnTo>
                <a:close/>
                <a:moveTo>
                  <a:pt x="758" y="1853"/>
                </a:moveTo>
                <a:lnTo>
                  <a:pt x="751" y="1846"/>
                </a:lnTo>
                <a:lnTo>
                  <a:pt x="746" y="1843"/>
                </a:lnTo>
                <a:lnTo>
                  <a:pt x="741" y="1846"/>
                </a:lnTo>
                <a:lnTo>
                  <a:pt x="739" y="1848"/>
                </a:lnTo>
                <a:lnTo>
                  <a:pt x="737" y="1850"/>
                </a:lnTo>
                <a:lnTo>
                  <a:pt x="737" y="1853"/>
                </a:lnTo>
                <a:lnTo>
                  <a:pt x="739" y="1860"/>
                </a:lnTo>
                <a:lnTo>
                  <a:pt x="741" y="1862"/>
                </a:lnTo>
                <a:lnTo>
                  <a:pt x="746" y="1862"/>
                </a:lnTo>
                <a:lnTo>
                  <a:pt x="749" y="1862"/>
                </a:lnTo>
                <a:lnTo>
                  <a:pt x="749" y="1862"/>
                </a:lnTo>
                <a:lnTo>
                  <a:pt x="751" y="1862"/>
                </a:lnTo>
                <a:lnTo>
                  <a:pt x="758" y="1862"/>
                </a:lnTo>
                <a:lnTo>
                  <a:pt x="760" y="1860"/>
                </a:lnTo>
                <a:lnTo>
                  <a:pt x="760" y="1858"/>
                </a:lnTo>
                <a:lnTo>
                  <a:pt x="758" y="1853"/>
                </a:lnTo>
                <a:close/>
                <a:moveTo>
                  <a:pt x="722" y="1879"/>
                </a:moveTo>
                <a:lnTo>
                  <a:pt x="727" y="1872"/>
                </a:lnTo>
                <a:lnTo>
                  <a:pt x="722" y="1867"/>
                </a:lnTo>
                <a:lnTo>
                  <a:pt x="720" y="1862"/>
                </a:lnTo>
                <a:lnTo>
                  <a:pt x="718" y="1865"/>
                </a:lnTo>
                <a:lnTo>
                  <a:pt x="715" y="1872"/>
                </a:lnTo>
                <a:lnTo>
                  <a:pt x="711" y="1874"/>
                </a:lnTo>
                <a:lnTo>
                  <a:pt x="706" y="1877"/>
                </a:lnTo>
                <a:lnTo>
                  <a:pt x="706" y="1872"/>
                </a:lnTo>
                <a:lnTo>
                  <a:pt x="706" y="1860"/>
                </a:lnTo>
                <a:lnTo>
                  <a:pt x="703" y="1860"/>
                </a:lnTo>
                <a:lnTo>
                  <a:pt x="699" y="1860"/>
                </a:lnTo>
                <a:lnTo>
                  <a:pt x="692" y="1860"/>
                </a:lnTo>
                <a:lnTo>
                  <a:pt x="685" y="1860"/>
                </a:lnTo>
                <a:lnTo>
                  <a:pt x="682" y="1862"/>
                </a:lnTo>
                <a:lnTo>
                  <a:pt x="677" y="1865"/>
                </a:lnTo>
                <a:lnTo>
                  <a:pt x="675" y="1869"/>
                </a:lnTo>
                <a:lnTo>
                  <a:pt x="675" y="1872"/>
                </a:lnTo>
                <a:lnTo>
                  <a:pt x="675" y="1877"/>
                </a:lnTo>
                <a:lnTo>
                  <a:pt x="677" y="1879"/>
                </a:lnTo>
                <a:lnTo>
                  <a:pt x="680" y="1881"/>
                </a:lnTo>
                <a:lnTo>
                  <a:pt x="682" y="1881"/>
                </a:lnTo>
                <a:lnTo>
                  <a:pt x="687" y="1884"/>
                </a:lnTo>
                <a:lnTo>
                  <a:pt x="694" y="1888"/>
                </a:lnTo>
                <a:lnTo>
                  <a:pt x="696" y="1891"/>
                </a:lnTo>
                <a:lnTo>
                  <a:pt x="692" y="1893"/>
                </a:lnTo>
                <a:lnTo>
                  <a:pt x="689" y="1898"/>
                </a:lnTo>
                <a:lnTo>
                  <a:pt x="689" y="1898"/>
                </a:lnTo>
                <a:lnTo>
                  <a:pt x="689" y="1898"/>
                </a:lnTo>
                <a:lnTo>
                  <a:pt x="687" y="1891"/>
                </a:lnTo>
                <a:lnTo>
                  <a:pt x="680" y="1888"/>
                </a:lnTo>
                <a:lnTo>
                  <a:pt x="677" y="1893"/>
                </a:lnTo>
                <a:lnTo>
                  <a:pt x="673" y="1896"/>
                </a:lnTo>
                <a:lnTo>
                  <a:pt x="670" y="1907"/>
                </a:lnTo>
                <a:lnTo>
                  <a:pt x="666" y="1910"/>
                </a:lnTo>
                <a:lnTo>
                  <a:pt x="651" y="1912"/>
                </a:lnTo>
                <a:lnTo>
                  <a:pt x="644" y="1917"/>
                </a:lnTo>
                <a:lnTo>
                  <a:pt x="640" y="1917"/>
                </a:lnTo>
                <a:lnTo>
                  <a:pt x="635" y="1917"/>
                </a:lnTo>
                <a:lnTo>
                  <a:pt x="628" y="1922"/>
                </a:lnTo>
                <a:lnTo>
                  <a:pt x="630" y="1924"/>
                </a:lnTo>
                <a:lnTo>
                  <a:pt x="635" y="1929"/>
                </a:lnTo>
                <a:lnTo>
                  <a:pt x="637" y="1931"/>
                </a:lnTo>
                <a:lnTo>
                  <a:pt x="640" y="1929"/>
                </a:lnTo>
                <a:lnTo>
                  <a:pt x="644" y="1931"/>
                </a:lnTo>
                <a:lnTo>
                  <a:pt x="647" y="1929"/>
                </a:lnTo>
                <a:lnTo>
                  <a:pt x="649" y="1926"/>
                </a:lnTo>
                <a:lnTo>
                  <a:pt x="654" y="1924"/>
                </a:lnTo>
                <a:lnTo>
                  <a:pt x="656" y="1924"/>
                </a:lnTo>
                <a:lnTo>
                  <a:pt x="658" y="1924"/>
                </a:lnTo>
                <a:lnTo>
                  <a:pt x="661" y="1922"/>
                </a:lnTo>
                <a:lnTo>
                  <a:pt x="668" y="1919"/>
                </a:lnTo>
                <a:lnTo>
                  <a:pt x="680" y="1917"/>
                </a:lnTo>
                <a:lnTo>
                  <a:pt x="685" y="1919"/>
                </a:lnTo>
                <a:lnTo>
                  <a:pt x="689" y="1917"/>
                </a:lnTo>
                <a:lnTo>
                  <a:pt x="694" y="1912"/>
                </a:lnTo>
                <a:lnTo>
                  <a:pt x="706" y="1905"/>
                </a:lnTo>
                <a:lnTo>
                  <a:pt x="711" y="1900"/>
                </a:lnTo>
                <a:lnTo>
                  <a:pt x="718" y="1900"/>
                </a:lnTo>
                <a:lnTo>
                  <a:pt x="720" y="1898"/>
                </a:lnTo>
                <a:lnTo>
                  <a:pt x="718" y="1896"/>
                </a:lnTo>
                <a:lnTo>
                  <a:pt x="715" y="1893"/>
                </a:lnTo>
                <a:lnTo>
                  <a:pt x="706" y="1896"/>
                </a:lnTo>
                <a:lnTo>
                  <a:pt x="706" y="1891"/>
                </a:lnTo>
                <a:lnTo>
                  <a:pt x="711" y="1886"/>
                </a:lnTo>
                <a:lnTo>
                  <a:pt x="722" y="1879"/>
                </a:lnTo>
                <a:close/>
                <a:moveTo>
                  <a:pt x="730" y="1884"/>
                </a:moveTo>
                <a:lnTo>
                  <a:pt x="730" y="1886"/>
                </a:lnTo>
                <a:lnTo>
                  <a:pt x="725" y="1888"/>
                </a:lnTo>
                <a:lnTo>
                  <a:pt x="725" y="1891"/>
                </a:lnTo>
                <a:lnTo>
                  <a:pt x="725" y="1893"/>
                </a:lnTo>
                <a:lnTo>
                  <a:pt x="725" y="1896"/>
                </a:lnTo>
                <a:lnTo>
                  <a:pt x="727" y="1896"/>
                </a:lnTo>
                <a:lnTo>
                  <a:pt x="727" y="1893"/>
                </a:lnTo>
                <a:lnTo>
                  <a:pt x="732" y="1888"/>
                </a:lnTo>
                <a:lnTo>
                  <a:pt x="734" y="1886"/>
                </a:lnTo>
                <a:lnTo>
                  <a:pt x="734" y="1884"/>
                </a:lnTo>
                <a:lnTo>
                  <a:pt x="730" y="1884"/>
                </a:lnTo>
                <a:close/>
                <a:moveTo>
                  <a:pt x="621" y="1893"/>
                </a:moveTo>
                <a:lnTo>
                  <a:pt x="616" y="1891"/>
                </a:lnTo>
                <a:lnTo>
                  <a:pt x="609" y="1893"/>
                </a:lnTo>
                <a:lnTo>
                  <a:pt x="604" y="1896"/>
                </a:lnTo>
                <a:lnTo>
                  <a:pt x="599" y="1898"/>
                </a:lnTo>
                <a:lnTo>
                  <a:pt x="595" y="1903"/>
                </a:lnTo>
                <a:lnTo>
                  <a:pt x="595" y="1910"/>
                </a:lnTo>
                <a:lnTo>
                  <a:pt x="595" y="1915"/>
                </a:lnTo>
                <a:lnTo>
                  <a:pt x="595" y="1917"/>
                </a:lnTo>
                <a:lnTo>
                  <a:pt x="595" y="1917"/>
                </a:lnTo>
                <a:lnTo>
                  <a:pt x="590" y="1919"/>
                </a:lnTo>
                <a:lnTo>
                  <a:pt x="583" y="1917"/>
                </a:lnTo>
                <a:lnTo>
                  <a:pt x="578" y="1917"/>
                </a:lnTo>
                <a:lnTo>
                  <a:pt x="576" y="1919"/>
                </a:lnTo>
                <a:lnTo>
                  <a:pt x="571" y="1924"/>
                </a:lnTo>
                <a:lnTo>
                  <a:pt x="568" y="1926"/>
                </a:lnTo>
                <a:lnTo>
                  <a:pt x="568" y="1936"/>
                </a:lnTo>
                <a:lnTo>
                  <a:pt x="566" y="1938"/>
                </a:lnTo>
                <a:lnTo>
                  <a:pt x="564" y="1941"/>
                </a:lnTo>
                <a:lnTo>
                  <a:pt x="559" y="1948"/>
                </a:lnTo>
                <a:lnTo>
                  <a:pt x="554" y="1950"/>
                </a:lnTo>
                <a:lnTo>
                  <a:pt x="547" y="1955"/>
                </a:lnTo>
                <a:lnTo>
                  <a:pt x="545" y="1957"/>
                </a:lnTo>
                <a:lnTo>
                  <a:pt x="547" y="1957"/>
                </a:lnTo>
                <a:lnTo>
                  <a:pt x="568" y="1950"/>
                </a:lnTo>
                <a:lnTo>
                  <a:pt x="571" y="1950"/>
                </a:lnTo>
                <a:lnTo>
                  <a:pt x="578" y="1945"/>
                </a:lnTo>
                <a:lnTo>
                  <a:pt x="580" y="1943"/>
                </a:lnTo>
                <a:lnTo>
                  <a:pt x="583" y="1943"/>
                </a:lnTo>
                <a:lnTo>
                  <a:pt x="587" y="1938"/>
                </a:lnTo>
                <a:lnTo>
                  <a:pt x="592" y="1931"/>
                </a:lnTo>
                <a:lnTo>
                  <a:pt x="599" y="1924"/>
                </a:lnTo>
                <a:lnTo>
                  <a:pt x="618" y="1917"/>
                </a:lnTo>
                <a:lnTo>
                  <a:pt x="625" y="1912"/>
                </a:lnTo>
                <a:lnTo>
                  <a:pt x="628" y="1907"/>
                </a:lnTo>
                <a:lnTo>
                  <a:pt x="630" y="1903"/>
                </a:lnTo>
                <a:lnTo>
                  <a:pt x="630" y="1900"/>
                </a:lnTo>
                <a:lnTo>
                  <a:pt x="621" y="1893"/>
                </a:lnTo>
                <a:close/>
                <a:moveTo>
                  <a:pt x="507" y="1943"/>
                </a:moveTo>
                <a:lnTo>
                  <a:pt x="504" y="1943"/>
                </a:lnTo>
                <a:lnTo>
                  <a:pt x="495" y="1943"/>
                </a:lnTo>
                <a:lnTo>
                  <a:pt x="493" y="1945"/>
                </a:lnTo>
                <a:lnTo>
                  <a:pt x="493" y="1948"/>
                </a:lnTo>
                <a:lnTo>
                  <a:pt x="500" y="1948"/>
                </a:lnTo>
                <a:lnTo>
                  <a:pt x="509" y="1952"/>
                </a:lnTo>
                <a:lnTo>
                  <a:pt x="509" y="1952"/>
                </a:lnTo>
                <a:lnTo>
                  <a:pt x="512" y="1948"/>
                </a:lnTo>
                <a:lnTo>
                  <a:pt x="509" y="1945"/>
                </a:lnTo>
                <a:lnTo>
                  <a:pt x="507" y="1943"/>
                </a:lnTo>
                <a:close/>
                <a:moveTo>
                  <a:pt x="450" y="1950"/>
                </a:moveTo>
                <a:lnTo>
                  <a:pt x="443" y="1955"/>
                </a:lnTo>
                <a:lnTo>
                  <a:pt x="441" y="1957"/>
                </a:lnTo>
                <a:lnTo>
                  <a:pt x="441" y="1962"/>
                </a:lnTo>
                <a:lnTo>
                  <a:pt x="441" y="1964"/>
                </a:lnTo>
                <a:lnTo>
                  <a:pt x="445" y="1962"/>
                </a:lnTo>
                <a:lnTo>
                  <a:pt x="448" y="1960"/>
                </a:lnTo>
                <a:lnTo>
                  <a:pt x="450" y="1962"/>
                </a:lnTo>
                <a:lnTo>
                  <a:pt x="452" y="1960"/>
                </a:lnTo>
                <a:lnTo>
                  <a:pt x="455" y="1957"/>
                </a:lnTo>
                <a:lnTo>
                  <a:pt x="455" y="1955"/>
                </a:lnTo>
                <a:lnTo>
                  <a:pt x="455" y="1952"/>
                </a:lnTo>
                <a:lnTo>
                  <a:pt x="450" y="1950"/>
                </a:lnTo>
                <a:close/>
                <a:moveTo>
                  <a:pt x="244" y="1917"/>
                </a:moveTo>
                <a:lnTo>
                  <a:pt x="234" y="1919"/>
                </a:lnTo>
                <a:lnTo>
                  <a:pt x="230" y="1922"/>
                </a:lnTo>
                <a:lnTo>
                  <a:pt x="225" y="1924"/>
                </a:lnTo>
                <a:lnTo>
                  <a:pt x="227" y="1926"/>
                </a:lnTo>
                <a:lnTo>
                  <a:pt x="234" y="1931"/>
                </a:lnTo>
                <a:lnTo>
                  <a:pt x="230" y="1938"/>
                </a:lnTo>
                <a:lnTo>
                  <a:pt x="220" y="1938"/>
                </a:lnTo>
                <a:lnTo>
                  <a:pt x="208" y="1938"/>
                </a:lnTo>
                <a:lnTo>
                  <a:pt x="192" y="1938"/>
                </a:lnTo>
                <a:lnTo>
                  <a:pt x="180" y="1938"/>
                </a:lnTo>
                <a:lnTo>
                  <a:pt x="175" y="1938"/>
                </a:lnTo>
                <a:lnTo>
                  <a:pt x="170" y="1938"/>
                </a:lnTo>
                <a:lnTo>
                  <a:pt x="173" y="1943"/>
                </a:lnTo>
                <a:lnTo>
                  <a:pt x="206" y="1950"/>
                </a:lnTo>
                <a:lnTo>
                  <a:pt x="225" y="1952"/>
                </a:lnTo>
                <a:lnTo>
                  <a:pt x="239" y="1950"/>
                </a:lnTo>
                <a:lnTo>
                  <a:pt x="237" y="1941"/>
                </a:lnTo>
                <a:lnTo>
                  <a:pt x="239" y="1938"/>
                </a:lnTo>
                <a:lnTo>
                  <a:pt x="246" y="1938"/>
                </a:lnTo>
                <a:lnTo>
                  <a:pt x="249" y="1933"/>
                </a:lnTo>
                <a:lnTo>
                  <a:pt x="251" y="1931"/>
                </a:lnTo>
                <a:lnTo>
                  <a:pt x="249" y="1926"/>
                </a:lnTo>
                <a:lnTo>
                  <a:pt x="244" y="1917"/>
                </a:lnTo>
                <a:close/>
                <a:moveTo>
                  <a:pt x="341" y="1952"/>
                </a:moveTo>
                <a:lnTo>
                  <a:pt x="336" y="1955"/>
                </a:lnTo>
                <a:lnTo>
                  <a:pt x="334" y="1957"/>
                </a:lnTo>
                <a:lnTo>
                  <a:pt x="329" y="1962"/>
                </a:lnTo>
                <a:lnTo>
                  <a:pt x="334" y="1967"/>
                </a:lnTo>
                <a:lnTo>
                  <a:pt x="339" y="1967"/>
                </a:lnTo>
                <a:lnTo>
                  <a:pt x="348" y="1962"/>
                </a:lnTo>
                <a:lnTo>
                  <a:pt x="346" y="1957"/>
                </a:lnTo>
                <a:lnTo>
                  <a:pt x="341" y="1952"/>
                </a:lnTo>
                <a:close/>
                <a:moveTo>
                  <a:pt x="298" y="1974"/>
                </a:moveTo>
                <a:lnTo>
                  <a:pt x="284" y="1969"/>
                </a:lnTo>
                <a:lnTo>
                  <a:pt x="272" y="1960"/>
                </a:lnTo>
                <a:lnTo>
                  <a:pt x="268" y="1957"/>
                </a:lnTo>
                <a:lnTo>
                  <a:pt x="258" y="1957"/>
                </a:lnTo>
                <a:lnTo>
                  <a:pt x="258" y="1960"/>
                </a:lnTo>
                <a:lnTo>
                  <a:pt x="251" y="1955"/>
                </a:lnTo>
                <a:lnTo>
                  <a:pt x="246" y="1952"/>
                </a:lnTo>
                <a:lnTo>
                  <a:pt x="246" y="1955"/>
                </a:lnTo>
                <a:lnTo>
                  <a:pt x="249" y="1960"/>
                </a:lnTo>
                <a:lnTo>
                  <a:pt x="251" y="1964"/>
                </a:lnTo>
                <a:lnTo>
                  <a:pt x="253" y="1964"/>
                </a:lnTo>
                <a:lnTo>
                  <a:pt x="263" y="1967"/>
                </a:lnTo>
                <a:lnTo>
                  <a:pt x="275" y="1974"/>
                </a:lnTo>
                <a:lnTo>
                  <a:pt x="282" y="1974"/>
                </a:lnTo>
                <a:lnTo>
                  <a:pt x="289" y="1974"/>
                </a:lnTo>
                <a:lnTo>
                  <a:pt x="294" y="1976"/>
                </a:lnTo>
                <a:lnTo>
                  <a:pt x="303" y="1976"/>
                </a:lnTo>
                <a:lnTo>
                  <a:pt x="303" y="1976"/>
                </a:lnTo>
                <a:lnTo>
                  <a:pt x="298" y="1974"/>
                </a:lnTo>
                <a:close/>
                <a:moveTo>
                  <a:pt x="128" y="1917"/>
                </a:moveTo>
                <a:lnTo>
                  <a:pt x="125" y="1912"/>
                </a:lnTo>
                <a:lnTo>
                  <a:pt x="123" y="1912"/>
                </a:lnTo>
                <a:lnTo>
                  <a:pt x="118" y="1915"/>
                </a:lnTo>
                <a:lnTo>
                  <a:pt x="118" y="1919"/>
                </a:lnTo>
                <a:lnTo>
                  <a:pt x="121" y="1922"/>
                </a:lnTo>
                <a:lnTo>
                  <a:pt x="125" y="1926"/>
                </a:lnTo>
                <a:lnTo>
                  <a:pt x="128" y="1924"/>
                </a:lnTo>
                <a:lnTo>
                  <a:pt x="130" y="1924"/>
                </a:lnTo>
                <a:lnTo>
                  <a:pt x="130" y="1919"/>
                </a:lnTo>
                <a:lnTo>
                  <a:pt x="128" y="1917"/>
                </a:lnTo>
                <a:close/>
                <a:moveTo>
                  <a:pt x="90" y="1931"/>
                </a:moveTo>
                <a:lnTo>
                  <a:pt x="90" y="1926"/>
                </a:lnTo>
                <a:lnTo>
                  <a:pt x="95" y="1922"/>
                </a:lnTo>
                <a:lnTo>
                  <a:pt x="95" y="1919"/>
                </a:lnTo>
                <a:lnTo>
                  <a:pt x="95" y="1915"/>
                </a:lnTo>
                <a:lnTo>
                  <a:pt x="88" y="1912"/>
                </a:lnTo>
                <a:lnTo>
                  <a:pt x="83" y="1922"/>
                </a:lnTo>
                <a:lnTo>
                  <a:pt x="83" y="1926"/>
                </a:lnTo>
                <a:lnTo>
                  <a:pt x="80" y="1929"/>
                </a:lnTo>
                <a:lnTo>
                  <a:pt x="73" y="1929"/>
                </a:lnTo>
                <a:lnTo>
                  <a:pt x="64" y="1948"/>
                </a:lnTo>
                <a:lnTo>
                  <a:pt x="71" y="1943"/>
                </a:lnTo>
                <a:lnTo>
                  <a:pt x="76" y="1950"/>
                </a:lnTo>
                <a:lnTo>
                  <a:pt x="90" y="1945"/>
                </a:lnTo>
                <a:lnTo>
                  <a:pt x="92" y="1943"/>
                </a:lnTo>
                <a:lnTo>
                  <a:pt x="95" y="1945"/>
                </a:lnTo>
                <a:lnTo>
                  <a:pt x="95" y="1945"/>
                </a:lnTo>
                <a:lnTo>
                  <a:pt x="97" y="1943"/>
                </a:lnTo>
                <a:lnTo>
                  <a:pt x="99" y="1936"/>
                </a:lnTo>
                <a:lnTo>
                  <a:pt x="97" y="1933"/>
                </a:lnTo>
                <a:lnTo>
                  <a:pt x="90" y="1931"/>
                </a:lnTo>
                <a:close/>
                <a:moveTo>
                  <a:pt x="62" y="1907"/>
                </a:moveTo>
                <a:lnTo>
                  <a:pt x="59" y="1910"/>
                </a:lnTo>
                <a:lnTo>
                  <a:pt x="54" y="1917"/>
                </a:lnTo>
                <a:lnTo>
                  <a:pt x="52" y="1919"/>
                </a:lnTo>
                <a:lnTo>
                  <a:pt x="47" y="1919"/>
                </a:lnTo>
                <a:lnTo>
                  <a:pt x="26" y="1919"/>
                </a:lnTo>
                <a:lnTo>
                  <a:pt x="26" y="1919"/>
                </a:lnTo>
                <a:lnTo>
                  <a:pt x="26" y="1924"/>
                </a:lnTo>
                <a:lnTo>
                  <a:pt x="31" y="1924"/>
                </a:lnTo>
                <a:lnTo>
                  <a:pt x="35" y="1924"/>
                </a:lnTo>
                <a:lnTo>
                  <a:pt x="43" y="1926"/>
                </a:lnTo>
                <a:lnTo>
                  <a:pt x="50" y="1931"/>
                </a:lnTo>
                <a:lnTo>
                  <a:pt x="54" y="1931"/>
                </a:lnTo>
                <a:lnTo>
                  <a:pt x="54" y="1931"/>
                </a:lnTo>
                <a:lnTo>
                  <a:pt x="59" y="1922"/>
                </a:lnTo>
                <a:lnTo>
                  <a:pt x="59" y="1919"/>
                </a:lnTo>
                <a:lnTo>
                  <a:pt x="64" y="1917"/>
                </a:lnTo>
                <a:lnTo>
                  <a:pt x="66" y="1912"/>
                </a:lnTo>
                <a:lnTo>
                  <a:pt x="64" y="1907"/>
                </a:lnTo>
                <a:lnTo>
                  <a:pt x="62" y="1907"/>
                </a:lnTo>
                <a:close/>
                <a:moveTo>
                  <a:pt x="21" y="1903"/>
                </a:moveTo>
                <a:lnTo>
                  <a:pt x="19" y="1898"/>
                </a:lnTo>
                <a:lnTo>
                  <a:pt x="14" y="1891"/>
                </a:lnTo>
                <a:lnTo>
                  <a:pt x="5" y="1886"/>
                </a:lnTo>
                <a:lnTo>
                  <a:pt x="2" y="1886"/>
                </a:lnTo>
                <a:lnTo>
                  <a:pt x="0" y="1888"/>
                </a:lnTo>
                <a:lnTo>
                  <a:pt x="2" y="1893"/>
                </a:lnTo>
                <a:lnTo>
                  <a:pt x="7" y="1900"/>
                </a:lnTo>
                <a:lnTo>
                  <a:pt x="9" y="1905"/>
                </a:lnTo>
                <a:lnTo>
                  <a:pt x="9" y="1910"/>
                </a:lnTo>
                <a:lnTo>
                  <a:pt x="7" y="1910"/>
                </a:lnTo>
                <a:lnTo>
                  <a:pt x="2" y="1912"/>
                </a:lnTo>
                <a:lnTo>
                  <a:pt x="2" y="1915"/>
                </a:lnTo>
                <a:lnTo>
                  <a:pt x="7" y="1924"/>
                </a:lnTo>
                <a:lnTo>
                  <a:pt x="9" y="1924"/>
                </a:lnTo>
                <a:lnTo>
                  <a:pt x="12" y="1922"/>
                </a:lnTo>
                <a:lnTo>
                  <a:pt x="16" y="1919"/>
                </a:lnTo>
                <a:lnTo>
                  <a:pt x="21" y="1910"/>
                </a:lnTo>
                <a:lnTo>
                  <a:pt x="24" y="1907"/>
                </a:lnTo>
                <a:lnTo>
                  <a:pt x="31" y="1907"/>
                </a:lnTo>
                <a:lnTo>
                  <a:pt x="21" y="1903"/>
                </a:lnTo>
                <a:close/>
                <a:moveTo>
                  <a:pt x="114" y="1933"/>
                </a:moveTo>
                <a:lnTo>
                  <a:pt x="111" y="1938"/>
                </a:lnTo>
                <a:lnTo>
                  <a:pt x="118" y="1948"/>
                </a:lnTo>
                <a:lnTo>
                  <a:pt x="123" y="1945"/>
                </a:lnTo>
                <a:lnTo>
                  <a:pt x="121" y="1941"/>
                </a:lnTo>
                <a:lnTo>
                  <a:pt x="114" y="1933"/>
                </a:lnTo>
                <a:close/>
                <a:moveTo>
                  <a:pt x="99" y="1933"/>
                </a:moveTo>
                <a:lnTo>
                  <a:pt x="99" y="1943"/>
                </a:lnTo>
                <a:lnTo>
                  <a:pt x="102" y="1948"/>
                </a:lnTo>
                <a:lnTo>
                  <a:pt x="107" y="1943"/>
                </a:lnTo>
                <a:lnTo>
                  <a:pt x="107" y="1941"/>
                </a:lnTo>
                <a:lnTo>
                  <a:pt x="104" y="1933"/>
                </a:lnTo>
                <a:lnTo>
                  <a:pt x="99" y="1933"/>
                </a:lnTo>
                <a:close/>
              </a:path>
            </a:pathLst>
          </a:custGeom>
          <a:solidFill>
            <a:schemeClr val="bg1"/>
          </a:solidFill>
          <a:ln w="6350">
            <a:solidFill>
              <a:srgbClr val="00A0DC"/>
            </a:solidFill>
            <a:round/>
            <a:headEnd/>
            <a:tailEnd/>
          </a:ln>
        </p:spPr>
        <p:txBody>
          <a:bodyPr lIns="219399" tIns="0" rIns="0" bIns="40223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56" name="Graphic 453">
            <a:extLst>
              <a:ext uri="{FF2B5EF4-FFF2-40B4-BE49-F238E27FC236}">
                <a16:creationId xmlns:a16="http://schemas.microsoft.com/office/drawing/2014/main" id="{CF822C3E-00BF-A24A-AC3F-89B6249EDA70}"/>
              </a:ext>
            </a:extLst>
          </p:cNvPr>
          <p:cNvGrpSpPr/>
          <p:nvPr/>
        </p:nvGrpSpPr>
        <p:grpSpPr bwMode="gray">
          <a:xfrm>
            <a:off x="8125782" y="2570915"/>
            <a:ext cx="152886" cy="118871"/>
            <a:chOff x="8645483" y="2349866"/>
            <a:chExt cx="158521" cy="123294"/>
          </a:xfrm>
          <a:solidFill>
            <a:srgbClr val="00A0DC"/>
          </a:solidFill>
        </p:grpSpPr>
        <p:sp>
          <p:nvSpPr>
            <p:cNvPr id="213" name="Freeform: Shape 59">
              <a:extLst>
                <a:ext uri="{FF2B5EF4-FFF2-40B4-BE49-F238E27FC236}">
                  <a16:creationId xmlns:a16="http://schemas.microsoft.com/office/drawing/2014/main" id="{0A4EEFD9-9AF5-ED48-B61C-845794E6F711}"/>
                </a:ext>
              </a:extLst>
            </p:cNvPr>
            <p:cNvSpPr/>
            <p:nvPr/>
          </p:nvSpPr>
          <p:spPr bwMode="gray">
            <a:xfrm>
              <a:off x="8645483" y="2349866"/>
              <a:ext cx="123294" cy="123294"/>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7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8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7" y="0"/>
                  </a:lnTo>
                  <a:lnTo>
                    <a:pt x="123294" y="0"/>
                  </a:lnTo>
                  <a:lnTo>
                    <a:pt x="98635" y="139146"/>
                  </a:lnTo>
                  <a:lnTo>
                    <a:pt x="79260" y="139146"/>
                  </a:lnTo>
                  <a:lnTo>
                    <a:pt x="61647" y="47556"/>
                  </a:lnTo>
                  <a:lnTo>
                    <a:pt x="61647" y="47556"/>
                  </a:lnTo>
                  <a:lnTo>
                    <a:pt x="45795" y="139146"/>
                  </a:lnTo>
                  <a:lnTo>
                    <a:pt x="26420" y="139146"/>
                  </a:lnTo>
                  <a:lnTo>
                    <a:pt x="0" y="0"/>
                  </a:lnTo>
                  <a:lnTo>
                    <a:pt x="22898" y="0"/>
                  </a:lnTo>
                  <a:lnTo>
                    <a:pt x="36988" y="89828"/>
                  </a:lnTo>
                  <a:lnTo>
                    <a:pt x="36988" y="89828"/>
                  </a:lnTo>
                  <a:lnTo>
                    <a:pt x="51079" y="0"/>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214" name="Freeform: Shape 60">
              <a:extLst>
                <a:ext uri="{FF2B5EF4-FFF2-40B4-BE49-F238E27FC236}">
                  <a16:creationId xmlns:a16="http://schemas.microsoft.com/office/drawing/2014/main" id="{6AEA692A-30C0-A24A-B081-35456BC0CFF1}"/>
                </a:ext>
              </a:extLst>
            </p:cNvPr>
            <p:cNvSpPr/>
            <p:nvPr/>
          </p:nvSpPr>
          <p:spPr bwMode="gray">
            <a:xfrm>
              <a:off x="8788152" y="2349866"/>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57" name="Graphic 453">
            <a:extLst>
              <a:ext uri="{FF2B5EF4-FFF2-40B4-BE49-F238E27FC236}">
                <a16:creationId xmlns:a16="http://schemas.microsoft.com/office/drawing/2014/main" id="{5A1A6213-02A2-224C-BD66-CF9534DFEA45}"/>
              </a:ext>
            </a:extLst>
          </p:cNvPr>
          <p:cNvGrpSpPr/>
          <p:nvPr/>
        </p:nvGrpSpPr>
        <p:grpSpPr bwMode="gray">
          <a:xfrm>
            <a:off x="4409255" y="1795461"/>
            <a:ext cx="186860" cy="118871"/>
            <a:chOff x="5089339" y="1506185"/>
            <a:chExt cx="193747" cy="123294"/>
          </a:xfrm>
          <a:solidFill>
            <a:srgbClr val="00A0DC"/>
          </a:solidFill>
        </p:grpSpPr>
        <p:sp>
          <p:nvSpPr>
            <p:cNvPr id="211" name="Freeform: Shape 62">
              <a:extLst>
                <a:ext uri="{FF2B5EF4-FFF2-40B4-BE49-F238E27FC236}">
                  <a16:creationId xmlns:a16="http://schemas.microsoft.com/office/drawing/2014/main" id="{118F6140-D1BE-D74D-ADCF-0BBF1E9D8AFE}"/>
                </a:ext>
              </a:extLst>
            </p:cNvPr>
            <p:cNvSpPr/>
            <p:nvPr/>
          </p:nvSpPr>
          <p:spPr bwMode="gray">
            <a:xfrm>
              <a:off x="5089339" y="1506185"/>
              <a:ext cx="123294" cy="123294"/>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6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7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6" y="0"/>
                  </a:lnTo>
                  <a:lnTo>
                    <a:pt x="123294" y="0"/>
                  </a:lnTo>
                  <a:lnTo>
                    <a:pt x="98635" y="139146"/>
                  </a:lnTo>
                  <a:lnTo>
                    <a:pt x="79260" y="139146"/>
                  </a:lnTo>
                  <a:lnTo>
                    <a:pt x="61647" y="47556"/>
                  </a:lnTo>
                  <a:lnTo>
                    <a:pt x="61647" y="47556"/>
                  </a:lnTo>
                  <a:lnTo>
                    <a:pt x="45795" y="139146"/>
                  </a:lnTo>
                  <a:lnTo>
                    <a:pt x="26420" y="139146"/>
                  </a:lnTo>
                  <a:lnTo>
                    <a:pt x="0" y="0"/>
                  </a:lnTo>
                  <a:lnTo>
                    <a:pt x="22897" y="0"/>
                  </a:lnTo>
                  <a:lnTo>
                    <a:pt x="36988" y="89828"/>
                  </a:lnTo>
                  <a:lnTo>
                    <a:pt x="36988" y="89828"/>
                  </a:lnTo>
                  <a:lnTo>
                    <a:pt x="51079"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12" name="Freeform: Shape 63">
              <a:extLst>
                <a:ext uri="{FF2B5EF4-FFF2-40B4-BE49-F238E27FC236}">
                  <a16:creationId xmlns:a16="http://schemas.microsoft.com/office/drawing/2014/main" id="{8DCC9FD3-8947-C34A-96D0-1197F865479F}"/>
                </a:ext>
              </a:extLst>
            </p:cNvPr>
            <p:cNvSpPr/>
            <p:nvPr/>
          </p:nvSpPr>
          <p:spPr bwMode="gray">
            <a:xfrm>
              <a:off x="5209110" y="1506185"/>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6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29943 w 70453"/>
                <a:gd name="connsiteY9" fmla="*/ 88067 h 123293"/>
                <a:gd name="connsiteX10" fmla="*/ 49318 w 70453"/>
                <a:gd name="connsiteY10" fmla="*/ 88067 h 123293"/>
                <a:gd name="connsiteX11" fmla="*/ 40511 w 70453"/>
                <a:gd name="connsiteY11" fmla="*/ 28181 h 123293"/>
                <a:gd name="connsiteX12" fmla="*/ 40511 w 70453"/>
                <a:gd name="connsiteY12" fmla="*/ 28181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6" y="139146"/>
                  </a:lnTo>
                  <a:lnTo>
                    <a:pt x="56363" y="107442"/>
                  </a:lnTo>
                  <a:lnTo>
                    <a:pt x="29943" y="107442"/>
                  </a:lnTo>
                  <a:lnTo>
                    <a:pt x="22897" y="139146"/>
                  </a:lnTo>
                  <a:close/>
                  <a:moveTo>
                    <a:pt x="29943" y="88067"/>
                  </a:moveTo>
                  <a:lnTo>
                    <a:pt x="49318" y="88067"/>
                  </a:lnTo>
                  <a:lnTo>
                    <a:pt x="40511" y="28181"/>
                  </a:lnTo>
                  <a:lnTo>
                    <a:pt x="40511" y="28181"/>
                  </a:lnTo>
                  <a:lnTo>
                    <a:pt x="29943" y="8806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59" name="Graphic 453">
            <a:extLst>
              <a:ext uri="{FF2B5EF4-FFF2-40B4-BE49-F238E27FC236}">
                <a16:creationId xmlns:a16="http://schemas.microsoft.com/office/drawing/2014/main" id="{78B0FC5E-4C59-084D-9207-3CDF6C3D1B5C}"/>
              </a:ext>
            </a:extLst>
          </p:cNvPr>
          <p:cNvGrpSpPr/>
          <p:nvPr/>
        </p:nvGrpSpPr>
        <p:grpSpPr bwMode="gray">
          <a:xfrm>
            <a:off x="4037595" y="3820293"/>
            <a:ext cx="152886" cy="135852"/>
            <a:chOff x="4356622" y="2732077"/>
            <a:chExt cx="158521" cy="140907"/>
          </a:xfrm>
          <a:solidFill>
            <a:srgbClr val="00A0DC"/>
          </a:solidFill>
        </p:grpSpPr>
        <p:sp>
          <p:nvSpPr>
            <p:cNvPr id="207" name="Freeform: Shape 68">
              <a:extLst>
                <a:ext uri="{FF2B5EF4-FFF2-40B4-BE49-F238E27FC236}">
                  <a16:creationId xmlns:a16="http://schemas.microsoft.com/office/drawing/2014/main" id="{92550154-37D8-2940-B5FD-F2679EC18E7B}"/>
                </a:ext>
              </a:extLst>
            </p:cNvPr>
            <p:cNvSpPr/>
            <p:nvPr/>
          </p:nvSpPr>
          <p:spPr bwMode="gray">
            <a:xfrm>
              <a:off x="4356622" y="2732077"/>
              <a:ext cx="70454" cy="140907"/>
            </a:xfrm>
            <a:custGeom>
              <a:avLst/>
              <a:gdLst>
                <a:gd name="connsiteX0" fmla="*/ 47556 w 70453"/>
                <a:gd name="connsiteY0" fmla="*/ 49317 h 140907"/>
                <a:gd name="connsiteX1" fmla="*/ 47556 w 70453"/>
                <a:gd name="connsiteY1" fmla="*/ 38749 h 140907"/>
                <a:gd name="connsiteX2" fmla="*/ 35227 w 70453"/>
                <a:gd name="connsiteY2" fmla="*/ 21136 h 140907"/>
                <a:gd name="connsiteX3" fmla="*/ 22897 w 70453"/>
                <a:gd name="connsiteY3" fmla="*/ 36988 h 140907"/>
                <a:gd name="connsiteX4" fmla="*/ 22897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5 w 70453"/>
                <a:gd name="connsiteY8" fmla="*/ 91590 h 140907"/>
                <a:gd name="connsiteX9" fmla="*/ 72215 w 70453"/>
                <a:gd name="connsiteY9" fmla="*/ 107442 h 140907"/>
                <a:gd name="connsiteX10" fmla="*/ 36988 w 70453"/>
                <a:gd name="connsiteY10" fmla="*/ 142668 h 140907"/>
                <a:gd name="connsiteX11" fmla="*/ 0 w 70453"/>
                <a:gd name="connsiteY11" fmla="*/ 107442 h 140907"/>
                <a:gd name="connsiteX12" fmla="*/ 0 w 70453"/>
                <a:gd name="connsiteY12" fmla="*/ 35227 h 140907"/>
                <a:gd name="connsiteX13" fmla="*/ 36988 w 70453"/>
                <a:gd name="connsiteY13" fmla="*/ 0 h 140907"/>
                <a:gd name="connsiteX14" fmla="*/ 72215 w 70453"/>
                <a:gd name="connsiteY14" fmla="*/ 38749 h 140907"/>
                <a:gd name="connsiteX15" fmla="*/ 72215 w 70453"/>
                <a:gd name="connsiteY15" fmla="*/ 49317 h 140907"/>
                <a:gd name="connsiteX16" fmla="*/ 47556 w 70453"/>
                <a:gd name="connsiteY16" fmla="*/ 4931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7"/>
                  </a:moveTo>
                  <a:lnTo>
                    <a:pt x="47556" y="38749"/>
                  </a:lnTo>
                  <a:cubicBezTo>
                    <a:pt x="47556" y="26420"/>
                    <a:pt x="42272" y="21136"/>
                    <a:pt x="35227" y="21136"/>
                  </a:cubicBezTo>
                  <a:cubicBezTo>
                    <a:pt x="26420" y="21136"/>
                    <a:pt x="22897" y="26420"/>
                    <a:pt x="22897" y="36988"/>
                  </a:cubicBezTo>
                  <a:lnTo>
                    <a:pt x="22897" y="107442"/>
                  </a:lnTo>
                  <a:cubicBezTo>
                    <a:pt x="22897" y="118010"/>
                    <a:pt x="26420" y="123294"/>
                    <a:pt x="35227" y="123294"/>
                  </a:cubicBezTo>
                  <a:cubicBezTo>
                    <a:pt x="44033" y="123294"/>
                    <a:pt x="47556" y="118010"/>
                    <a:pt x="47556" y="109203"/>
                  </a:cubicBezTo>
                  <a:lnTo>
                    <a:pt x="47556" y="91590"/>
                  </a:lnTo>
                  <a:lnTo>
                    <a:pt x="72215" y="91590"/>
                  </a:lnTo>
                  <a:lnTo>
                    <a:pt x="72215" y="107442"/>
                  </a:lnTo>
                  <a:cubicBezTo>
                    <a:pt x="72215" y="126816"/>
                    <a:pt x="59886" y="142668"/>
                    <a:pt x="36988" y="142668"/>
                  </a:cubicBezTo>
                  <a:cubicBezTo>
                    <a:pt x="12329" y="142668"/>
                    <a:pt x="0" y="126816"/>
                    <a:pt x="0" y="107442"/>
                  </a:cubicBezTo>
                  <a:lnTo>
                    <a:pt x="0" y="35227"/>
                  </a:lnTo>
                  <a:cubicBezTo>
                    <a:pt x="0" y="15852"/>
                    <a:pt x="12329" y="0"/>
                    <a:pt x="36988" y="0"/>
                  </a:cubicBezTo>
                  <a:cubicBezTo>
                    <a:pt x="61647" y="0"/>
                    <a:pt x="72215" y="17613"/>
                    <a:pt x="72215" y="38749"/>
                  </a:cubicBezTo>
                  <a:lnTo>
                    <a:pt x="72215" y="49317"/>
                  </a:lnTo>
                  <a:lnTo>
                    <a:pt x="47556" y="4931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08" name="Freeform: Shape 69">
              <a:extLst>
                <a:ext uri="{FF2B5EF4-FFF2-40B4-BE49-F238E27FC236}">
                  <a16:creationId xmlns:a16="http://schemas.microsoft.com/office/drawing/2014/main" id="{029052A2-27FA-8A44-81CB-49291BAD7CC6}"/>
                </a:ext>
              </a:extLst>
            </p:cNvPr>
            <p:cNvSpPr/>
            <p:nvPr/>
          </p:nvSpPr>
          <p:spPr bwMode="gray">
            <a:xfrm>
              <a:off x="4444689" y="2735599"/>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6363 w 70453"/>
                <a:gd name="connsiteY5" fmla="*/ 139146 h 123293"/>
                <a:gd name="connsiteX6" fmla="*/ 52840 w 70453"/>
                <a:gd name="connsiteY6" fmla="*/ 107442 h 123293"/>
                <a:gd name="connsiteX7" fmla="*/ 26420 w 70453"/>
                <a:gd name="connsiteY7" fmla="*/ 107442 h 123293"/>
                <a:gd name="connsiteX8" fmla="*/ 22897 w 70453"/>
                <a:gd name="connsiteY8" fmla="*/ 139146 h 123293"/>
                <a:gd name="connsiteX9" fmla="*/ 29943 w 70453"/>
                <a:gd name="connsiteY9" fmla="*/ 88067 h 123293"/>
                <a:gd name="connsiteX10" fmla="*/ 49317 w 70453"/>
                <a:gd name="connsiteY10" fmla="*/ 88067 h 123293"/>
                <a:gd name="connsiteX11" fmla="*/ 40511 w 70453"/>
                <a:gd name="connsiteY11" fmla="*/ 28181 h 123293"/>
                <a:gd name="connsiteX12" fmla="*/ 40511 w 70453"/>
                <a:gd name="connsiteY12" fmla="*/ 28181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6363" y="139146"/>
                  </a:lnTo>
                  <a:lnTo>
                    <a:pt x="52840" y="107442"/>
                  </a:lnTo>
                  <a:lnTo>
                    <a:pt x="26420" y="107442"/>
                  </a:lnTo>
                  <a:lnTo>
                    <a:pt x="22897" y="139146"/>
                  </a:lnTo>
                  <a:close/>
                  <a:moveTo>
                    <a:pt x="29943" y="88067"/>
                  </a:moveTo>
                  <a:lnTo>
                    <a:pt x="49317" y="88067"/>
                  </a:lnTo>
                  <a:lnTo>
                    <a:pt x="40511" y="28181"/>
                  </a:lnTo>
                  <a:lnTo>
                    <a:pt x="40511" y="28181"/>
                  </a:lnTo>
                  <a:lnTo>
                    <a:pt x="29943" y="8806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60" name="Freeform: Shape 71">
            <a:extLst>
              <a:ext uri="{FF2B5EF4-FFF2-40B4-BE49-F238E27FC236}">
                <a16:creationId xmlns:a16="http://schemas.microsoft.com/office/drawing/2014/main" id="{B4EF99CF-B7D8-FB46-A083-5B4E2E2C0DDB}"/>
              </a:ext>
            </a:extLst>
          </p:cNvPr>
          <p:cNvSpPr/>
          <p:nvPr/>
        </p:nvSpPr>
        <p:spPr bwMode="gray">
          <a:xfrm>
            <a:off x="5209657" y="3604871"/>
            <a:ext cx="67950" cy="135852"/>
          </a:xfrm>
          <a:custGeom>
            <a:avLst/>
            <a:gdLst>
              <a:gd name="connsiteX0" fmla="*/ 0 w 70453"/>
              <a:gd name="connsiteY0" fmla="*/ 0 h 140907"/>
              <a:gd name="connsiteX1" fmla="*/ 24659 w 70453"/>
              <a:gd name="connsiteY1" fmla="*/ 0 h 140907"/>
              <a:gd name="connsiteX2" fmla="*/ 24659 w 70453"/>
              <a:gd name="connsiteY2" fmla="*/ 105680 h 140907"/>
              <a:gd name="connsiteX3" fmla="*/ 36988 w 70453"/>
              <a:gd name="connsiteY3" fmla="*/ 121532 h 140907"/>
              <a:gd name="connsiteX4" fmla="*/ 49318 w 70453"/>
              <a:gd name="connsiteY4" fmla="*/ 105680 h 140907"/>
              <a:gd name="connsiteX5" fmla="*/ 49318 w 70453"/>
              <a:gd name="connsiteY5" fmla="*/ 0 h 140907"/>
              <a:gd name="connsiteX6" fmla="*/ 73976 w 70453"/>
              <a:gd name="connsiteY6" fmla="*/ 0 h 140907"/>
              <a:gd name="connsiteX7" fmla="*/ 73976 w 70453"/>
              <a:gd name="connsiteY7" fmla="*/ 103919 h 140907"/>
              <a:gd name="connsiteX8" fmla="*/ 36988 w 70453"/>
              <a:gd name="connsiteY8" fmla="*/ 140907 h 140907"/>
              <a:gd name="connsiteX9" fmla="*/ 0 w 70453"/>
              <a:gd name="connsiteY9" fmla="*/ 103919 h 140907"/>
              <a:gd name="connsiteX10" fmla="*/ 0 w 70453"/>
              <a:gd name="connsiteY10" fmla="*/ 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40907">
                <a:moveTo>
                  <a:pt x="0" y="0"/>
                </a:moveTo>
                <a:lnTo>
                  <a:pt x="24659" y="0"/>
                </a:lnTo>
                <a:lnTo>
                  <a:pt x="24659" y="105680"/>
                </a:lnTo>
                <a:cubicBezTo>
                  <a:pt x="24659" y="116248"/>
                  <a:pt x="28182" y="121532"/>
                  <a:pt x="36988" y="121532"/>
                </a:cubicBezTo>
                <a:cubicBezTo>
                  <a:pt x="45795" y="121532"/>
                  <a:pt x="49318" y="116248"/>
                  <a:pt x="49318" y="105680"/>
                </a:cubicBezTo>
                <a:lnTo>
                  <a:pt x="49318" y="0"/>
                </a:lnTo>
                <a:lnTo>
                  <a:pt x="73976" y="0"/>
                </a:lnTo>
                <a:lnTo>
                  <a:pt x="73976" y="103919"/>
                </a:lnTo>
                <a:cubicBezTo>
                  <a:pt x="73976" y="128578"/>
                  <a:pt x="59886" y="140907"/>
                  <a:pt x="36988" y="140907"/>
                </a:cubicBezTo>
                <a:cubicBezTo>
                  <a:pt x="14091" y="140907"/>
                  <a:pt x="0" y="128578"/>
                  <a:pt x="0" y="103919"/>
                </a:cubicBezTo>
                <a:lnTo>
                  <a:pt x="0"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61" name="Freeform: Shape 72">
            <a:extLst>
              <a:ext uri="{FF2B5EF4-FFF2-40B4-BE49-F238E27FC236}">
                <a16:creationId xmlns:a16="http://schemas.microsoft.com/office/drawing/2014/main" id="{0853CA74-1D7D-8B46-A20F-24D5E6E90967}"/>
              </a:ext>
            </a:extLst>
          </p:cNvPr>
          <p:cNvSpPr/>
          <p:nvPr/>
        </p:nvSpPr>
        <p:spPr bwMode="gray">
          <a:xfrm>
            <a:off x="5294594" y="3604871"/>
            <a:ext cx="67950" cy="135852"/>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67" name="Freeform: Shape 86">
            <a:extLst>
              <a:ext uri="{FF2B5EF4-FFF2-40B4-BE49-F238E27FC236}">
                <a16:creationId xmlns:a16="http://schemas.microsoft.com/office/drawing/2014/main" id="{01AD2A9A-CDB9-4548-87A9-0C5158076054}"/>
              </a:ext>
            </a:extLst>
          </p:cNvPr>
          <p:cNvSpPr/>
          <p:nvPr/>
        </p:nvSpPr>
        <p:spPr bwMode="gray">
          <a:xfrm>
            <a:off x="5931490" y="4565792"/>
            <a:ext cx="67950" cy="118871"/>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68" name="Freeform: Shape 87">
            <a:extLst>
              <a:ext uri="{FF2B5EF4-FFF2-40B4-BE49-F238E27FC236}">
                <a16:creationId xmlns:a16="http://schemas.microsoft.com/office/drawing/2014/main" id="{527DECFE-6625-9F4E-8D53-090D03610901}"/>
              </a:ext>
            </a:extLst>
          </p:cNvPr>
          <p:cNvSpPr/>
          <p:nvPr/>
        </p:nvSpPr>
        <p:spPr bwMode="gray">
          <a:xfrm>
            <a:off x="6023221" y="4565792"/>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grpSp>
        <p:nvGrpSpPr>
          <p:cNvPr id="74" name="Graphic 453">
            <a:extLst>
              <a:ext uri="{FF2B5EF4-FFF2-40B4-BE49-F238E27FC236}">
                <a16:creationId xmlns:a16="http://schemas.microsoft.com/office/drawing/2014/main" id="{684388A1-80DD-BD42-8D6A-5522AF992712}"/>
              </a:ext>
            </a:extLst>
          </p:cNvPr>
          <p:cNvGrpSpPr/>
          <p:nvPr/>
        </p:nvGrpSpPr>
        <p:grpSpPr bwMode="gray">
          <a:xfrm>
            <a:off x="8008522" y="5046395"/>
            <a:ext cx="135898" cy="135852"/>
            <a:chOff x="8430600" y="4632562"/>
            <a:chExt cx="140907" cy="140907"/>
          </a:xfrm>
          <a:solidFill>
            <a:srgbClr val="00A0DC"/>
          </a:solidFill>
        </p:grpSpPr>
        <p:sp>
          <p:nvSpPr>
            <p:cNvPr id="197" name="Freeform: Shape 98">
              <a:extLst>
                <a:ext uri="{FF2B5EF4-FFF2-40B4-BE49-F238E27FC236}">
                  <a16:creationId xmlns:a16="http://schemas.microsoft.com/office/drawing/2014/main" id="{83586C76-5FDA-394F-859B-DB2C7BC0C164}"/>
                </a:ext>
              </a:extLst>
            </p:cNvPr>
            <p:cNvSpPr/>
            <p:nvPr/>
          </p:nvSpPr>
          <p:spPr bwMode="gray">
            <a:xfrm>
              <a:off x="8430600" y="4632562"/>
              <a:ext cx="52840" cy="140907"/>
            </a:xfrm>
            <a:custGeom>
              <a:avLst/>
              <a:gdLst>
                <a:gd name="connsiteX0" fmla="*/ 0 w 52840"/>
                <a:gd name="connsiteY0" fmla="*/ 139146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39146"/>
                  </a:moveTo>
                  <a:lnTo>
                    <a:pt x="0" y="0"/>
                  </a:lnTo>
                  <a:lnTo>
                    <a:pt x="24659" y="0"/>
                  </a:lnTo>
                  <a:lnTo>
                    <a:pt x="24659" y="119771"/>
                  </a:lnTo>
                  <a:lnTo>
                    <a:pt x="61647" y="119771"/>
                  </a:lnTo>
                  <a:lnTo>
                    <a:pt x="61647" y="140907"/>
                  </a:lnTo>
                  <a:lnTo>
                    <a:pt x="0" y="14090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98" name="Freeform: Shape 99">
              <a:extLst>
                <a:ext uri="{FF2B5EF4-FFF2-40B4-BE49-F238E27FC236}">
                  <a16:creationId xmlns:a16="http://schemas.microsoft.com/office/drawing/2014/main" id="{4A2E832E-8031-E14D-A383-AB73CAEF878E}"/>
                </a:ext>
              </a:extLst>
            </p:cNvPr>
            <p:cNvSpPr/>
            <p:nvPr/>
          </p:nvSpPr>
          <p:spPr bwMode="gray">
            <a:xfrm>
              <a:off x="8499292" y="4632562"/>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29943 w 70453"/>
                <a:gd name="connsiteY9" fmla="*/ 88067 h 123293"/>
                <a:gd name="connsiteX10" fmla="*/ 49317 w 70453"/>
                <a:gd name="connsiteY10" fmla="*/ 88067 h 123293"/>
                <a:gd name="connsiteX11" fmla="*/ 40511 w 70453"/>
                <a:gd name="connsiteY11" fmla="*/ 28181 h 123293"/>
                <a:gd name="connsiteX12" fmla="*/ 40511 w 70453"/>
                <a:gd name="connsiteY12" fmla="*/ 28181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3" y="107442"/>
                  </a:lnTo>
                  <a:lnTo>
                    <a:pt x="22897" y="139146"/>
                  </a:lnTo>
                  <a:close/>
                  <a:moveTo>
                    <a:pt x="29943" y="88067"/>
                  </a:moveTo>
                  <a:lnTo>
                    <a:pt x="49317" y="88067"/>
                  </a:lnTo>
                  <a:lnTo>
                    <a:pt x="40511" y="28181"/>
                  </a:lnTo>
                  <a:lnTo>
                    <a:pt x="40511" y="28181"/>
                  </a:lnTo>
                  <a:lnTo>
                    <a:pt x="29943" y="8806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79" name="Graphic 453">
            <a:extLst>
              <a:ext uri="{FF2B5EF4-FFF2-40B4-BE49-F238E27FC236}">
                <a16:creationId xmlns:a16="http://schemas.microsoft.com/office/drawing/2014/main" id="{E373EBDD-8540-C145-8965-129BFB7F97CB}"/>
              </a:ext>
            </a:extLst>
          </p:cNvPr>
          <p:cNvGrpSpPr/>
          <p:nvPr/>
        </p:nvGrpSpPr>
        <p:grpSpPr bwMode="gray">
          <a:xfrm>
            <a:off x="8356964" y="3392953"/>
            <a:ext cx="101923" cy="135852"/>
            <a:chOff x="8804004" y="3112526"/>
            <a:chExt cx="105680" cy="140907"/>
          </a:xfrm>
          <a:solidFill>
            <a:srgbClr val="00A0DC"/>
          </a:solidFill>
        </p:grpSpPr>
        <p:sp>
          <p:nvSpPr>
            <p:cNvPr id="191" name="Freeform: Shape 113">
              <a:extLst>
                <a:ext uri="{FF2B5EF4-FFF2-40B4-BE49-F238E27FC236}">
                  <a16:creationId xmlns:a16="http://schemas.microsoft.com/office/drawing/2014/main" id="{4DE31D47-09E6-4548-BA2D-3F73A736881B}"/>
                </a:ext>
              </a:extLst>
            </p:cNvPr>
            <p:cNvSpPr/>
            <p:nvPr/>
          </p:nvSpPr>
          <p:spPr bwMode="gray">
            <a:xfrm>
              <a:off x="8804004" y="3112526"/>
              <a:ext cx="17613" cy="140907"/>
            </a:xfrm>
            <a:custGeom>
              <a:avLst/>
              <a:gdLst>
                <a:gd name="connsiteX0" fmla="*/ 0 w 17613"/>
                <a:gd name="connsiteY0" fmla="*/ 140907 h 140907"/>
                <a:gd name="connsiteX1" fmla="*/ 0 w 17613"/>
                <a:gd name="connsiteY1" fmla="*/ 0 h 140907"/>
                <a:gd name="connsiteX2" fmla="*/ 24659 w 17613"/>
                <a:gd name="connsiteY2" fmla="*/ 0 h 140907"/>
                <a:gd name="connsiteX3" fmla="*/ 24659 w 17613"/>
                <a:gd name="connsiteY3" fmla="*/ 139146 h 140907"/>
                <a:gd name="connsiteX4" fmla="*/ 0 w 17613"/>
                <a:gd name="connsiteY4" fmla="*/ 139146 h 14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40907">
                  <a:moveTo>
                    <a:pt x="0" y="140907"/>
                  </a:moveTo>
                  <a:lnTo>
                    <a:pt x="0" y="0"/>
                  </a:lnTo>
                  <a:lnTo>
                    <a:pt x="24659" y="0"/>
                  </a:lnTo>
                  <a:lnTo>
                    <a:pt x="24659" y="139146"/>
                  </a:lnTo>
                  <a:lnTo>
                    <a:pt x="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92" name="Freeform: Shape 114">
              <a:extLst>
                <a:ext uri="{FF2B5EF4-FFF2-40B4-BE49-F238E27FC236}">
                  <a16:creationId xmlns:a16="http://schemas.microsoft.com/office/drawing/2014/main" id="{C77AA8EF-4D14-8E42-B73D-89ED8EBD8212}"/>
                </a:ext>
              </a:extLst>
            </p:cNvPr>
            <p:cNvSpPr/>
            <p:nvPr/>
          </p:nvSpPr>
          <p:spPr bwMode="gray">
            <a:xfrm>
              <a:off x="8853321" y="3112526"/>
              <a:ext cx="52840" cy="140907"/>
            </a:xfrm>
            <a:custGeom>
              <a:avLst/>
              <a:gdLst>
                <a:gd name="connsiteX0" fmla="*/ 0 w 52840"/>
                <a:gd name="connsiteY0" fmla="*/ 140907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40907"/>
                  </a:moveTo>
                  <a:lnTo>
                    <a:pt x="0" y="0"/>
                  </a:lnTo>
                  <a:lnTo>
                    <a:pt x="24659" y="0"/>
                  </a:lnTo>
                  <a:lnTo>
                    <a:pt x="24659" y="119771"/>
                  </a:lnTo>
                  <a:lnTo>
                    <a:pt x="61647" y="119771"/>
                  </a:lnTo>
                  <a:lnTo>
                    <a:pt x="61647" y="140907"/>
                  </a:lnTo>
                  <a:lnTo>
                    <a:pt x="0" y="14090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80" name="Graphic 453">
            <a:extLst>
              <a:ext uri="{FF2B5EF4-FFF2-40B4-BE49-F238E27FC236}">
                <a16:creationId xmlns:a16="http://schemas.microsoft.com/office/drawing/2014/main" id="{6411BECA-468B-1242-9D40-9676E693B3CD}"/>
              </a:ext>
            </a:extLst>
          </p:cNvPr>
          <p:cNvGrpSpPr/>
          <p:nvPr/>
        </p:nvGrpSpPr>
        <p:grpSpPr bwMode="gray">
          <a:xfrm>
            <a:off x="9031550" y="3789501"/>
            <a:ext cx="152886" cy="135852"/>
            <a:chOff x="9413427" y="3477123"/>
            <a:chExt cx="158521" cy="140907"/>
          </a:xfrm>
          <a:solidFill>
            <a:srgbClr val="00A0DC"/>
          </a:solidFill>
        </p:grpSpPr>
        <p:sp>
          <p:nvSpPr>
            <p:cNvPr id="189" name="Freeform: Shape 116">
              <a:extLst>
                <a:ext uri="{FF2B5EF4-FFF2-40B4-BE49-F238E27FC236}">
                  <a16:creationId xmlns:a16="http://schemas.microsoft.com/office/drawing/2014/main" id="{FC3E17C2-BB25-3C4B-93F6-832A1F4C1860}"/>
                </a:ext>
              </a:extLst>
            </p:cNvPr>
            <p:cNvSpPr/>
            <p:nvPr/>
          </p:nvSpPr>
          <p:spPr bwMode="gray">
            <a:xfrm>
              <a:off x="9413427" y="3477123"/>
              <a:ext cx="70454" cy="140907"/>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8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5 w 70453"/>
                <a:gd name="connsiteY10" fmla="*/ 75738 h 140907"/>
                <a:gd name="connsiteX11" fmla="*/ 33465 w 70453"/>
                <a:gd name="connsiteY11" fmla="*/ 75738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8" y="0"/>
                  </a:lnTo>
                  <a:lnTo>
                    <a:pt x="73976" y="0"/>
                  </a:lnTo>
                  <a:lnTo>
                    <a:pt x="47556" y="52840"/>
                  </a:lnTo>
                  <a:lnTo>
                    <a:pt x="77499" y="140907"/>
                  </a:lnTo>
                  <a:lnTo>
                    <a:pt x="52840" y="140907"/>
                  </a:lnTo>
                  <a:lnTo>
                    <a:pt x="33465" y="75738"/>
                  </a:lnTo>
                  <a:lnTo>
                    <a:pt x="33465" y="75738"/>
                  </a:lnTo>
                  <a:lnTo>
                    <a:pt x="24659" y="91590"/>
                  </a:lnTo>
                  <a:lnTo>
                    <a:pt x="24659" y="140907"/>
                  </a:lnTo>
                  <a:lnTo>
                    <a:pt x="0" y="14090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90" name="Freeform: Shape 117">
              <a:extLst>
                <a:ext uri="{FF2B5EF4-FFF2-40B4-BE49-F238E27FC236}">
                  <a16:creationId xmlns:a16="http://schemas.microsoft.com/office/drawing/2014/main" id="{65117746-01D8-8242-8031-F31ABDE3C11B}"/>
                </a:ext>
              </a:extLst>
            </p:cNvPr>
            <p:cNvSpPr/>
            <p:nvPr/>
          </p:nvSpPr>
          <p:spPr bwMode="gray">
            <a:xfrm>
              <a:off x="9490926" y="3477123"/>
              <a:ext cx="70454" cy="123294"/>
            </a:xfrm>
            <a:custGeom>
              <a:avLst/>
              <a:gdLst>
                <a:gd name="connsiteX0" fmla="*/ 52840 w 70453"/>
                <a:gd name="connsiteY0" fmla="*/ 139146 h 123293"/>
                <a:gd name="connsiteX1" fmla="*/ 29943 w 70453"/>
                <a:gd name="connsiteY1" fmla="*/ 139146 h 123293"/>
                <a:gd name="connsiteX2" fmla="*/ 29943 w 70453"/>
                <a:gd name="connsiteY2" fmla="*/ 81022 h 123293"/>
                <a:gd name="connsiteX3" fmla="*/ 0 w 70453"/>
                <a:gd name="connsiteY3" fmla="*/ 0 h 123293"/>
                <a:gd name="connsiteX4" fmla="*/ 24659 w 70453"/>
                <a:gd name="connsiteY4" fmla="*/ 0 h 123293"/>
                <a:gd name="connsiteX5" fmla="*/ 42273 w 70453"/>
                <a:gd name="connsiteY5" fmla="*/ 52840 h 123293"/>
                <a:gd name="connsiteX6" fmla="*/ 42273 w 70453"/>
                <a:gd name="connsiteY6" fmla="*/ 52840 h 123293"/>
                <a:gd name="connsiteX7" fmla="*/ 58125 w 70453"/>
                <a:gd name="connsiteY7" fmla="*/ 0 h 123293"/>
                <a:gd name="connsiteX8" fmla="*/ 82783 w 70453"/>
                <a:gd name="connsiteY8" fmla="*/ 0 h 123293"/>
                <a:gd name="connsiteX9" fmla="*/ 52840 w 70453"/>
                <a:gd name="connsiteY9" fmla="*/ 81022 h 123293"/>
                <a:gd name="connsiteX10" fmla="*/ 52840 w 70453"/>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23293">
                  <a:moveTo>
                    <a:pt x="52840" y="139146"/>
                  </a:moveTo>
                  <a:lnTo>
                    <a:pt x="29943" y="139146"/>
                  </a:lnTo>
                  <a:lnTo>
                    <a:pt x="29943" y="81022"/>
                  </a:lnTo>
                  <a:lnTo>
                    <a:pt x="0" y="0"/>
                  </a:lnTo>
                  <a:lnTo>
                    <a:pt x="24659" y="0"/>
                  </a:lnTo>
                  <a:lnTo>
                    <a:pt x="42273" y="52840"/>
                  </a:lnTo>
                  <a:lnTo>
                    <a:pt x="42273" y="52840"/>
                  </a:lnTo>
                  <a:lnTo>
                    <a:pt x="58125" y="0"/>
                  </a:lnTo>
                  <a:lnTo>
                    <a:pt x="82783" y="0"/>
                  </a:lnTo>
                  <a:lnTo>
                    <a:pt x="52840" y="81022"/>
                  </a:lnTo>
                  <a:lnTo>
                    <a:pt x="5284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81" name="Graphic 453">
            <a:extLst>
              <a:ext uri="{FF2B5EF4-FFF2-40B4-BE49-F238E27FC236}">
                <a16:creationId xmlns:a16="http://schemas.microsoft.com/office/drawing/2014/main" id="{82361D95-F688-624F-A021-73F7C227D028}"/>
              </a:ext>
            </a:extLst>
          </p:cNvPr>
          <p:cNvGrpSpPr/>
          <p:nvPr/>
        </p:nvGrpSpPr>
        <p:grpSpPr bwMode="gray">
          <a:xfrm>
            <a:off x="8763350" y="3384841"/>
            <a:ext cx="117212" cy="135852"/>
            <a:chOff x="9212635" y="3112526"/>
            <a:chExt cx="121532" cy="140907"/>
          </a:xfrm>
          <a:solidFill>
            <a:srgbClr val="00A0DC"/>
          </a:solidFill>
        </p:grpSpPr>
        <p:sp>
          <p:nvSpPr>
            <p:cNvPr id="187" name="Freeform: Shape 119">
              <a:extLst>
                <a:ext uri="{FF2B5EF4-FFF2-40B4-BE49-F238E27FC236}">
                  <a16:creationId xmlns:a16="http://schemas.microsoft.com/office/drawing/2014/main" id="{04FEBB85-78FB-7248-A435-FF1FB708AA1A}"/>
                </a:ext>
              </a:extLst>
            </p:cNvPr>
            <p:cNvSpPr/>
            <p:nvPr/>
          </p:nvSpPr>
          <p:spPr bwMode="gray">
            <a:xfrm>
              <a:off x="9212635" y="3112526"/>
              <a:ext cx="17613" cy="140907"/>
            </a:xfrm>
            <a:custGeom>
              <a:avLst/>
              <a:gdLst>
                <a:gd name="connsiteX0" fmla="*/ 0 w 17613"/>
                <a:gd name="connsiteY0" fmla="*/ 140907 h 140907"/>
                <a:gd name="connsiteX1" fmla="*/ 0 w 17613"/>
                <a:gd name="connsiteY1" fmla="*/ 0 h 140907"/>
                <a:gd name="connsiteX2" fmla="*/ 24659 w 17613"/>
                <a:gd name="connsiteY2" fmla="*/ 0 h 140907"/>
                <a:gd name="connsiteX3" fmla="*/ 24659 w 17613"/>
                <a:gd name="connsiteY3" fmla="*/ 139146 h 140907"/>
                <a:gd name="connsiteX4" fmla="*/ 0 w 17613"/>
                <a:gd name="connsiteY4" fmla="*/ 139146 h 14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40907">
                  <a:moveTo>
                    <a:pt x="0" y="140907"/>
                  </a:moveTo>
                  <a:lnTo>
                    <a:pt x="0" y="0"/>
                  </a:lnTo>
                  <a:lnTo>
                    <a:pt x="24659" y="0"/>
                  </a:lnTo>
                  <a:lnTo>
                    <a:pt x="24659" y="139146"/>
                  </a:lnTo>
                  <a:lnTo>
                    <a:pt x="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88" name="Freeform: Shape 120">
              <a:extLst>
                <a:ext uri="{FF2B5EF4-FFF2-40B4-BE49-F238E27FC236}">
                  <a16:creationId xmlns:a16="http://schemas.microsoft.com/office/drawing/2014/main" id="{013136F9-5D31-2347-95BD-C025ACEB2DCC}"/>
                </a:ext>
              </a:extLst>
            </p:cNvPr>
            <p:cNvSpPr/>
            <p:nvPr/>
          </p:nvSpPr>
          <p:spPr bwMode="gray">
            <a:xfrm>
              <a:off x="9263713" y="3112526"/>
              <a:ext cx="70454" cy="140907"/>
            </a:xfrm>
            <a:custGeom>
              <a:avLst/>
              <a:gdLst>
                <a:gd name="connsiteX0" fmla="*/ 0 w 70453"/>
                <a:gd name="connsiteY0" fmla="*/ 140907 h 140907"/>
                <a:gd name="connsiteX1" fmla="*/ 0 w 70453"/>
                <a:gd name="connsiteY1" fmla="*/ 0 h 140907"/>
                <a:gd name="connsiteX2" fmla="*/ 22898 w 70453"/>
                <a:gd name="connsiteY2" fmla="*/ 0 h 140907"/>
                <a:gd name="connsiteX3" fmla="*/ 52840 w 70453"/>
                <a:gd name="connsiteY3" fmla="*/ 79260 h 140907"/>
                <a:gd name="connsiteX4" fmla="*/ 52840 w 70453"/>
                <a:gd name="connsiteY4" fmla="*/ 79260 h 140907"/>
                <a:gd name="connsiteX5" fmla="*/ 52840 w 70453"/>
                <a:gd name="connsiteY5" fmla="*/ 0 h 140907"/>
                <a:gd name="connsiteX6" fmla="*/ 73976 w 70453"/>
                <a:gd name="connsiteY6" fmla="*/ 0 h 140907"/>
                <a:gd name="connsiteX7" fmla="*/ 73976 w 70453"/>
                <a:gd name="connsiteY7" fmla="*/ 139146 h 140907"/>
                <a:gd name="connsiteX8" fmla="*/ 52840 w 70453"/>
                <a:gd name="connsiteY8" fmla="*/ 139146 h 140907"/>
                <a:gd name="connsiteX9" fmla="*/ 22898 w 70453"/>
                <a:gd name="connsiteY9" fmla="*/ 51079 h 140907"/>
                <a:gd name="connsiteX10" fmla="*/ 22898 w 70453"/>
                <a:gd name="connsiteY10" fmla="*/ 51079 h 140907"/>
                <a:gd name="connsiteX11" fmla="*/ 22898 w 70453"/>
                <a:gd name="connsiteY11" fmla="*/ 139146 h 140907"/>
                <a:gd name="connsiteX12" fmla="*/ 0 w 70453"/>
                <a:gd name="connsiteY12" fmla="*/ 13914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0" y="140907"/>
                  </a:moveTo>
                  <a:lnTo>
                    <a:pt x="0" y="0"/>
                  </a:lnTo>
                  <a:lnTo>
                    <a:pt x="22898" y="0"/>
                  </a:lnTo>
                  <a:lnTo>
                    <a:pt x="52840" y="79260"/>
                  </a:lnTo>
                  <a:lnTo>
                    <a:pt x="52840" y="79260"/>
                  </a:lnTo>
                  <a:lnTo>
                    <a:pt x="52840" y="0"/>
                  </a:lnTo>
                  <a:lnTo>
                    <a:pt x="73976" y="0"/>
                  </a:lnTo>
                  <a:lnTo>
                    <a:pt x="73976" y="139146"/>
                  </a:lnTo>
                  <a:lnTo>
                    <a:pt x="52840" y="139146"/>
                  </a:lnTo>
                  <a:lnTo>
                    <a:pt x="22898" y="51079"/>
                  </a:lnTo>
                  <a:lnTo>
                    <a:pt x="22898" y="51079"/>
                  </a:lnTo>
                  <a:lnTo>
                    <a:pt x="22898" y="139146"/>
                  </a:lnTo>
                  <a:lnTo>
                    <a:pt x="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82" name="Graphic 453">
            <a:extLst>
              <a:ext uri="{FF2B5EF4-FFF2-40B4-BE49-F238E27FC236}">
                <a16:creationId xmlns:a16="http://schemas.microsoft.com/office/drawing/2014/main" id="{E5EB6809-210A-234B-A520-491D0C3C369F}"/>
              </a:ext>
            </a:extLst>
          </p:cNvPr>
          <p:cNvGrpSpPr/>
          <p:nvPr/>
        </p:nvGrpSpPr>
        <p:grpSpPr bwMode="gray">
          <a:xfrm>
            <a:off x="8856646" y="2729285"/>
            <a:ext cx="135898" cy="135852"/>
            <a:chOff x="9295418" y="2538329"/>
            <a:chExt cx="140907" cy="140907"/>
          </a:xfrm>
          <a:solidFill>
            <a:srgbClr val="00A0DC"/>
          </a:solidFill>
        </p:grpSpPr>
        <p:sp>
          <p:nvSpPr>
            <p:cNvPr id="185" name="Freeform: Shape 122">
              <a:extLst>
                <a:ext uri="{FF2B5EF4-FFF2-40B4-BE49-F238E27FC236}">
                  <a16:creationId xmlns:a16="http://schemas.microsoft.com/office/drawing/2014/main" id="{D95103F1-7146-6041-AB5A-48340F0763AA}"/>
                </a:ext>
              </a:extLst>
            </p:cNvPr>
            <p:cNvSpPr/>
            <p:nvPr/>
          </p:nvSpPr>
          <p:spPr bwMode="gray">
            <a:xfrm>
              <a:off x="9295418" y="2538329"/>
              <a:ext cx="88067" cy="123294"/>
            </a:xfrm>
            <a:custGeom>
              <a:avLst/>
              <a:gdLst>
                <a:gd name="connsiteX0" fmla="*/ 96874 w 88066"/>
                <a:gd name="connsiteY0" fmla="*/ 0 h 123293"/>
                <a:gd name="connsiteX1" fmla="*/ 96874 w 88066"/>
                <a:gd name="connsiteY1" fmla="*/ 139146 h 123293"/>
                <a:gd name="connsiteX2" fmla="*/ 75737 w 88066"/>
                <a:gd name="connsiteY2" fmla="*/ 139146 h 123293"/>
                <a:gd name="connsiteX3" fmla="*/ 75737 w 88066"/>
                <a:gd name="connsiteY3" fmla="*/ 29943 h 123293"/>
                <a:gd name="connsiteX4" fmla="*/ 75737 w 88066"/>
                <a:gd name="connsiteY4" fmla="*/ 29943 h 123293"/>
                <a:gd name="connsiteX5" fmla="*/ 54601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7 w 88066"/>
                <a:gd name="connsiteY13" fmla="*/ 81022 h 123293"/>
                <a:gd name="connsiteX14" fmla="*/ 49317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7" y="139146"/>
                  </a:lnTo>
                  <a:lnTo>
                    <a:pt x="75737" y="29943"/>
                  </a:lnTo>
                  <a:lnTo>
                    <a:pt x="75737" y="29943"/>
                  </a:lnTo>
                  <a:lnTo>
                    <a:pt x="54601" y="139146"/>
                  </a:lnTo>
                  <a:lnTo>
                    <a:pt x="42272" y="139146"/>
                  </a:lnTo>
                  <a:lnTo>
                    <a:pt x="21136" y="29943"/>
                  </a:lnTo>
                  <a:lnTo>
                    <a:pt x="21136" y="29943"/>
                  </a:lnTo>
                  <a:lnTo>
                    <a:pt x="21136" y="139146"/>
                  </a:lnTo>
                  <a:lnTo>
                    <a:pt x="0" y="139146"/>
                  </a:lnTo>
                  <a:lnTo>
                    <a:pt x="0" y="0"/>
                  </a:lnTo>
                  <a:lnTo>
                    <a:pt x="31704" y="0"/>
                  </a:lnTo>
                  <a:lnTo>
                    <a:pt x="49317" y="81022"/>
                  </a:lnTo>
                  <a:lnTo>
                    <a:pt x="49317" y="81022"/>
                  </a:lnTo>
                  <a:lnTo>
                    <a:pt x="66931" y="0"/>
                  </a:lnTo>
                  <a:lnTo>
                    <a:pt x="96874" y="0"/>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86" name="Freeform: Shape 123">
              <a:extLst>
                <a:ext uri="{FF2B5EF4-FFF2-40B4-BE49-F238E27FC236}">
                  <a16:creationId xmlns:a16="http://schemas.microsoft.com/office/drawing/2014/main" id="{4F03F2C5-8ADF-334C-A8AC-693681A6EC46}"/>
                </a:ext>
              </a:extLst>
            </p:cNvPr>
            <p:cNvSpPr/>
            <p:nvPr/>
          </p:nvSpPr>
          <p:spPr bwMode="gray">
            <a:xfrm>
              <a:off x="9416950" y="2540091"/>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83" name="Graphic 453">
            <a:extLst>
              <a:ext uri="{FF2B5EF4-FFF2-40B4-BE49-F238E27FC236}">
                <a16:creationId xmlns:a16="http://schemas.microsoft.com/office/drawing/2014/main" id="{114860DB-1348-C348-A0B7-4BF6F7E1C6F9}"/>
              </a:ext>
            </a:extLst>
          </p:cNvPr>
          <p:cNvGrpSpPr/>
          <p:nvPr/>
        </p:nvGrpSpPr>
        <p:grpSpPr bwMode="gray">
          <a:xfrm>
            <a:off x="8432726" y="4781446"/>
            <a:ext cx="169873" cy="135852"/>
            <a:chOff x="8830424" y="4361316"/>
            <a:chExt cx="176134" cy="140907"/>
          </a:xfrm>
          <a:solidFill>
            <a:srgbClr val="00A0DC"/>
          </a:solidFill>
        </p:grpSpPr>
        <p:sp>
          <p:nvSpPr>
            <p:cNvPr id="183" name="Freeform: Shape 125">
              <a:extLst>
                <a:ext uri="{FF2B5EF4-FFF2-40B4-BE49-F238E27FC236}">
                  <a16:creationId xmlns:a16="http://schemas.microsoft.com/office/drawing/2014/main" id="{EC24ED74-1E38-064D-A4CA-6CF07AB36FCC}"/>
                </a:ext>
              </a:extLst>
            </p:cNvPr>
            <p:cNvSpPr/>
            <p:nvPr/>
          </p:nvSpPr>
          <p:spPr bwMode="gray">
            <a:xfrm>
              <a:off x="8830424" y="4364838"/>
              <a:ext cx="88067" cy="123294"/>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3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1 h 123293"/>
                <a:gd name="connsiteX14" fmla="*/ 49318 w 88066"/>
                <a:gd name="connsiteY14" fmla="*/ 81021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3" y="139146"/>
                  </a:lnTo>
                  <a:lnTo>
                    <a:pt x="21136" y="29943"/>
                  </a:lnTo>
                  <a:lnTo>
                    <a:pt x="21136" y="29943"/>
                  </a:lnTo>
                  <a:lnTo>
                    <a:pt x="21136" y="139146"/>
                  </a:lnTo>
                  <a:lnTo>
                    <a:pt x="0" y="139146"/>
                  </a:lnTo>
                  <a:lnTo>
                    <a:pt x="0" y="0"/>
                  </a:lnTo>
                  <a:lnTo>
                    <a:pt x="31704" y="0"/>
                  </a:lnTo>
                  <a:lnTo>
                    <a:pt x="49318" y="81021"/>
                  </a:lnTo>
                  <a:lnTo>
                    <a:pt x="49318" y="81021"/>
                  </a:lnTo>
                  <a:lnTo>
                    <a:pt x="66931" y="0"/>
                  </a:lnTo>
                  <a:lnTo>
                    <a:pt x="96874" y="0"/>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84" name="Freeform: Shape 126">
              <a:extLst>
                <a:ext uri="{FF2B5EF4-FFF2-40B4-BE49-F238E27FC236}">
                  <a16:creationId xmlns:a16="http://schemas.microsoft.com/office/drawing/2014/main" id="{FDC8AEC1-082C-9D44-A3A2-525E874CF5ED}"/>
                </a:ext>
              </a:extLst>
            </p:cNvPr>
            <p:cNvSpPr/>
            <p:nvPr/>
          </p:nvSpPr>
          <p:spPr bwMode="gray">
            <a:xfrm>
              <a:off x="8943150" y="4361316"/>
              <a:ext cx="70454" cy="140907"/>
            </a:xfrm>
            <a:custGeom>
              <a:avLst/>
              <a:gdLst>
                <a:gd name="connsiteX0" fmla="*/ 49317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49 w 70453"/>
                <a:gd name="connsiteY10" fmla="*/ 0 h 140907"/>
                <a:gd name="connsiteX11" fmla="*/ 72214 w 70453"/>
                <a:gd name="connsiteY11" fmla="*/ 33466 h 140907"/>
                <a:gd name="connsiteX12" fmla="*/ 49317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7" y="36988"/>
                  </a:moveTo>
                  <a:cubicBezTo>
                    <a:pt x="47556" y="24659"/>
                    <a:pt x="42272" y="21136"/>
                    <a:pt x="36988" y="21136"/>
                  </a:cubicBezTo>
                  <a:cubicBezTo>
                    <a:pt x="29942" y="21136"/>
                    <a:pt x="24659" y="26420"/>
                    <a:pt x="24659" y="35227"/>
                  </a:cubicBezTo>
                  <a:cubicBezTo>
                    <a:pt x="24659" y="59886"/>
                    <a:pt x="73976" y="70454"/>
                    <a:pt x="73976" y="109203"/>
                  </a:cubicBezTo>
                  <a:cubicBezTo>
                    <a:pt x="73976" y="132100"/>
                    <a:pt x="58124" y="144430"/>
                    <a:pt x="35227" y="144430"/>
                  </a:cubicBezTo>
                  <a:cubicBezTo>
                    <a:pt x="12329" y="144430"/>
                    <a:pt x="0" y="126817"/>
                    <a:pt x="0" y="105680"/>
                  </a:cubicBezTo>
                  <a:lnTo>
                    <a:pt x="22897" y="102158"/>
                  </a:lnTo>
                  <a:cubicBezTo>
                    <a:pt x="24659" y="116249"/>
                    <a:pt x="29942" y="123294"/>
                    <a:pt x="36988" y="123294"/>
                  </a:cubicBezTo>
                  <a:cubicBezTo>
                    <a:pt x="45794" y="123294"/>
                    <a:pt x="51079" y="118010"/>
                    <a:pt x="51079" y="110964"/>
                  </a:cubicBezTo>
                  <a:cubicBezTo>
                    <a:pt x="51079" y="82783"/>
                    <a:pt x="1761" y="75738"/>
                    <a:pt x="1761" y="35227"/>
                  </a:cubicBezTo>
                  <a:cubicBezTo>
                    <a:pt x="1761" y="12330"/>
                    <a:pt x="15852" y="0"/>
                    <a:pt x="38749" y="0"/>
                  </a:cubicBezTo>
                  <a:cubicBezTo>
                    <a:pt x="58124" y="0"/>
                    <a:pt x="70454" y="14091"/>
                    <a:pt x="72214" y="33466"/>
                  </a:cubicBezTo>
                  <a:lnTo>
                    <a:pt x="49317" y="36988"/>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84" name="Graphic 453">
            <a:extLst>
              <a:ext uri="{FF2B5EF4-FFF2-40B4-BE49-F238E27FC236}">
                <a16:creationId xmlns:a16="http://schemas.microsoft.com/office/drawing/2014/main" id="{0D2B921F-2D46-734E-923E-9230D250C772}"/>
              </a:ext>
            </a:extLst>
          </p:cNvPr>
          <p:cNvGrpSpPr/>
          <p:nvPr/>
        </p:nvGrpSpPr>
        <p:grpSpPr bwMode="gray">
          <a:xfrm>
            <a:off x="8831171" y="4173702"/>
            <a:ext cx="149488" cy="135852"/>
            <a:chOff x="9054114" y="3834675"/>
            <a:chExt cx="154998" cy="140907"/>
          </a:xfrm>
          <a:solidFill>
            <a:srgbClr val="00A0DC"/>
          </a:solidFill>
        </p:grpSpPr>
        <p:sp>
          <p:nvSpPr>
            <p:cNvPr id="181" name="Freeform: Shape 128">
              <a:extLst>
                <a:ext uri="{FF2B5EF4-FFF2-40B4-BE49-F238E27FC236}">
                  <a16:creationId xmlns:a16="http://schemas.microsoft.com/office/drawing/2014/main" id="{C8A7C891-EB86-6045-A719-4D8F84D45769}"/>
                </a:ext>
              </a:extLst>
            </p:cNvPr>
            <p:cNvSpPr/>
            <p:nvPr/>
          </p:nvSpPr>
          <p:spPr bwMode="gray">
            <a:xfrm>
              <a:off x="9054114" y="3834675"/>
              <a:ext cx="70454" cy="140907"/>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82" name="Freeform: Shape 129">
              <a:extLst>
                <a:ext uri="{FF2B5EF4-FFF2-40B4-BE49-F238E27FC236}">
                  <a16:creationId xmlns:a16="http://schemas.microsoft.com/office/drawing/2014/main" id="{0E0F1956-482C-C74B-8372-E4218A7D4039}"/>
                </a:ext>
              </a:extLst>
            </p:cNvPr>
            <p:cNvSpPr/>
            <p:nvPr/>
          </p:nvSpPr>
          <p:spPr bwMode="gray">
            <a:xfrm>
              <a:off x="9138658" y="3836437"/>
              <a:ext cx="70454" cy="123294"/>
            </a:xfrm>
            <a:custGeom>
              <a:avLst/>
              <a:gdLst>
                <a:gd name="connsiteX0" fmla="*/ 0 w 70453"/>
                <a:gd name="connsiteY0" fmla="*/ 139146 h 123293"/>
                <a:gd name="connsiteX1" fmla="*/ 0 w 70453"/>
                <a:gd name="connsiteY1" fmla="*/ 0 h 123293"/>
                <a:gd name="connsiteX2" fmla="*/ 22898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8 w 70453"/>
                <a:gd name="connsiteY9" fmla="*/ 51079 h 123293"/>
                <a:gd name="connsiteX10" fmla="*/ 22898 w 70453"/>
                <a:gd name="connsiteY10" fmla="*/ 51079 h 123293"/>
                <a:gd name="connsiteX11" fmla="*/ 22898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8" y="0"/>
                  </a:lnTo>
                  <a:lnTo>
                    <a:pt x="52840" y="79260"/>
                  </a:lnTo>
                  <a:lnTo>
                    <a:pt x="52840" y="79260"/>
                  </a:lnTo>
                  <a:lnTo>
                    <a:pt x="52840" y="0"/>
                  </a:lnTo>
                  <a:lnTo>
                    <a:pt x="73976" y="0"/>
                  </a:lnTo>
                  <a:lnTo>
                    <a:pt x="73976" y="139146"/>
                  </a:lnTo>
                  <a:lnTo>
                    <a:pt x="52840" y="139146"/>
                  </a:lnTo>
                  <a:lnTo>
                    <a:pt x="22898" y="51079"/>
                  </a:lnTo>
                  <a:lnTo>
                    <a:pt x="22898" y="51079"/>
                  </a:lnTo>
                  <a:lnTo>
                    <a:pt x="22898" y="139146"/>
                  </a:lnTo>
                  <a:lnTo>
                    <a:pt x="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85" name="Graphic 453">
            <a:extLst>
              <a:ext uri="{FF2B5EF4-FFF2-40B4-BE49-F238E27FC236}">
                <a16:creationId xmlns:a16="http://schemas.microsoft.com/office/drawing/2014/main" id="{F98BB3D8-1101-2240-BF81-F46E419BB646}"/>
              </a:ext>
            </a:extLst>
          </p:cNvPr>
          <p:cNvGrpSpPr/>
          <p:nvPr/>
        </p:nvGrpSpPr>
        <p:grpSpPr bwMode="gray">
          <a:xfrm>
            <a:off x="8870322" y="4721100"/>
            <a:ext cx="135898" cy="135852"/>
            <a:chOff x="9286611" y="4356032"/>
            <a:chExt cx="140907" cy="140907"/>
          </a:xfrm>
          <a:solidFill>
            <a:srgbClr val="00A0DC"/>
          </a:solidFill>
        </p:grpSpPr>
        <p:sp>
          <p:nvSpPr>
            <p:cNvPr id="179" name="Freeform: Shape 131">
              <a:extLst>
                <a:ext uri="{FF2B5EF4-FFF2-40B4-BE49-F238E27FC236}">
                  <a16:creationId xmlns:a16="http://schemas.microsoft.com/office/drawing/2014/main" id="{40B042D2-6A04-E84D-8595-8EA2CE3F1FBB}"/>
                </a:ext>
              </a:extLst>
            </p:cNvPr>
            <p:cNvSpPr/>
            <p:nvPr/>
          </p:nvSpPr>
          <p:spPr bwMode="gray">
            <a:xfrm>
              <a:off x="9286611" y="4356032"/>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8124 w 70453"/>
                <a:gd name="connsiteY5" fmla="*/ 139146 h 123293"/>
                <a:gd name="connsiteX6" fmla="*/ 54601 w 70453"/>
                <a:gd name="connsiteY6" fmla="*/ 107442 h 123293"/>
                <a:gd name="connsiteX7" fmla="*/ 28181 w 70453"/>
                <a:gd name="connsiteY7" fmla="*/ 107442 h 123293"/>
                <a:gd name="connsiteX8" fmla="*/ 22897 w 70453"/>
                <a:gd name="connsiteY8" fmla="*/ 139146 h 123293"/>
                <a:gd name="connsiteX9" fmla="*/ 29942 w 70453"/>
                <a:gd name="connsiteY9" fmla="*/ 86306 h 123293"/>
                <a:gd name="connsiteX10" fmla="*/ 49317 w 70453"/>
                <a:gd name="connsiteY10" fmla="*/ 86306 h 123293"/>
                <a:gd name="connsiteX11" fmla="*/ 40511 w 70453"/>
                <a:gd name="connsiteY11" fmla="*/ 26420 h 123293"/>
                <a:gd name="connsiteX12" fmla="*/ 40511 w 70453"/>
                <a:gd name="connsiteY12" fmla="*/ 26420 h 123293"/>
                <a:gd name="connsiteX13" fmla="*/ 29942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8124" y="139146"/>
                  </a:lnTo>
                  <a:lnTo>
                    <a:pt x="54601" y="107442"/>
                  </a:lnTo>
                  <a:lnTo>
                    <a:pt x="28181" y="107442"/>
                  </a:lnTo>
                  <a:lnTo>
                    <a:pt x="22897" y="139146"/>
                  </a:lnTo>
                  <a:close/>
                  <a:moveTo>
                    <a:pt x="29942" y="86306"/>
                  </a:moveTo>
                  <a:lnTo>
                    <a:pt x="49317" y="86306"/>
                  </a:lnTo>
                  <a:lnTo>
                    <a:pt x="40511" y="26420"/>
                  </a:lnTo>
                  <a:lnTo>
                    <a:pt x="40511" y="26420"/>
                  </a:lnTo>
                  <a:lnTo>
                    <a:pt x="29942" y="8630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80" name="Freeform: Shape 132">
              <a:extLst>
                <a:ext uri="{FF2B5EF4-FFF2-40B4-BE49-F238E27FC236}">
                  <a16:creationId xmlns:a16="http://schemas.microsoft.com/office/drawing/2014/main" id="{049039AA-31B4-5544-813F-7B87531CDDEE}"/>
                </a:ext>
              </a:extLst>
            </p:cNvPr>
            <p:cNvSpPr/>
            <p:nvPr/>
          </p:nvSpPr>
          <p:spPr bwMode="gray">
            <a:xfrm>
              <a:off x="9379962" y="4356032"/>
              <a:ext cx="52840" cy="140907"/>
            </a:xfrm>
            <a:custGeom>
              <a:avLst/>
              <a:gdLst>
                <a:gd name="connsiteX0" fmla="*/ 0 w 52840"/>
                <a:gd name="connsiteY0" fmla="*/ 139146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39146"/>
                  </a:moveTo>
                  <a:lnTo>
                    <a:pt x="0" y="0"/>
                  </a:lnTo>
                  <a:lnTo>
                    <a:pt x="24659" y="0"/>
                  </a:lnTo>
                  <a:lnTo>
                    <a:pt x="24659" y="119771"/>
                  </a:lnTo>
                  <a:lnTo>
                    <a:pt x="61647" y="119771"/>
                  </a:lnTo>
                  <a:lnTo>
                    <a:pt x="61647" y="140907"/>
                  </a:lnTo>
                  <a:lnTo>
                    <a:pt x="0" y="14090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sp>
        <p:nvSpPr>
          <p:cNvPr id="86" name="Freeform: Shape 134">
            <a:extLst>
              <a:ext uri="{FF2B5EF4-FFF2-40B4-BE49-F238E27FC236}">
                <a16:creationId xmlns:a16="http://schemas.microsoft.com/office/drawing/2014/main" id="{3D0C3F1E-D55E-AE4A-BD7B-08D79773907B}"/>
              </a:ext>
            </a:extLst>
          </p:cNvPr>
          <p:cNvSpPr/>
          <p:nvPr/>
        </p:nvSpPr>
        <p:spPr bwMode="gray">
          <a:xfrm>
            <a:off x="7864951" y="3818051"/>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2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2"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87" name="Freeform: Shape 135">
            <a:extLst>
              <a:ext uri="{FF2B5EF4-FFF2-40B4-BE49-F238E27FC236}">
                <a16:creationId xmlns:a16="http://schemas.microsoft.com/office/drawing/2014/main" id="{D9714287-DCB0-D84D-B3B0-A80F1A0355C0}"/>
              </a:ext>
            </a:extLst>
          </p:cNvPr>
          <p:cNvSpPr/>
          <p:nvPr/>
        </p:nvSpPr>
        <p:spPr bwMode="gray">
          <a:xfrm>
            <a:off x="7980464" y="3818050"/>
            <a:ext cx="67950" cy="135852"/>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9 h 140907"/>
              <a:gd name="connsiteX5" fmla="*/ 0 w 70453"/>
              <a:gd name="connsiteY5" fmla="*/ 107442 h 140907"/>
              <a:gd name="connsiteX6" fmla="*/ 0 w 70453"/>
              <a:gd name="connsiteY6" fmla="*/ 35227 h 140907"/>
              <a:gd name="connsiteX7" fmla="*/ 24659 w 70453"/>
              <a:gd name="connsiteY7" fmla="*/ 105680 h 140907"/>
              <a:gd name="connsiteX8" fmla="*/ 36988 w 70453"/>
              <a:gd name="connsiteY8" fmla="*/ 121533 h 140907"/>
              <a:gd name="connsiteX9" fmla="*/ 49317 w 70453"/>
              <a:gd name="connsiteY9" fmla="*/ 105680 h 140907"/>
              <a:gd name="connsiteX10" fmla="*/ 49317 w 70453"/>
              <a:gd name="connsiteY10" fmla="*/ 35227 h 140907"/>
              <a:gd name="connsiteX11" fmla="*/ 36988 w 70453"/>
              <a:gd name="connsiteY11" fmla="*/ 19375 h 140907"/>
              <a:gd name="connsiteX12" fmla="*/ 24659 w 70453"/>
              <a:gd name="connsiteY12" fmla="*/ 35227 h 140907"/>
              <a:gd name="connsiteX13" fmla="*/ 24659 w 70453"/>
              <a:gd name="connsiteY13" fmla="*/ 10568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7"/>
                  <a:pt x="61647" y="142669"/>
                  <a:pt x="36988" y="142669"/>
                </a:cubicBezTo>
                <a:cubicBezTo>
                  <a:pt x="12329" y="142669"/>
                  <a:pt x="0" y="126817"/>
                  <a:pt x="0" y="107442"/>
                </a:cubicBezTo>
                <a:lnTo>
                  <a:pt x="0" y="35227"/>
                </a:lnTo>
                <a:close/>
                <a:moveTo>
                  <a:pt x="24659" y="105680"/>
                </a:moveTo>
                <a:cubicBezTo>
                  <a:pt x="24659" y="116249"/>
                  <a:pt x="28181" y="121533"/>
                  <a:pt x="36988" y="121533"/>
                </a:cubicBezTo>
                <a:cubicBezTo>
                  <a:pt x="47556" y="121533"/>
                  <a:pt x="49317" y="116249"/>
                  <a:pt x="49317" y="105680"/>
                </a:cubicBezTo>
                <a:lnTo>
                  <a:pt x="49317" y="35227"/>
                </a:lnTo>
                <a:cubicBezTo>
                  <a:pt x="49317" y="24659"/>
                  <a:pt x="45794" y="19375"/>
                  <a:pt x="36988" y="19375"/>
                </a:cubicBezTo>
                <a:cubicBezTo>
                  <a:pt x="28181" y="19375"/>
                  <a:pt x="24659" y="24659"/>
                  <a:pt x="24659" y="35227"/>
                </a:cubicBezTo>
                <a:lnTo>
                  <a:pt x="24659" y="10568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grpSp>
        <p:nvGrpSpPr>
          <p:cNvPr id="88" name="Graphic 453">
            <a:extLst>
              <a:ext uri="{FF2B5EF4-FFF2-40B4-BE49-F238E27FC236}">
                <a16:creationId xmlns:a16="http://schemas.microsoft.com/office/drawing/2014/main" id="{40EFA676-855F-F640-A58B-7C99E4CF3537}"/>
              </a:ext>
            </a:extLst>
          </p:cNvPr>
          <p:cNvGrpSpPr/>
          <p:nvPr/>
        </p:nvGrpSpPr>
        <p:grpSpPr bwMode="gray">
          <a:xfrm>
            <a:off x="9723969" y="4378277"/>
            <a:ext cx="152886" cy="135852"/>
            <a:chOff x="10086259" y="4028423"/>
            <a:chExt cx="158521" cy="140907"/>
          </a:xfrm>
          <a:solidFill>
            <a:srgbClr val="00A0DC"/>
          </a:solidFill>
        </p:grpSpPr>
        <p:sp>
          <p:nvSpPr>
            <p:cNvPr id="177" name="Freeform: Shape 137">
              <a:extLst>
                <a:ext uri="{FF2B5EF4-FFF2-40B4-BE49-F238E27FC236}">
                  <a16:creationId xmlns:a16="http://schemas.microsoft.com/office/drawing/2014/main" id="{00ACF501-CBA6-9649-8B0E-E1E60784F389}"/>
                </a:ext>
              </a:extLst>
            </p:cNvPr>
            <p:cNvSpPr/>
            <p:nvPr/>
          </p:nvSpPr>
          <p:spPr bwMode="gray">
            <a:xfrm>
              <a:off x="10086259" y="4028423"/>
              <a:ext cx="70454" cy="140907"/>
            </a:xfrm>
            <a:custGeom>
              <a:avLst/>
              <a:gdLst>
                <a:gd name="connsiteX0" fmla="*/ 49317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49 w 70453"/>
                <a:gd name="connsiteY10" fmla="*/ 0 h 140907"/>
                <a:gd name="connsiteX11" fmla="*/ 72215 w 70453"/>
                <a:gd name="connsiteY11" fmla="*/ 33465 h 140907"/>
                <a:gd name="connsiteX12" fmla="*/ 49317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7" y="36988"/>
                  </a:moveTo>
                  <a:cubicBezTo>
                    <a:pt x="47556" y="24659"/>
                    <a:pt x="42272" y="21136"/>
                    <a:pt x="36988" y="21136"/>
                  </a:cubicBezTo>
                  <a:cubicBezTo>
                    <a:pt x="29942" y="21136"/>
                    <a:pt x="24659" y="26420"/>
                    <a:pt x="24659" y="35227"/>
                  </a:cubicBezTo>
                  <a:cubicBezTo>
                    <a:pt x="24659" y="59885"/>
                    <a:pt x="73976" y="70454"/>
                    <a:pt x="73976" y="109203"/>
                  </a:cubicBezTo>
                  <a:cubicBezTo>
                    <a:pt x="73976" y="132100"/>
                    <a:pt x="58124" y="144430"/>
                    <a:pt x="35227" y="144430"/>
                  </a:cubicBezTo>
                  <a:cubicBezTo>
                    <a:pt x="12329" y="144430"/>
                    <a:pt x="0" y="126816"/>
                    <a:pt x="0" y="105680"/>
                  </a:cubicBezTo>
                  <a:lnTo>
                    <a:pt x="22897" y="102158"/>
                  </a:lnTo>
                  <a:cubicBezTo>
                    <a:pt x="24659" y="116249"/>
                    <a:pt x="29942" y="123294"/>
                    <a:pt x="36988" y="123294"/>
                  </a:cubicBezTo>
                  <a:cubicBezTo>
                    <a:pt x="45795" y="123294"/>
                    <a:pt x="51079" y="118010"/>
                    <a:pt x="51079" y="110964"/>
                  </a:cubicBezTo>
                  <a:cubicBezTo>
                    <a:pt x="51079" y="82783"/>
                    <a:pt x="1761" y="75738"/>
                    <a:pt x="1761" y="35227"/>
                  </a:cubicBezTo>
                  <a:cubicBezTo>
                    <a:pt x="1761" y="12329"/>
                    <a:pt x="15852" y="0"/>
                    <a:pt x="38749" y="0"/>
                  </a:cubicBezTo>
                  <a:cubicBezTo>
                    <a:pt x="58124" y="0"/>
                    <a:pt x="70454" y="14091"/>
                    <a:pt x="72215" y="33465"/>
                  </a:cubicBezTo>
                  <a:lnTo>
                    <a:pt x="49317" y="36988"/>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78" name="Freeform: Shape 138">
              <a:extLst>
                <a:ext uri="{FF2B5EF4-FFF2-40B4-BE49-F238E27FC236}">
                  <a16:creationId xmlns:a16="http://schemas.microsoft.com/office/drawing/2014/main" id="{A9AA1005-DF8A-0B4C-A95B-A76EB5F78596}"/>
                </a:ext>
              </a:extLst>
            </p:cNvPr>
            <p:cNvSpPr/>
            <p:nvPr/>
          </p:nvSpPr>
          <p:spPr bwMode="gray">
            <a:xfrm>
              <a:off x="10177848" y="4028423"/>
              <a:ext cx="70454" cy="140907"/>
            </a:xfrm>
            <a:custGeom>
              <a:avLst/>
              <a:gdLst>
                <a:gd name="connsiteX0" fmla="*/ 47556 w 70453"/>
                <a:gd name="connsiteY0" fmla="*/ 49318 h 140907"/>
                <a:gd name="connsiteX1" fmla="*/ 47556 w 70453"/>
                <a:gd name="connsiteY1" fmla="*/ 38749 h 140907"/>
                <a:gd name="connsiteX2" fmla="*/ 35227 w 70453"/>
                <a:gd name="connsiteY2" fmla="*/ 21136 h 140907"/>
                <a:gd name="connsiteX3" fmla="*/ 22898 w 70453"/>
                <a:gd name="connsiteY3" fmla="*/ 36988 h 140907"/>
                <a:gd name="connsiteX4" fmla="*/ 22898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5 w 70453"/>
                <a:gd name="connsiteY8" fmla="*/ 91590 h 140907"/>
                <a:gd name="connsiteX9" fmla="*/ 72215 w 70453"/>
                <a:gd name="connsiteY9" fmla="*/ 107442 h 140907"/>
                <a:gd name="connsiteX10" fmla="*/ 36988 w 70453"/>
                <a:gd name="connsiteY10" fmla="*/ 142669 h 140907"/>
                <a:gd name="connsiteX11" fmla="*/ 0 w 70453"/>
                <a:gd name="connsiteY11" fmla="*/ 107442 h 140907"/>
                <a:gd name="connsiteX12" fmla="*/ 0 w 70453"/>
                <a:gd name="connsiteY12" fmla="*/ 35227 h 140907"/>
                <a:gd name="connsiteX13" fmla="*/ 36988 w 70453"/>
                <a:gd name="connsiteY13" fmla="*/ 0 h 140907"/>
                <a:gd name="connsiteX14" fmla="*/ 72215 w 70453"/>
                <a:gd name="connsiteY14" fmla="*/ 38749 h 140907"/>
                <a:gd name="connsiteX15" fmla="*/ 72215 w 70453"/>
                <a:gd name="connsiteY15" fmla="*/ 49318 h 140907"/>
                <a:gd name="connsiteX16" fmla="*/ 47556 w 70453"/>
                <a:gd name="connsiteY16" fmla="*/ 4931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8"/>
                  </a:moveTo>
                  <a:lnTo>
                    <a:pt x="47556" y="38749"/>
                  </a:lnTo>
                  <a:cubicBezTo>
                    <a:pt x="47556" y="26420"/>
                    <a:pt x="42273" y="21136"/>
                    <a:pt x="35227" y="21136"/>
                  </a:cubicBezTo>
                  <a:cubicBezTo>
                    <a:pt x="26420" y="21136"/>
                    <a:pt x="22898" y="26420"/>
                    <a:pt x="22898" y="36988"/>
                  </a:cubicBezTo>
                  <a:lnTo>
                    <a:pt x="22898" y="107442"/>
                  </a:lnTo>
                  <a:cubicBezTo>
                    <a:pt x="22898" y="118010"/>
                    <a:pt x="26420" y="123294"/>
                    <a:pt x="35227" y="123294"/>
                  </a:cubicBezTo>
                  <a:cubicBezTo>
                    <a:pt x="44033" y="123294"/>
                    <a:pt x="47556" y="118010"/>
                    <a:pt x="47556" y="109203"/>
                  </a:cubicBezTo>
                  <a:lnTo>
                    <a:pt x="47556" y="91590"/>
                  </a:lnTo>
                  <a:lnTo>
                    <a:pt x="72215" y="91590"/>
                  </a:lnTo>
                  <a:lnTo>
                    <a:pt x="72215" y="107442"/>
                  </a:lnTo>
                  <a:cubicBezTo>
                    <a:pt x="72215" y="126816"/>
                    <a:pt x="59886" y="142669"/>
                    <a:pt x="36988" y="142669"/>
                  </a:cubicBezTo>
                  <a:cubicBezTo>
                    <a:pt x="12330" y="142669"/>
                    <a:pt x="0" y="126816"/>
                    <a:pt x="0" y="107442"/>
                  </a:cubicBezTo>
                  <a:lnTo>
                    <a:pt x="0" y="35227"/>
                  </a:lnTo>
                  <a:cubicBezTo>
                    <a:pt x="0" y="15852"/>
                    <a:pt x="12330" y="0"/>
                    <a:pt x="36988" y="0"/>
                  </a:cubicBezTo>
                  <a:cubicBezTo>
                    <a:pt x="61647" y="0"/>
                    <a:pt x="72215" y="17613"/>
                    <a:pt x="72215" y="38749"/>
                  </a:cubicBezTo>
                  <a:lnTo>
                    <a:pt x="72215" y="49318"/>
                  </a:lnTo>
                  <a:lnTo>
                    <a:pt x="47556" y="49318"/>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89" name="Graphic 453">
            <a:extLst>
              <a:ext uri="{FF2B5EF4-FFF2-40B4-BE49-F238E27FC236}">
                <a16:creationId xmlns:a16="http://schemas.microsoft.com/office/drawing/2014/main" id="{0A73C9B4-D063-544C-BC45-0BAF6265046D}"/>
              </a:ext>
            </a:extLst>
          </p:cNvPr>
          <p:cNvGrpSpPr/>
          <p:nvPr/>
        </p:nvGrpSpPr>
        <p:grpSpPr bwMode="gray">
          <a:xfrm>
            <a:off x="9399456" y="4717831"/>
            <a:ext cx="152886" cy="135852"/>
            <a:chOff x="9767456" y="4331373"/>
            <a:chExt cx="158521" cy="140907"/>
          </a:xfrm>
          <a:solidFill>
            <a:srgbClr val="00A0DC"/>
          </a:solidFill>
        </p:grpSpPr>
        <p:sp>
          <p:nvSpPr>
            <p:cNvPr id="175" name="Freeform: Shape 140">
              <a:extLst>
                <a:ext uri="{FF2B5EF4-FFF2-40B4-BE49-F238E27FC236}">
                  <a16:creationId xmlns:a16="http://schemas.microsoft.com/office/drawing/2014/main" id="{ADEE89F9-E2C9-0D4B-93CF-14D4FD17FAFE}"/>
                </a:ext>
              </a:extLst>
            </p:cNvPr>
            <p:cNvSpPr/>
            <p:nvPr/>
          </p:nvSpPr>
          <p:spPr bwMode="gray">
            <a:xfrm>
              <a:off x="9767456" y="4331373"/>
              <a:ext cx="70454" cy="140907"/>
            </a:xfrm>
            <a:custGeom>
              <a:avLst/>
              <a:gdLst>
                <a:gd name="connsiteX0" fmla="*/ 35227 w 70453"/>
                <a:gd name="connsiteY0" fmla="*/ 70454 h 140907"/>
                <a:gd name="connsiteX1" fmla="*/ 73976 w 70453"/>
                <a:gd name="connsiteY1" fmla="*/ 70454 h 140907"/>
                <a:gd name="connsiteX2" fmla="*/ 73976 w 70453"/>
                <a:gd name="connsiteY2" fmla="*/ 140907 h 140907"/>
                <a:gd name="connsiteX3" fmla="*/ 61647 w 70453"/>
                <a:gd name="connsiteY3" fmla="*/ 140907 h 140907"/>
                <a:gd name="connsiteX4" fmla="*/ 56363 w 70453"/>
                <a:gd name="connsiteY4" fmla="*/ 130339 h 140907"/>
                <a:gd name="connsiteX5" fmla="*/ 31704 w 70453"/>
                <a:gd name="connsiteY5" fmla="*/ 142669 h 140907"/>
                <a:gd name="connsiteX6" fmla="*/ 0 w 70453"/>
                <a:gd name="connsiteY6" fmla="*/ 107442 h 140907"/>
                <a:gd name="connsiteX7" fmla="*/ 0 w 70453"/>
                <a:gd name="connsiteY7" fmla="*/ 35227 h 140907"/>
                <a:gd name="connsiteX8" fmla="*/ 35227 w 70453"/>
                <a:gd name="connsiteY8" fmla="*/ 0 h 140907"/>
                <a:gd name="connsiteX9" fmla="*/ 70454 w 70453"/>
                <a:gd name="connsiteY9" fmla="*/ 38749 h 140907"/>
                <a:gd name="connsiteX10" fmla="*/ 70454 w 70453"/>
                <a:gd name="connsiteY10" fmla="*/ 47556 h 140907"/>
                <a:gd name="connsiteX11" fmla="*/ 47556 w 70453"/>
                <a:gd name="connsiteY11" fmla="*/ 47556 h 140907"/>
                <a:gd name="connsiteX12" fmla="*/ 33465 w 70453"/>
                <a:gd name="connsiteY12" fmla="*/ 21136 h 140907"/>
                <a:gd name="connsiteX13" fmla="*/ 22897 w 70453"/>
                <a:gd name="connsiteY13" fmla="*/ 36988 h 140907"/>
                <a:gd name="connsiteX14" fmla="*/ 22897 w 70453"/>
                <a:gd name="connsiteY14" fmla="*/ 109203 h 140907"/>
                <a:gd name="connsiteX15" fmla="*/ 33465 w 70453"/>
                <a:gd name="connsiteY15" fmla="*/ 123294 h 140907"/>
                <a:gd name="connsiteX16" fmla="*/ 45795 w 70453"/>
                <a:gd name="connsiteY16" fmla="*/ 103919 h 140907"/>
                <a:gd name="connsiteX17" fmla="*/ 45795 w 70453"/>
                <a:gd name="connsiteY17" fmla="*/ 89828 h 140907"/>
                <a:gd name="connsiteX18" fmla="*/ 35227 w 70453"/>
                <a:gd name="connsiteY18" fmla="*/ 89828 h 140907"/>
                <a:gd name="connsiteX19" fmla="*/ 35227 w 70453"/>
                <a:gd name="connsiteY19" fmla="*/ 70454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453" h="140907">
                  <a:moveTo>
                    <a:pt x="35227" y="70454"/>
                  </a:moveTo>
                  <a:lnTo>
                    <a:pt x="73976" y="70454"/>
                  </a:lnTo>
                  <a:lnTo>
                    <a:pt x="73976" y="140907"/>
                  </a:lnTo>
                  <a:lnTo>
                    <a:pt x="61647" y="140907"/>
                  </a:lnTo>
                  <a:lnTo>
                    <a:pt x="56363" y="130339"/>
                  </a:lnTo>
                  <a:cubicBezTo>
                    <a:pt x="49317" y="139146"/>
                    <a:pt x="44033" y="142669"/>
                    <a:pt x="31704" y="142669"/>
                  </a:cubicBezTo>
                  <a:cubicBezTo>
                    <a:pt x="12330" y="142669"/>
                    <a:pt x="0" y="128578"/>
                    <a:pt x="0" y="107442"/>
                  </a:cubicBezTo>
                  <a:lnTo>
                    <a:pt x="0" y="35227"/>
                  </a:lnTo>
                  <a:cubicBezTo>
                    <a:pt x="0" y="15852"/>
                    <a:pt x="12330" y="0"/>
                    <a:pt x="35227" y="0"/>
                  </a:cubicBezTo>
                  <a:cubicBezTo>
                    <a:pt x="59885" y="0"/>
                    <a:pt x="70454" y="17613"/>
                    <a:pt x="70454" y="38749"/>
                  </a:cubicBezTo>
                  <a:lnTo>
                    <a:pt x="70454" y="47556"/>
                  </a:lnTo>
                  <a:lnTo>
                    <a:pt x="47556" y="47556"/>
                  </a:lnTo>
                  <a:cubicBezTo>
                    <a:pt x="47556" y="26420"/>
                    <a:pt x="44033" y="21136"/>
                    <a:pt x="33465" y="21136"/>
                  </a:cubicBezTo>
                  <a:cubicBezTo>
                    <a:pt x="28182" y="21136"/>
                    <a:pt x="22897" y="24659"/>
                    <a:pt x="22897" y="36988"/>
                  </a:cubicBezTo>
                  <a:lnTo>
                    <a:pt x="22897" y="109203"/>
                  </a:lnTo>
                  <a:cubicBezTo>
                    <a:pt x="22897" y="118010"/>
                    <a:pt x="26420" y="123294"/>
                    <a:pt x="33465" y="123294"/>
                  </a:cubicBezTo>
                  <a:cubicBezTo>
                    <a:pt x="44033" y="123294"/>
                    <a:pt x="45795" y="118010"/>
                    <a:pt x="45795" y="103919"/>
                  </a:cubicBezTo>
                  <a:lnTo>
                    <a:pt x="45795" y="89828"/>
                  </a:lnTo>
                  <a:lnTo>
                    <a:pt x="35227" y="89828"/>
                  </a:lnTo>
                  <a:lnTo>
                    <a:pt x="35227" y="70454"/>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76" name="Freeform: Shape 141">
              <a:extLst>
                <a:ext uri="{FF2B5EF4-FFF2-40B4-BE49-F238E27FC236}">
                  <a16:creationId xmlns:a16="http://schemas.microsoft.com/office/drawing/2014/main" id="{6D9B878F-A588-0B45-A5D1-ACF14940FED5}"/>
                </a:ext>
              </a:extLst>
            </p:cNvPr>
            <p:cNvSpPr/>
            <p:nvPr/>
          </p:nvSpPr>
          <p:spPr bwMode="gray">
            <a:xfrm>
              <a:off x="9859046" y="4333134"/>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2 w 70453"/>
                <a:gd name="connsiteY7" fmla="*/ 107442 h 123293"/>
                <a:gd name="connsiteX8" fmla="*/ 22897 w 70453"/>
                <a:gd name="connsiteY8" fmla="*/ 139146 h 123293"/>
                <a:gd name="connsiteX9" fmla="*/ 29942 w 70453"/>
                <a:gd name="connsiteY9" fmla="*/ 88067 h 123293"/>
                <a:gd name="connsiteX10" fmla="*/ 49317 w 70453"/>
                <a:gd name="connsiteY10" fmla="*/ 88067 h 123293"/>
                <a:gd name="connsiteX11" fmla="*/ 40511 w 70453"/>
                <a:gd name="connsiteY11" fmla="*/ 28181 h 123293"/>
                <a:gd name="connsiteX12" fmla="*/ 40511 w 70453"/>
                <a:gd name="connsiteY12" fmla="*/ 28181 h 123293"/>
                <a:gd name="connsiteX13" fmla="*/ 29942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2" y="107442"/>
                  </a:lnTo>
                  <a:lnTo>
                    <a:pt x="22897" y="139146"/>
                  </a:lnTo>
                  <a:close/>
                  <a:moveTo>
                    <a:pt x="29942" y="88067"/>
                  </a:moveTo>
                  <a:lnTo>
                    <a:pt x="49317" y="88067"/>
                  </a:lnTo>
                  <a:lnTo>
                    <a:pt x="40511" y="28181"/>
                  </a:lnTo>
                  <a:lnTo>
                    <a:pt x="40511" y="28181"/>
                  </a:lnTo>
                  <a:lnTo>
                    <a:pt x="29942" y="8806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90" name="Graphic 453">
            <a:extLst>
              <a:ext uri="{FF2B5EF4-FFF2-40B4-BE49-F238E27FC236}">
                <a16:creationId xmlns:a16="http://schemas.microsoft.com/office/drawing/2014/main" id="{625F57A0-4612-1345-A6BD-C749F2A346AC}"/>
              </a:ext>
            </a:extLst>
          </p:cNvPr>
          <p:cNvGrpSpPr/>
          <p:nvPr/>
        </p:nvGrpSpPr>
        <p:grpSpPr bwMode="gray">
          <a:xfrm>
            <a:off x="9784768" y="5451433"/>
            <a:ext cx="135898" cy="135852"/>
            <a:chOff x="10137338" y="5092271"/>
            <a:chExt cx="140907" cy="140907"/>
          </a:xfrm>
          <a:solidFill>
            <a:srgbClr val="00A0DC"/>
          </a:solidFill>
        </p:grpSpPr>
        <p:sp>
          <p:nvSpPr>
            <p:cNvPr id="173" name="Freeform: Shape 143">
              <a:extLst>
                <a:ext uri="{FF2B5EF4-FFF2-40B4-BE49-F238E27FC236}">
                  <a16:creationId xmlns:a16="http://schemas.microsoft.com/office/drawing/2014/main" id="{B49EB833-8158-D348-8954-09D247941910}"/>
                </a:ext>
              </a:extLst>
            </p:cNvPr>
            <p:cNvSpPr/>
            <p:nvPr/>
          </p:nvSpPr>
          <p:spPr bwMode="gray">
            <a:xfrm>
              <a:off x="10137338" y="5092271"/>
              <a:ext cx="52840" cy="123294"/>
            </a:xfrm>
            <a:custGeom>
              <a:avLst/>
              <a:gdLst>
                <a:gd name="connsiteX0" fmla="*/ 0 w 52840"/>
                <a:gd name="connsiteY0" fmla="*/ 139146 h 123293"/>
                <a:gd name="connsiteX1" fmla="*/ 0 w 52840"/>
                <a:gd name="connsiteY1" fmla="*/ 0 h 123293"/>
                <a:gd name="connsiteX2" fmla="*/ 66931 w 52840"/>
                <a:gd name="connsiteY2" fmla="*/ 0 h 123293"/>
                <a:gd name="connsiteX3" fmla="*/ 66931 w 52840"/>
                <a:gd name="connsiteY3" fmla="*/ 21136 h 123293"/>
                <a:gd name="connsiteX4" fmla="*/ 24659 w 52840"/>
                <a:gd name="connsiteY4" fmla="*/ 21136 h 123293"/>
                <a:gd name="connsiteX5" fmla="*/ 24659 w 52840"/>
                <a:gd name="connsiteY5" fmla="*/ 56363 h 123293"/>
                <a:gd name="connsiteX6" fmla="*/ 56363 w 52840"/>
                <a:gd name="connsiteY6" fmla="*/ 56363 h 123293"/>
                <a:gd name="connsiteX7" fmla="*/ 56363 w 52840"/>
                <a:gd name="connsiteY7" fmla="*/ 77499 h 123293"/>
                <a:gd name="connsiteX8" fmla="*/ 24659 w 52840"/>
                <a:gd name="connsiteY8" fmla="*/ 77499 h 123293"/>
                <a:gd name="connsiteX9" fmla="*/ 24659 w 52840"/>
                <a:gd name="connsiteY9" fmla="*/ 139146 h 123293"/>
                <a:gd name="connsiteX10" fmla="*/ 0 w 52840"/>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40" h="123293">
                  <a:moveTo>
                    <a:pt x="0" y="139146"/>
                  </a:moveTo>
                  <a:lnTo>
                    <a:pt x="0" y="0"/>
                  </a:lnTo>
                  <a:lnTo>
                    <a:pt x="66931" y="0"/>
                  </a:lnTo>
                  <a:lnTo>
                    <a:pt x="66931" y="21136"/>
                  </a:lnTo>
                  <a:lnTo>
                    <a:pt x="24659" y="21136"/>
                  </a:lnTo>
                  <a:lnTo>
                    <a:pt x="24659" y="56363"/>
                  </a:lnTo>
                  <a:lnTo>
                    <a:pt x="56363" y="56363"/>
                  </a:lnTo>
                  <a:lnTo>
                    <a:pt x="56363" y="77499"/>
                  </a:lnTo>
                  <a:lnTo>
                    <a:pt x="24659" y="77499"/>
                  </a:lnTo>
                  <a:lnTo>
                    <a:pt x="24659" y="139146"/>
                  </a:lnTo>
                  <a:lnTo>
                    <a:pt x="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74" name="Freeform: Shape 144">
              <a:extLst>
                <a:ext uri="{FF2B5EF4-FFF2-40B4-BE49-F238E27FC236}">
                  <a16:creationId xmlns:a16="http://schemas.microsoft.com/office/drawing/2014/main" id="{58C76A2E-E0CF-4845-88AD-D7CD7F87A707}"/>
                </a:ext>
              </a:extLst>
            </p:cNvPr>
            <p:cNvSpPr/>
            <p:nvPr/>
          </p:nvSpPr>
          <p:spPr bwMode="gray">
            <a:xfrm>
              <a:off x="10223643" y="5092271"/>
              <a:ext cx="52840" cy="140907"/>
            </a:xfrm>
            <a:custGeom>
              <a:avLst/>
              <a:gdLst>
                <a:gd name="connsiteX0" fmla="*/ 0 w 52840"/>
                <a:gd name="connsiteY0" fmla="*/ 139146 h 140907"/>
                <a:gd name="connsiteX1" fmla="*/ 0 w 52840"/>
                <a:gd name="connsiteY1" fmla="*/ 0 h 140907"/>
                <a:gd name="connsiteX2" fmla="*/ 24659 w 52840"/>
                <a:gd name="connsiteY2" fmla="*/ 0 h 140907"/>
                <a:gd name="connsiteX3" fmla="*/ 24659 w 52840"/>
                <a:gd name="connsiteY3" fmla="*/ 119771 h 140907"/>
                <a:gd name="connsiteX4" fmla="*/ 61647 w 52840"/>
                <a:gd name="connsiteY4" fmla="*/ 119771 h 140907"/>
                <a:gd name="connsiteX5" fmla="*/ 61647 w 52840"/>
                <a:gd name="connsiteY5" fmla="*/ 140907 h 140907"/>
                <a:gd name="connsiteX6" fmla="*/ 0 w 52840"/>
                <a:gd name="connsiteY6"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0" h="140907">
                  <a:moveTo>
                    <a:pt x="0" y="139146"/>
                  </a:moveTo>
                  <a:lnTo>
                    <a:pt x="0" y="0"/>
                  </a:lnTo>
                  <a:lnTo>
                    <a:pt x="24659" y="0"/>
                  </a:lnTo>
                  <a:lnTo>
                    <a:pt x="24659" y="119771"/>
                  </a:lnTo>
                  <a:lnTo>
                    <a:pt x="61647" y="119771"/>
                  </a:lnTo>
                  <a:lnTo>
                    <a:pt x="61647" y="140907"/>
                  </a:lnTo>
                  <a:lnTo>
                    <a:pt x="0" y="14090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92" name="Graphic 453">
            <a:extLst>
              <a:ext uri="{FF2B5EF4-FFF2-40B4-BE49-F238E27FC236}">
                <a16:creationId xmlns:a16="http://schemas.microsoft.com/office/drawing/2014/main" id="{0D228D37-762D-2542-B55A-000CDEBEBE72}"/>
              </a:ext>
            </a:extLst>
          </p:cNvPr>
          <p:cNvGrpSpPr/>
          <p:nvPr/>
        </p:nvGrpSpPr>
        <p:grpSpPr bwMode="gray">
          <a:xfrm>
            <a:off x="9838709" y="2963891"/>
            <a:ext cx="135898" cy="118871"/>
            <a:chOff x="10188416" y="2772588"/>
            <a:chExt cx="140907" cy="123294"/>
          </a:xfrm>
          <a:solidFill>
            <a:srgbClr val="00A0DC"/>
          </a:solidFill>
        </p:grpSpPr>
        <p:sp>
          <p:nvSpPr>
            <p:cNvPr id="169" name="Freeform: Shape 149">
              <a:extLst>
                <a:ext uri="{FF2B5EF4-FFF2-40B4-BE49-F238E27FC236}">
                  <a16:creationId xmlns:a16="http://schemas.microsoft.com/office/drawing/2014/main" id="{A212D98F-9BBC-664A-A6D2-512401A2C2C2}"/>
                </a:ext>
              </a:extLst>
            </p:cNvPr>
            <p:cNvSpPr/>
            <p:nvPr/>
          </p:nvSpPr>
          <p:spPr bwMode="gray">
            <a:xfrm>
              <a:off x="10188416" y="2772588"/>
              <a:ext cx="70454" cy="123294"/>
            </a:xfrm>
            <a:custGeom>
              <a:avLst/>
              <a:gdLst>
                <a:gd name="connsiteX0" fmla="*/ 0 w 70453"/>
                <a:gd name="connsiteY0" fmla="*/ 139146 h 123293"/>
                <a:gd name="connsiteX1" fmla="*/ 0 w 70453"/>
                <a:gd name="connsiteY1" fmla="*/ 0 h 123293"/>
                <a:gd name="connsiteX2" fmla="*/ 35227 w 70453"/>
                <a:gd name="connsiteY2" fmla="*/ 0 h 123293"/>
                <a:gd name="connsiteX3" fmla="*/ 79260 w 70453"/>
                <a:gd name="connsiteY3" fmla="*/ 40511 h 123293"/>
                <a:gd name="connsiteX4" fmla="*/ 35227 w 70453"/>
                <a:gd name="connsiteY4" fmla="*/ 81022 h 123293"/>
                <a:gd name="connsiteX5" fmla="*/ 24659 w 70453"/>
                <a:gd name="connsiteY5" fmla="*/ 81022 h 123293"/>
                <a:gd name="connsiteX6" fmla="*/ 24659 w 70453"/>
                <a:gd name="connsiteY6" fmla="*/ 139146 h 123293"/>
                <a:gd name="connsiteX7" fmla="*/ 0 w 70453"/>
                <a:gd name="connsiteY7" fmla="*/ 139146 h 123293"/>
                <a:gd name="connsiteX8" fmla="*/ 24659 w 70453"/>
                <a:gd name="connsiteY8" fmla="*/ 61647 h 123293"/>
                <a:gd name="connsiteX9" fmla="*/ 33465 w 70453"/>
                <a:gd name="connsiteY9" fmla="*/ 61647 h 123293"/>
                <a:gd name="connsiteX10" fmla="*/ 54602 w 70453"/>
                <a:gd name="connsiteY10" fmla="*/ 40511 h 123293"/>
                <a:gd name="connsiteX11" fmla="*/ 33465 w 70453"/>
                <a:gd name="connsiteY11" fmla="*/ 19375 h 123293"/>
                <a:gd name="connsiteX12" fmla="*/ 24659 w 70453"/>
                <a:gd name="connsiteY12" fmla="*/ 19375 h 123293"/>
                <a:gd name="connsiteX13" fmla="*/ 24659 w 70453"/>
                <a:gd name="connsiteY13" fmla="*/ 6164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0" y="139146"/>
                  </a:moveTo>
                  <a:lnTo>
                    <a:pt x="0" y="0"/>
                  </a:lnTo>
                  <a:lnTo>
                    <a:pt x="35227" y="0"/>
                  </a:lnTo>
                  <a:cubicBezTo>
                    <a:pt x="65170" y="0"/>
                    <a:pt x="79260" y="10568"/>
                    <a:pt x="79260" y="40511"/>
                  </a:cubicBezTo>
                  <a:cubicBezTo>
                    <a:pt x="79260" y="70454"/>
                    <a:pt x="65170" y="81022"/>
                    <a:pt x="35227" y="81022"/>
                  </a:cubicBezTo>
                  <a:lnTo>
                    <a:pt x="24659" y="81022"/>
                  </a:lnTo>
                  <a:lnTo>
                    <a:pt x="24659" y="139146"/>
                  </a:lnTo>
                  <a:lnTo>
                    <a:pt x="0" y="139146"/>
                  </a:lnTo>
                  <a:close/>
                  <a:moveTo>
                    <a:pt x="24659" y="61647"/>
                  </a:moveTo>
                  <a:lnTo>
                    <a:pt x="33465" y="61647"/>
                  </a:lnTo>
                  <a:cubicBezTo>
                    <a:pt x="49318" y="61647"/>
                    <a:pt x="54602" y="56363"/>
                    <a:pt x="54602" y="40511"/>
                  </a:cubicBezTo>
                  <a:cubicBezTo>
                    <a:pt x="54602" y="24659"/>
                    <a:pt x="49318" y="19375"/>
                    <a:pt x="33465" y="19375"/>
                  </a:cubicBezTo>
                  <a:lnTo>
                    <a:pt x="24659" y="19375"/>
                  </a:lnTo>
                  <a:lnTo>
                    <a:pt x="24659" y="6164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70" name="Freeform: Shape 150">
              <a:extLst>
                <a:ext uri="{FF2B5EF4-FFF2-40B4-BE49-F238E27FC236}">
                  <a16:creationId xmlns:a16="http://schemas.microsoft.com/office/drawing/2014/main" id="{2F2A4E08-3A80-3949-B749-66D4BC5C3AA3}"/>
                </a:ext>
              </a:extLst>
            </p:cNvPr>
            <p:cNvSpPr/>
            <p:nvPr/>
          </p:nvSpPr>
          <p:spPr bwMode="gray">
            <a:xfrm>
              <a:off x="10262393" y="2772588"/>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9942 w 70453"/>
                <a:gd name="connsiteY7" fmla="*/ 107442 h 123293"/>
                <a:gd name="connsiteX8" fmla="*/ 22897 w 70453"/>
                <a:gd name="connsiteY8" fmla="*/ 139146 h 123293"/>
                <a:gd name="connsiteX9" fmla="*/ 29942 w 70453"/>
                <a:gd name="connsiteY9" fmla="*/ 88067 h 123293"/>
                <a:gd name="connsiteX10" fmla="*/ 49317 w 70453"/>
                <a:gd name="connsiteY10" fmla="*/ 88067 h 123293"/>
                <a:gd name="connsiteX11" fmla="*/ 40511 w 70453"/>
                <a:gd name="connsiteY11" fmla="*/ 28182 h 123293"/>
                <a:gd name="connsiteX12" fmla="*/ 40511 w 70453"/>
                <a:gd name="connsiteY12" fmla="*/ 28182 h 123293"/>
                <a:gd name="connsiteX13" fmla="*/ 29942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9942" y="107442"/>
                  </a:lnTo>
                  <a:lnTo>
                    <a:pt x="22897" y="139146"/>
                  </a:lnTo>
                  <a:close/>
                  <a:moveTo>
                    <a:pt x="29942" y="88067"/>
                  </a:moveTo>
                  <a:lnTo>
                    <a:pt x="49317" y="88067"/>
                  </a:lnTo>
                  <a:lnTo>
                    <a:pt x="40511" y="28182"/>
                  </a:lnTo>
                  <a:lnTo>
                    <a:pt x="40511" y="28182"/>
                  </a:lnTo>
                  <a:lnTo>
                    <a:pt x="29942" y="8806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93" name="Graphic 453">
            <a:extLst>
              <a:ext uri="{FF2B5EF4-FFF2-40B4-BE49-F238E27FC236}">
                <a16:creationId xmlns:a16="http://schemas.microsoft.com/office/drawing/2014/main" id="{B4F89A6F-650F-6745-AF26-E743643F7E0C}"/>
              </a:ext>
            </a:extLst>
          </p:cNvPr>
          <p:cNvGrpSpPr/>
          <p:nvPr/>
        </p:nvGrpSpPr>
        <p:grpSpPr bwMode="gray">
          <a:xfrm>
            <a:off x="9920040" y="3589990"/>
            <a:ext cx="135898" cy="118871"/>
            <a:chOff x="10318755" y="3362636"/>
            <a:chExt cx="140907" cy="123294"/>
          </a:xfrm>
          <a:solidFill>
            <a:srgbClr val="00A0DC"/>
          </a:solidFill>
        </p:grpSpPr>
        <p:sp>
          <p:nvSpPr>
            <p:cNvPr id="167" name="Freeform: Shape 152">
              <a:extLst>
                <a:ext uri="{FF2B5EF4-FFF2-40B4-BE49-F238E27FC236}">
                  <a16:creationId xmlns:a16="http://schemas.microsoft.com/office/drawing/2014/main" id="{BE2B1C3A-521F-BB40-8830-187316CAF2FE}"/>
                </a:ext>
              </a:extLst>
            </p:cNvPr>
            <p:cNvSpPr/>
            <p:nvPr/>
          </p:nvSpPr>
          <p:spPr bwMode="gray">
            <a:xfrm>
              <a:off x="10318755" y="3362636"/>
              <a:ext cx="70454" cy="123294"/>
            </a:xfrm>
            <a:custGeom>
              <a:avLst/>
              <a:gdLst>
                <a:gd name="connsiteX0" fmla="*/ 59886 w 70453"/>
                <a:gd name="connsiteY0" fmla="*/ 0 h 123293"/>
                <a:gd name="connsiteX1" fmla="*/ 82783 w 70453"/>
                <a:gd name="connsiteY1" fmla="*/ 0 h 123293"/>
                <a:gd name="connsiteX2" fmla="*/ 52840 w 70453"/>
                <a:gd name="connsiteY2" fmla="*/ 139146 h 123293"/>
                <a:gd name="connsiteX3" fmla="*/ 29943 w 70453"/>
                <a:gd name="connsiteY3" fmla="*/ 139146 h 123293"/>
                <a:gd name="connsiteX4" fmla="*/ 0 w 70453"/>
                <a:gd name="connsiteY4" fmla="*/ 0 h 123293"/>
                <a:gd name="connsiteX5" fmla="*/ 22898 w 70453"/>
                <a:gd name="connsiteY5" fmla="*/ 0 h 123293"/>
                <a:gd name="connsiteX6" fmla="*/ 40511 w 70453"/>
                <a:gd name="connsiteY6" fmla="*/ 96874 h 123293"/>
                <a:gd name="connsiteX7" fmla="*/ 40511 w 70453"/>
                <a:gd name="connsiteY7" fmla="*/ 96874 h 123293"/>
                <a:gd name="connsiteX8" fmla="*/ 59886 w 70453"/>
                <a:gd name="connsiteY8"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23293">
                  <a:moveTo>
                    <a:pt x="59886" y="0"/>
                  </a:moveTo>
                  <a:lnTo>
                    <a:pt x="82783" y="0"/>
                  </a:lnTo>
                  <a:lnTo>
                    <a:pt x="52840" y="139146"/>
                  </a:lnTo>
                  <a:lnTo>
                    <a:pt x="29943" y="139146"/>
                  </a:lnTo>
                  <a:lnTo>
                    <a:pt x="0" y="0"/>
                  </a:lnTo>
                  <a:lnTo>
                    <a:pt x="22898" y="0"/>
                  </a:lnTo>
                  <a:lnTo>
                    <a:pt x="40511" y="96874"/>
                  </a:lnTo>
                  <a:lnTo>
                    <a:pt x="40511" y="96874"/>
                  </a:lnTo>
                  <a:lnTo>
                    <a:pt x="59886" y="0"/>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68" name="Freeform: Shape 153">
              <a:extLst>
                <a:ext uri="{FF2B5EF4-FFF2-40B4-BE49-F238E27FC236}">
                  <a16:creationId xmlns:a16="http://schemas.microsoft.com/office/drawing/2014/main" id="{96308C55-5A4D-2E4C-8BC3-FDE559BBD7DD}"/>
                </a:ext>
              </a:extLst>
            </p:cNvPr>
            <p:cNvSpPr/>
            <p:nvPr/>
          </p:nvSpPr>
          <p:spPr bwMode="gray">
            <a:xfrm>
              <a:off x="10392732" y="3362636"/>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5 w 70453"/>
                <a:gd name="connsiteY5" fmla="*/ 139146 h 123293"/>
                <a:gd name="connsiteX6" fmla="*/ 56363 w 70453"/>
                <a:gd name="connsiteY6" fmla="*/ 107442 h 123293"/>
                <a:gd name="connsiteX7" fmla="*/ 26420 w 70453"/>
                <a:gd name="connsiteY7" fmla="*/ 107442 h 123293"/>
                <a:gd name="connsiteX8" fmla="*/ 22897 w 70453"/>
                <a:gd name="connsiteY8" fmla="*/ 139146 h 123293"/>
                <a:gd name="connsiteX9" fmla="*/ 29943 w 70453"/>
                <a:gd name="connsiteY9" fmla="*/ 86306 h 123293"/>
                <a:gd name="connsiteX10" fmla="*/ 49317 w 70453"/>
                <a:gd name="connsiteY10" fmla="*/ 86306 h 123293"/>
                <a:gd name="connsiteX11" fmla="*/ 40511 w 70453"/>
                <a:gd name="connsiteY11" fmla="*/ 26420 h 123293"/>
                <a:gd name="connsiteX12" fmla="*/ 40511 w 70453"/>
                <a:gd name="connsiteY12" fmla="*/ 26420 h 123293"/>
                <a:gd name="connsiteX13" fmla="*/ 29943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5" y="139146"/>
                  </a:lnTo>
                  <a:lnTo>
                    <a:pt x="56363" y="107442"/>
                  </a:lnTo>
                  <a:lnTo>
                    <a:pt x="26420" y="107442"/>
                  </a:lnTo>
                  <a:lnTo>
                    <a:pt x="22897" y="139146"/>
                  </a:lnTo>
                  <a:close/>
                  <a:moveTo>
                    <a:pt x="29943" y="86306"/>
                  </a:moveTo>
                  <a:lnTo>
                    <a:pt x="49317" y="86306"/>
                  </a:lnTo>
                  <a:lnTo>
                    <a:pt x="40511" y="26420"/>
                  </a:lnTo>
                  <a:lnTo>
                    <a:pt x="40511" y="26420"/>
                  </a:lnTo>
                  <a:lnTo>
                    <a:pt x="29943" y="8630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94" name="Graphic 453">
            <a:extLst>
              <a:ext uri="{FF2B5EF4-FFF2-40B4-BE49-F238E27FC236}">
                <a16:creationId xmlns:a16="http://schemas.microsoft.com/office/drawing/2014/main" id="{51C9030E-9823-5F46-81DD-4DC1F0F9790D}"/>
              </a:ext>
            </a:extLst>
          </p:cNvPr>
          <p:cNvGrpSpPr/>
          <p:nvPr/>
        </p:nvGrpSpPr>
        <p:grpSpPr bwMode="gray">
          <a:xfrm>
            <a:off x="9884867" y="3975989"/>
            <a:ext cx="152886" cy="135852"/>
            <a:chOff x="10264154" y="3697291"/>
            <a:chExt cx="158521" cy="140907"/>
          </a:xfrm>
          <a:solidFill>
            <a:srgbClr val="00A0DC"/>
          </a:solidFill>
        </p:grpSpPr>
        <p:sp>
          <p:nvSpPr>
            <p:cNvPr id="165" name="Freeform: Shape 155">
              <a:extLst>
                <a:ext uri="{FF2B5EF4-FFF2-40B4-BE49-F238E27FC236}">
                  <a16:creationId xmlns:a16="http://schemas.microsoft.com/office/drawing/2014/main" id="{593DAFAD-633A-A842-ACA7-585AC346EE68}"/>
                </a:ext>
              </a:extLst>
            </p:cNvPr>
            <p:cNvSpPr/>
            <p:nvPr/>
          </p:nvSpPr>
          <p:spPr bwMode="gray">
            <a:xfrm>
              <a:off x="10264154" y="3700813"/>
              <a:ext cx="70454" cy="123294"/>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66" name="Freeform: Shape 156">
              <a:extLst>
                <a:ext uri="{FF2B5EF4-FFF2-40B4-BE49-F238E27FC236}">
                  <a16:creationId xmlns:a16="http://schemas.microsoft.com/office/drawing/2014/main" id="{7CE8FE84-CC8B-F746-992A-FB1AD151DA57}"/>
                </a:ext>
              </a:extLst>
            </p:cNvPr>
            <p:cNvSpPr/>
            <p:nvPr/>
          </p:nvSpPr>
          <p:spPr bwMode="gray">
            <a:xfrm>
              <a:off x="10361028" y="3697291"/>
              <a:ext cx="70454" cy="140907"/>
            </a:xfrm>
            <a:custGeom>
              <a:avLst/>
              <a:gdLst>
                <a:gd name="connsiteX0" fmla="*/ 47556 w 70453"/>
                <a:gd name="connsiteY0" fmla="*/ 49318 h 140907"/>
                <a:gd name="connsiteX1" fmla="*/ 47556 w 70453"/>
                <a:gd name="connsiteY1" fmla="*/ 38749 h 140907"/>
                <a:gd name="connsiteX2" fmla="*/ 35227 w 70453"/>
                <a:gd name="connsiteY2" fmla="*/ 21136 h 140907"/>
                <a:gd name="connsiteX3" fmla="*/ 22897 w 70453"/>
                <a:gd name="connsiteY3" fmla="*/ 36988 h 140907"/>
                <a:gd name="connsiteX4" fmla="*/ 22897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4 w 70453"/>
                <a:gd name="connsiteY8" fmla="*/ 91590 h 140907"/>
                <a:gd name="connsiteX9" fmla="*/ 72214 w 70453"/>
                <a:gd name="connsiteY9" fmla="*/ 107442 h 140907"/>
                <a:gd name="connsiteX10" fmla="*/ 36988 w 70453"/>
                <a:gd name="connsiteY10" fmla="*/ 142669 h 140907"/>
                <a:gd name="connsiteX11" fmla="*/ 0 w 70453"/>
                <a:gd name="connsiteY11" fmla="*/ 107442 h 140907"/>
                <a:gd name="connsiteX12" fmla="*/ 0 w 70453"/>
                <a:gd name="connsiteY12" fmla="*/ 35227 h 140907"/>
                <a:gd name="connsiteX13" fmla="*/ 36988 w 70453"/>
                <a:gd name="connsiteY13" fmla="*/ 0 h 140907"/>
                <a:gd name="connsiteX14" fmla="*/ 72214 w 70453"/>
                <a:gd name="connsiteY14" fmla="*/ 38749 h 140907"/>
                <a:gd name="connsiteX15" fmla="*/ 72214 w 70453"/>
                <a:gd name="connsiteY15" fmla="*/ 49318 h 140907"/>
                <a:gd name="connsiteX16" fmla="*/ 47556 w 70453"/>
                <a:gd name="connsiteY16" fmla="*/ 4931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8"/>
                  </a:moveTo>
                  <a:lnTo>
                    <a:pt x="47556" y="38749"/>
                  </a:lnTo>
                  <a:cubicBezTo>
                    <a:pt x="47556" y="26420"/>
                    <a:pt x="42272" y="21136"/>
                    <a:pt x="35227" y="21136"/>
                  </a:cubicBezTo>
                  <a:cubicBezTo>
                    <a:pt x="26420" y="21136"/>
                    <a:pt x="22897" y="26420"/>
                    <a:pt x="22897" y="36988"/>
                  </a:cubicBezTo>
                  <a:lnTo>
                    <a:pt x="22897" y="107442"/>
                  </a:lnTo>
                  <a:cubicBezTo>
                    <a:pt x="22897" y="118010"/>
                    <a:pt x="26420" y="123294"/>
                    <a:pt x="35227" y="123294"/>
                  </a:cubicBezTo>
                  <a:cubicBezTo>
                    <a:pt x="44033" y="123294"/>
                    <a:pt x="47556" y="118010"/>
                    <a:pt x="47556" y="109203"/>
                  </a:cubicBezTo>
                  <a:lnTo>
                    <a:pt x="47556" y="91590"/>
                  </a:lnTo>
                  <a:lnTo>
                    <a:pt x="72214" y="91590"/>
                  </a:lnTo>
                  <a:lnTo>
                    <a:pt x="72214" y="107442"/>
                  </a:lnTo>
                  <a:cubicBezTo>
                    <a:pt x="72214" y="126816"/>
                    <a:pt x="59885" y="142669"/>
                    <a:pt x="36988" y="142669"/>
                  </a:cubicBezTo>
                  <a:cubicBezTo>
                    <a:pt x="12329" y="142669"/>
                    <a:pt x="0" y="126816"/>
                    <a:pt x="0" y="107442"/>
                  </a:cubicBezTo>
                  <a:lnTo>
                    <a:pt x="0" y="35227"/>
                  </a:lnTo>
                  <a:cubicBezTo>
                    <a:pt x="0" y="15852"/>
                    <a:pt x="12329" y="0"/>
                    <a:pt x="36988" y="0"/>
                  </a:cubicBezTo>
                  <a:cubicBezTo>
                    <a:pt x="61647" y="0"/>
                    <a:pt x="72214" y="17613"/>
                    <a:pt x="72214" y="38749"/>
                  </a:cubicBezTo>
                  <a:lnTo>
                    <a:pt x="72214" y="49318"/>
                  </a:lnTo>
                  <a:lnTo>
                    <a:pt x="47556" y="49318"/>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sp>
        <p:nvSpPr>
          <p:cNvPr id="95" name="Freeform: Shape 158">
            <a:extLst>
              <a:ext uri="{FF2B5EF4-FFF2-40B4-BE49-F238E27FC236}">
                <a16:creationId xmlns:a16="http://schemas.microsoft.com/office/drawing/2014/main" id="{A0B0A5AF-B662-514F-BDFE-42E5E918EDF3}"/>
              </a:ext>
            </a:extLst>
          </p:cNvPr>
          <p:cNvSpPr/>
          <p:nvPr/>
        </p:nvSpPr>
        <p:spPr bwMode="gray">
          <a:xfrm>
            <a:off x="9531515" y="3518523"/>
            <a:ext cx="118911" cy="118871"/>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7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8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7" y="0"/>
                </a:lnTo>
                <a:lnTo>
                  <a:pt x="123294" y="0"/>
                </a:lnTo>
                <a:lnTo>
                  <a:pt x="98635" y="139146"/>
                </a:lnTo>
                <a:lnTo>
                  <a:pt x="79260" y="139146"/>
                </a:lnTo>
                <a:lnTo>
                  <a:pt x="61647" y="47556"/>
                </a:lnTo>
                <a:lnTo>
                  <a:pt x="61647" y="47556"/>
                </a:lnTo>
                <a:lnTo>
                  <a:pt x="45795" y="139146"/>
                </a:lnTo>
                <a:lnTo>
                  <a:pt x="26420" y="139146"/>
                </a:lnTo>
                <a:lnTo>
                  <a:pt x="0" y="0"/>
                </a:lnTo>
                <a:lnTo>
                  <a:pt x="22898" y="0"/>
                </a:lnTo>
                <a:lnTo>
                  <a:pt x="36988" y="89828"/>
                </a:lnTo>
                <a:lnTo>
                  <a:pt x="36988" y="89828"/>
                </a:lnTo>
                <a:lnTo>
                  <a:pt x="51079" y="0"/>
                </a:lnTo>
                <a:close/>
              </a:path>
            </a:pathLst>
          </a:custGeom>
          <a:solidFill>
            <a:srgbClr val="FFFFFF"/>
          </a:solidFill>
          <a:ln w="6350" cap="flat">
            <a:noFill/>
            <a:prstDash val="solid"/>
            <a:miter/>
          </a:ln>
        </p:spPr>
        <p:txBody>
          <a:bodyPr rtlCol="0" anchor="ctr"/>
          <a:lstStyle/>
          <a:p>
            <a:pPr>
              <a:defRPr/>
            </a:pPr>
            <a:endParaRPr lang="en-US" dirty="0">
              <a:solidFill>
                <a:srgbClr val="000000"/>
              </a:solidFill>
              <a:latin typeface="Arial"/>
            </a:endParaRPr>
          </a:p>
        </p:txBody>
      </p:sp>
      <p:sp>
        <p:nvSpPr>
          <p:cNvPr id="96" name="Freeform: Shape 159">
            <a:extLst>
              <a:ext uri="{FF2B5EF4-FFF2-40B4-BE49-F238E27FC236}">
                <a16:creationId xmlns:a16="http://schemas.microsoft.com/office/drawing/2014/main" id="{7B868E84-F72A-8844-A8A3-17EC706F934B}"/>
              </a:ext>
            </a:extLst>
          </p:cNvPr>
          <p:cNvSpPr/>
          <p:nvPr/>
        </p:nvSpPr>
        <p:spPr bwMode="gray">
          <a:xfrm>
            <a:off x="9653822" y="3518523"/>
            <a:ext cx="67950" cy="118871"/>
          </a:xfrm>
          <a:custGeom>
            <a:avLst/>
            <a:gdLst>
              <a:gd name="connsiteX0" fmla="*/ 61647 w 70453"/>
              <a:gd name="connsiteY0" fmla="*/ 0 h 123293"/>
              <a:gd name="connsiteX1" fmla="*/ 84544 w 70453"/>
              <a:gd name="connsiteY1" fmla="*/ 0 h 123293"/>
              <a:gd name="connsiteX2" fmla="*/ 54602 w 70453"/>
              <a:gd name="connsiteY2" fmla="*/ 139146 h 123293"/>
              <a:gd name="connsiteX3" fmla="*/ 29942 w 70453"/>
              <a:gd name="connsiteY3" fmla="*/ 139146 h 123293"/>
              <a:gd name="connsiteX4" fmla="*/ 0 w 70453"/>
              <a:gd name="connsiteY4" fmla="*/ 0 h 123293"/>
              <a:gd name="connsiteX5" fmla="*/ 22897 w 70453"/>
              <a:gd name="connsiteY5" fmla="*/ 0 h 123293"/>
              <a:gd name="connsiteX6" fmla="*/ 40511 w 70453"/>
              <a:gd name="connsiteY6" fmla="*/ 96874 h 123293"/>
              <a:gd name="connsiteX7" fmla="*/ 40511 w 70453"/>
              <a:gd name="connsiteY7" fmla="*/ 96874 h 123293"/>
              <a:gd name="connsiteX8" fmla="*/ 61647 w 70453"/>
              <a:gd name="connsiteY8"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23293">
                <a:moveTo>
                  <a:pt x="61647" y="0"/>
                </a:moveTo>
                <a:lnTo>
                  <a:pt x="84544" y="0"/>
                </a:lnTo>
                <a:lnTo>
                  <a:pt x="54602" y="139146"/>
                </a:lnTo>
                <a:lnTo>
                  <a:pt x="29942" y="139146"/>
                </a:lnTo>
                <a:lnTo>
                  <a:pt x="0" y="0"/>
                </a:lnTo>
                <a:lnTo>
                  <a:pt x="22897" y="0"/>
                </a:lnTo>
                <a:lnTo>
                  <a:pt x="40511" y="96874"/>
                </a:lnTo>
                <a:lnTo>
                  <a:pt x="40511" y="96874"/>
                </a:lnTo>
                <a:lnTo>
                  <a:pt x="61647" y="0"/>
                </a:lnTo>
                <a:close/>
              </a:path>
            </a:pathLst>
          </a:custGeom>
          <a:solidFill>
            <a:srgbClr val="FFFFFF"/>
          </a:solidFill>
          <a:ln w="6350" cap="flat">
            <a:noFill/>
            <a:prstDash val="solid"/>
            <a:miter/>
          </a:ln>
        </p:spPr>
        <p:txBody>
          <a:bodyPr rtlCol="0" anchor="ctr"/>
          <a:lstStyle/>
          <a:p>
            <a:pPr>
              <a:defRPr/>
            </a:pPr>
            <a:endParaRPr lang="en-US" dirty="0">
              <a:solidFill>
                <a:srgbClr val="000000"/>
              </a:solidFill>
              <a:latin typeface="Arial"/>
            </a:endParaRPr>
          </a:p>
        </p:txBody>
      </p:sp>
      <p:grpSp>
        <p:nvGrpSpPr>
          <p:cNvPr id="97" name="Graphic 453">
            <a:extLst>
              <a:ext uri="{FF2B5EF4-FFF2-40B4-BE49-F238E27FC236}">
                <a16:creationId xmlns:a16="http://schemas.microsoft.com/office/drawing/2014/main" id="{45C7D205-A134-394E-9FF7-0BF75A77625F}"/>
              </a:ext>
            </a:extLst>
          </p:cNvPr>
          <p:cNvGrpSpPr/>
          <p:nvPr/>
        </p:nvGrpSpPr>
        <p:grpSpPr bwMode="gray">
          <a:xfrm>
            <a:off x="9182727" y="3243615"/>
            <a:ext cx="152886" cy="135852"/>
            <a:chOff x="9573709" y="3033266"/>
            <a:chExt cx="158521" cy="140907"/>
          </a:xfrm>
          <a:solidFill>
            <a:srgbClr val="00A0DC"/>
          </a:solidFill>
        </p:grpSpPr>
        <p:sp>
          <p:nvSpPr>
            <p:cNvPr id="163" name="Freeform: Shape 164">
              <a:extLst>
                <a:ext uri="{FF2B5EF4-FFF2-40B4-BE49-F238E27FC236}">
                  <a16:creationId xmlns:a16="http://schemas.microsoft.com/office/drawing/2014/main" id="{545704BA-627A-0148-BBB1-A5E70864F58A}"/>
                </a:ext>
              </a:extLst>
            </p:cNvPr>
            <p:cNvSpPr/>
            <p:nvPr/>
          </p:nvSpPr>
          <p:spPr bwMode="gray">
            <a:xfrm>
              <a:off x="9573709" y="3033266"/>
              <a:ext cx="70454" cy="140907"/>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8 h 140907"/>
                <a:gd name="connsiteX5" fmla="*/ 0 w 70453"/>
                <a:gd name="connsiteY5" fmla="*/ 107442 h 140907"/>
                <a:gd name="connsiteX6" fmla="*/ 0 w 70453"/>
                <a:gd name="connsiteY6" fmla="*/ 35227 h 140907"/>
                <a:gd name="connsiteX7" fmla="*/ 24659 w 70453"/>
                <a:gd name="connsiteY7" fmla="*/ 105680 h 140907"/>
                <a:gd name="connsiteX8" fmla="*/ 36988 w 70453"/>
                <a:gd name="connsiteY8" fmla="*/ 121532 h 140907"/>
                <a:gd name="connsiteX9" fmla="*/ 49317 w 70453"/>
                <a:gd name="connsiteY9" fmla="*/ 105680 h 140907"/>
                <a:gd name="connsiteX10" fmla="*/ 49317 w 70453"/>
                <a:gd name="connsiteY10" fmla="*/ 35227 h 140907"/>
                <a:gd name="connsiteX11" fmla="*/ 36988 w 70453"/>
                <a:gd name="connsiteY11" fmla="*/ 19375 h 140907"/>
                <a:gd name="connsiteX12" fmla="*/ 24659 w 70453"/>
                <a:gd name="connsiteY12" fmla="*/ 35227 h 140907"/>
                <a:gd name="connsiteX13" fmla="*/ 24659 w 70453"/>
                <a:gd name="connsiteY13" fmla="*/ 10568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30" y="0"/>
                    <a:pt x="36988" y="0"/>
                  </a:cubicBezTo>
                  <a:cubicBezTo>
                    <a:pt x="61647" y="0"/>
                    <a:pt x="73976" y="15852"/>
                    <a:pt x="73976" y="35227"/>
                  </a:cubicBezTo>
                  <a:lnTo>
                    <a:pt x="73976" y="107442"/>
                  </a:lnTo>
                  <a:cubicBezTo>
                    <a:pt x="73976" y="126816"/>
                    <a:pt x="61647" y="142668"/>
                    <a:pt x="36988" y="142668"/>
                  </a:cubicBezTo>
                  <a:cubicBezTo>
                    <a:pt x="12330" y="142668"/>
                    <a:pt x="0" y="126816"/>
                    <a:pt x="0" y="107442"/>
                  </a:cubicBezTo>
                  <a:lnTo>
                    <a:pt x="0" y="35227"/>
                  </a:lnTo>
                  <a:close/>
                  <a:moveTo>
                    <a:pt x="24659" y="105680"/>
                  </a:moveTo>
                  <a:cubicBezTo>
                    <a:pt x="24659" y="116248"/>
                    <a:pt x="28182" y="121532"/>
                    <a:pt x="36988" y="121532"/>
                  </a:cubicBezTo>
                  <a:cubicBezTo>
                    <a:pt x="45795" y="121532"/>
                    <a:pt x="49317" y="116248"/>
                    <a:pt x="49317" y="105680"/>
                  </a:cubicBezTo>
                  <a:lnTo>
                    <a:pt x="49317" y="35227"/>
                  </a:lnTo>
                  <a:cubicBezTo>
                    <a:pt x="49317" y="24659"/>
                    <a:pt x="45795" y="19375"/>
                    <a:pt x="36988" y="19375"/>
                  </a:cubicBezTo>
                  <a:cubicBezTo>
                    <a:pt x="26420" y="19375"/>
                    <a:pt x="24659" y="24659"/>
                    <a:pt x="24659" y="35227"/>
                  </a:cubicBezTo>
                  <a:lnTo>
                    <a:pt x="24659" y="105680"/>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64" name="Freeform: Shape 165">
              <a:extLst>
                <a:ext uri="{FF2B5EF4-FFF2-40B4-BE49-F238E27FC236}">
                  <a16:creationId xmlns:a16="http://schemas.microsoft.com/office/drawing/2014/main" id="{6784C611-26CC-DC4E-B6CA-520631952F25}"/>
                </a:ext>
              </a:extLst>
            </p:cNvPr>
            <p:cNvSpPr/>
            <p:nvPr/>
          </p:nvSpPr>
          <p:spPr bwMode="gray">
            <a:xfrm>
              <a:off x="9670583" y="3035027"/>
              <a:ext cx="70454" cy="123294"/>
            </a:xfrm>
            <a:custGeom>
              <a:avLst/>
              <a:gdLst>
                <a:gd name="connsiteX0" fmla="*/ 0 w 70453"/>
                <a:gd name="connsiteY0" fmla="*/ 139146 h 123293"/>
                <a:gd name="connsiteX1" fmla="*/ 0 w 70453"/>
                <a:gd name="connsiteY1" fmla="*/ 0 h 123293"/>
                <a:gd name="connsiteX2" fmla="*/ 24659 w 70453"/>
                <a:gd name="connsiteY2" fmla="*/ 0 h 123293"/>
                <a:gd name="connsiteX3" fmla="*/ 24659 w 70453"/>
                <a:gd name="connsiteY3" fmla="*/ 56363 h 123293"/>
                <a:gd name="connsiteX4" fmla="*/ 51079 w 70453"/>
                <a:gd name="connsiteY4" fmla="*/ 56363 h 123293"/>
                <a:gd name="connsiteX5" fmla="*/ 51079 w 70453"/>
                <a:gd name="connsiteY5" fmla="*/ 0 h 123293"/>
                <a:gd name="connsiteX6" fmla="*/ 75737 w 70453"/>
                <a:gd name="connsiteY6" fmla="*/ 0 h 123293"/>
                <a:gd name="connsiteX7" fmla="*/ 75737 w 70453"/>
                <a:gd name="connsiteY7" fmla="*/ 139146 h 123293"/>
                <a:gd name="connsiteX8" fmla="*/ 51079 w 70453"/>
                <a:gd name="connsiteY8" fmla="*/ 139146 h 123293"/>
                <a:gd name="connsiteX9" fmla="*/ 51079 w 70453"/>
                <a:gd name="connsiteY9" fmla="*/ 77499 h 123293"/>
                <a:gd name="connsiteX10" fmla="*/ 24659 w 70453"/>
                <a:gd name="connsiteY10" fmla="*/ 77499 h 123293"/>
                <a:gd name="connsiteX11" fmla="*/ 24659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4659" y="0"/>
                  </a:lnTo>
                  <a:lnTo>
                    <a:pt x="24659" y="56363"/>
                  </a:lnTo>
                  <a:lnTo>
                    <a:pt x="51079" y="56363"/>
                  </a:lnTo>
                  <a:lnTo>
                    <a:pt x="51079" y="0"/>
                  </a:lnTo>
                  <a:lnTo>
                    <a:pt x="75737" y="0"/>
                  </a:lnTo>
                  <a:lnTo>
                    <a:pt x="75737" y="139146"/>
                  </a:lnTo>
                  <a:lnTo>
                    <a:pt x="51079" y="139146"/>
                  </a:lnTo>
                  <a:lnTo>
                    <a:pt x="51079" y="77499"/>
                  </a:lnTo>
                  <a:lnTo>
                    <a:pt x="24659" y="77499"/>
                  </a:lnTo>
                  <a:lnTo>
                    <a:pt x="24659" y="139146"/>
                  </a:lnTo>
                  <a:lnTo>
                    <a:pt x="0" y="13914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98" name="Graphic 453">
            <a:extLst>
              <a:ext uri="{FF2B5EF4-FFF2-40B4-BE49-F238E27FC236}">
                <a16:creationId xmlns:a16="http://schemas.microsoft.com/office/drawing/2014/main" id="{27C29394-F445-DD4A-B2E2-F9C2423CF085}"/>
              </a:ext>
            </a:extLst>
          </p:cNvPr>
          <p:cNvGrpSpPr/>
          <p:nvPr/>
        </p:nvGrpSpPr>
        <p:grpSpPr bwMode="gray">
          <a:xfrm>
            <a:off x="10630851" y="1659561"/>
            <a:ext cx="169873" cy="135852"/>
            <a:chOff x="11097268" y="1685841"/>
            <a:chExt cx="176134" cy="140907"/>
          </a:xfrm>
          <a:solidFill>
            <a:srgbClr val="00A0DC"/>
          </a:solidFill>
        </p:grpSpPr>
        <p:sp>
          <p:nvSpPr>
            <p:cNvPr id="161" name="Freeform: Shape 167">
              <a:extLst>
                <a:ext uri="{FF2B5EF4-FFF2-40B4-BE49-F238E27FC236}">
                  <a16:creationId xmlns:a16="http://schemas.microsoft.com/office/drawing/2014/main" id="{F49967F4-3380-4B45-8D5F-DCCA44425F92}"/>
                </a:ext>
              </a:extLst>
            </p:cNvPr>
            <p:cNvSpPr/>
            <p:nvPr/>
          </p:nvSpPr>
          <p:spPr bwMode="gray">
            <a:xfrm>
              <a:off x="11097268" y="1685841"/>
              <a:ext cx="88067" cy="140907"/>
            </a:xfrm>
            <a:custGeom>
              <a:avLst/>
              <a:gdLst>
                <a:gd name="connsiteX0" fmla="*/ 96874 w 88066"/>
                <a:gd name="connsiteY0" fmla="*/ 0 h 140907"/>
                <a:gd name="connsiteX1" fmla="*/ 96874 w 88066"/>
                <a:gd name="connsiteY1" fmla="*/ 140907 h 140907"/>
                <a:gd name="connsiteX2" fmla="*/ 75737 w 88066"/>
                <a:gd name="connsiteY2" fmla="*/ 140907 h 140907"/>
                <a:gd name="connsiteX3" fmla="*/ 75737 w 88066"/>
                <a:gd name="connsiteY3" fmla="*/ 31704 h 140907"/>
                <a:gd name="connsiteX4" fmla="*/ 75737 w 88066"/>
                <a:gd name="connsiteY4" fmla="*/ 31704 h 140907"/>
                <a:gd name="connsiteX5" fmla="*/ 54602 w 88066"/>
                <a:gd name="connsiteY5" fmla="*/ 140907 h 140907"/>
                <a:gd name="connsiteX6" fmla="*/ 42272 w 88066"/>
                <a:gd name="connsiteY6" fmla="*/ 140907 h 140907"/>
                <a:gd name="connsiteX7" fmla="*/ 21136 w 88066"/>
                <a:gd name="connsiteY7" fmla="*/ 31704 h 140907"/>
                <a:gd name="connsiteX8" fmla="*/ 21136 w 88066"/>
                <a:gd name="connsiteY8" fmla="*/ 31704 h 140907"/>
                <a:gd name="connsiteX9" fmla="*/ 21136 w 88066"/>
                <a:gd name="connsiteY9" fmla="*/ 140907 h 140907"/>
                <a:gd name="connsiteX10" fmla="*/ 0 w 88066"/>
                <a:gd name="connsiteY10" fmla="*/ 140907 h 140907"/>
                <a:gd name="connsiteX11" fmla="*/ 0 w 88066"/>
                <a:gd name="connsiteY11" fmla="*/ 0 h 140907"/>
                <a:gd name="connsiteX12" fmla="*/ 31704 w 88066"/>
                <a:gd name="connsiteY12" fmla="*/ 0 h 140907"/>
                <a:gd name="connsiteX13" fmla="*/ 49317 w 88066"/>
                <a:gd name="connsiteY13" fmla="*/ 81022 h 140907"/>
                <a:gd name="connsiteX14" fmla="*/ 49317 w 88066"/>
                <a:gd name="connsiteY14" fmla="*/ 81022 h 140907"/>
                <a:gd name="connsiteX15" fmla="*/ 66931 w 88066"/>
                <a:gd name="connsiteY15" fmla="*/ 0 h 140907"/>
                <a:gd name="connsiteX16" fmla="*/ 96874 w 88066"/>
                <a:gd name="connsiteY16" fmla="*/ 0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40907">
                  <a:moveTo>
                    <a:pt x="96874" y="0"/>
                  </a:moveTo>
                  <a:lnTo>
                    <a:pt x="96874" y="140907"/>
                  </a:lnTo>
                  <a:lnTo>
                    <a:pt x="75737" y="140907"/>
                  </a:lnTo>
                  <a:lnTo>
                    <a:pt x="75737" y="31704"/>
                  </a:lnTo>
                  <a:lnTo>
                    <a:pt x="75737" y="31704"/>
                  </a:lnTo>
                  <a:lnTo>
                    <a:pt x="54602" y="140907"/>
                  </a:lnTo>
                  <a:lnTo>
                    <a:pt x="42272" y="140907"/>
                  </a:lnTo>
                  <a:lnTo>
                    <a:pt x="21136" y="31704"/>
                  </a:lnTo>
                  <a:lnTo>
                    <a:pt x="21136" y="31704"/>
                  </a:lnTo>
                  <a:lnTo>
                    <a:pt x="21136" y="140907"/>
                  </a:lnTo>
                  <a:lnTo>
                    <a:pt x="0" y="140907"/>
                  </a:lnTo>
                  <a:lnTo>
                    <a:pt x="0" y="0"/>
                  </a:lnTo>
                  <a:lnTo>
                    <a:pt x="31704" y="0"/>
                  </a:lnTo>
                  <a:lnTo>
                    <a:pt x="49317" y="81022"/>
                  </a:lnTo>
                  <a:lnTo>
                    <a:pt x="49317" y="81022"/>
                  </a:lnTo>
                  <a:lnTo>
                    <a:pt x="66931" y="0"/>
                  </a:lnTo>
                  <a:lnTo>
                    <a:pt x="96874" y="0"/>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62" name="Freeform: Shape 168">
              <a:extLst>
                <a:ext uri="{FF2B5EF4-FFF2-40B4-BE49-F238E27FC236}">
                  <a16:creationId xmlns:a16="http://schemas.microsoft.com/office/drawing/2014/main" id="{0520D901-D241-4542-AE6D-9744BCE15C02}"/>
                </a:ext>
              </a:extLst>
            </p:cNvPr>
            <p:cNvSpPr/>
            <p:nvPr/>
          </p:nvSpPr>
          <p:spPr bwMode="gray">
            <a:xfrm>
              <a:off x="11215278" y="1685841"/>
              <a:ext cx="52840" cy="140907"/>
            </a:xfrm>
            <a:custGeom>
              <a:avLst/>
              <a:gdLst>
                <a:gd name="connsiteX0" fmla="*/ 0 w 52840"/>
                <a:gd name="connsiteY0" fmla="*/ 140907 h 140907"/>
                <a:gd name="connsiteX1" fmla="*/ 0 w 52840"/>
                <a:gd name="connsiteY1" fmla="*/ 0 h 140907"/>
                <a:gd name="connsiteX2" fmla="*/ 65169 w 52840"/>
                <a:gd name="connsiteY2" fmla="*/ 0 h 140907"/>
                <a:gd name="connsiteX3" fmla="*/ 65169 w 52840"/>
                <a:gd name="connsiteY3" fmla="*/ 21136 h 140907"/>
                <a:gd name="connsiteX4" fmla="*/ 24659 w 52840"/>
                <a:gd name="connsiteY4" fmla="*/ 21136 h 140907"/>
                <a:gd name="connsiteX5" fmla="*/ 24659 w 52840"/>
                <a:gd name="connsiteY5" fmla="*/ 56363 h 140907"/>
                <a:gd name="connsiteX6" fmla="*/ 56363 w 52840"/>
                <a:gd name="connsiteY6" fmla="*/ 56363 h 140907"/>
                <a:gd name="connsiteX7" fmla="*/ 56363 w 52840"/>
                <a:gd name="connsiteY7" fmla="*/ 77499 h 140907"/>
                <a:gd name="connsiteX8" fmla="*/ 24659 w 52840"/>
                <a:gd name="connsiteY8" fmla="*/ 77499 h 140907"/>
                <a:gd name="connsiteX9" fmla="*/ 24659 w 52840"/>
                <a:gd name="connsiteY9" fmla="*/ 118010 h 140907"/>
                <a:gd name="connsiteX10" fmla="*/ 66931 w 52840"/>
                <a:gd name="connsiteY10" fmla="*/ 118010 h 140907"/>
                <a:gd name="connsiteX11" fmla="*/ 66931 w 52840"/>
                <a:gd name="connsiteY11" fmla="*/ 140907 h 140907"/>
                <a:gd name="connsiteX12" fmla="*/ 0 w 52840"/>
                <a:gd name="connsiteY12"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40" h="140907">
                  <a:moveTo>
                    <a:pt x="0" y="140907"/>
                  </a:moveTo>
                  <a:lnTo>
                    <a:pt x="0" y="0"/>
                  </a:lnTo>
                  <a:lnTo>
                    <a:pt x="65169" y="0"/>
                  </a:lnTo>
                  <a:lnTo>
                    <a:pt x="65169" y="21136"/>
                  </a:lnTo>
                  <a:lnTo>
                    <a:pt x="24659" y="21136"/>
                  </a:lnTo>
                  <a:lnTo>
                    <a:pt x="24659" y="56363"/>
                  </a:lnTo>
                  <a:lnTo>
                    <a:pt x="56363" y="56363"/>
                  </a:lnTo>
                  <a:lnTo>
                    <a:pt x="56363" y="77499"/>
                  </a:lnTo>
                  <a:lnTo>
                    <a:pt x="24659" y="77499"/>
                  </a:lnTo>
                  <a:lnTo>
                    <a:pt x="24659" y="118010"/>
                  </a:lnTo>
                  <a:lnTo>
                    <a:pt x="66931" y="118010"/>
                  </a:lnTo>
                  <a:lnTo>
                    <a:pt x="66931" y="140907"/>
                  </a:lnTo>
                  <a:lnTo>
                    <a:pt x="0" y="14090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grpSp>
        <p:nvGrpSpPr>
          <p:cNvPr id="99" name="Graphic 453">
            <a:extLst>
              <a:ext uri="{FF2B5EF4-FFF2-40B4-BE49-F238E27FC236}">
                <a16:creationId xmlns:a16="http://schemas.microsoft.com/office/drawing/2014/main" id="{4653A7ED-9EAF-1E44-BA3A-47AE37F36FA8}"/>
              </a:ext>
            </a:extLst>
          </p:cNvPr>
          <p:cNvGrpSpPr/>
          <p:nvPr/>
        </p:nvGrpSpPr>
        <p:grpSpPr bwMode="gray">
          <a:xfrm>
            <a:off x="7950844" y="4483086"/>
            <a:ext cx="152886" cy="118871"/>
            <a:chOff x="8405941" y="4070695"/>
            <a:chExt cx="158521" cy="123294"/>
          </a:xfrm>
          <a:solidFill>
            <a:srgbClr val="00A0DC"/>
          </a:solidFill>
        </p:grpSpPr>
        <p:sp>
          <p:nvSpPr>
            <p:cNvPr id="159" name="Freeform: Shape 177">
              <a:extLst>
                <a:ext uri="{FF2B5EF4-FFF2-40B4-BE49-F238E27FC236}">
                  <a16:creationId xmlns:a16="http://schemas.microsoft.com/office/drawing/2014/main" id="{7CD41FC8-D8C7-7242-829A-6BC935F48761}"/>
                </a:ext>
              </a:extLst>
            </p:cNvPr>
            <p:cNvSpPr/>
            <p:nvPr/>
          </p:nvSpPr>
          <p:spPr bwMode="gray">
            <a:xfrm>
              <a:off x="8405941" y="4070695"/>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8124 w 70453"/>
                <a:gd name="connsiteY5" fmla="*/ 139146 h 123293"/>
                <a:gd name="connsiteX6" fmla="*/ 54601 w 70453"/>
                <a:gd name="connsiteY6" fmla="*/ 107442 h 123293"/>
                <a:gd name="connsiteX7" fmla="*/ 28181 w 70453"/>
                <a:gd name="connsiteY7" fmla="*/ 107442 h 123293"/>
                <a:gd name="connsiteX8" fmla="*/ 22897 w 70453"/>
                <a:gd name="connsiteY8" fmla="*/ 139146 h 123293"/>
                <a:gd name="connsiteX9" fmla="*/ 29942 w 70453"/>
                <a:gd name="connsiteY9" fmla="*/ 86306 h 123293"/>
                <a:gd name="connsiteX10" fmla="*/ 49317 w 70453"/>
                <a:gd name="connsiteY10" fmla="*/ 86306 h 123293"/>
                <a:gd name="connsiteX11" fmla="*/ 40511 w 70453"/>
                <a:gd name="connsiteY11" fmla="*/ 26420 h 123293"/>
                <a:gd name="connsiteX12" fmla="*/ 40511 w 70453"/>
                <a:gd name="connsiteY12" fmla="*/ 26420 h 123293"/>
                <a:gd name="connsiteX13" fmla="*/ 29942 w 70453"/>
                <a:gd name="connsiteY13" fmla="*/ 8630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8124" y="139146"/>
                  </a:lnTo>
                  <a:lnTo>
                    <a:pt x="54601" y="107442"/>
                  </a:lnTo>
                  <a:lnTo>
                    <a:pt x="28181" y="107442"/>
                  </a:lnTo>
                  <a:lnTo>
                    <a:pt x="22897" y="139146"/>
                  </a:lnTo>
                  <a:close/>
                  <a:moveTo>
                    <a:pt x="29942" y="86306"/>
                  </a:moveTo>
                  <a:lnTo>
                    <a:pt x="49317" y="86306"/>
                  </a:lnTo>
                  <a:lnTo>
                    <a:pt x="40511" y="26420"/>
                  </a:lnTo>
                  <a:lnTo>
                    <a:pt x="40511" y="26420"/>
                  </a:lnTo>
                  <a:lnTo>
                    <a:pt x="29942" y="8630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60" name="Freeform: Shape 178">
              <a:extLst>
                <a:ext uri="{FF2B5EF4-FFF2-40B4-BE49-F238E27FC236}">
                  <a16:creationId xmlns:a16="http://schemas.microsoft.com/office/drawing/2014/main" id="{257068E6-85C5-D845-8F5A-0E2747177CCE}"/>
                </a:ext>
              </a:extLst>
            </p:cNvPr>
            <p:cNvSpPr/>
            <p:nvPr/>
          </p:nvSpPr>
          <p:spPr bwMode="gray">
            <a:xfrm>
              <a:off x="8499292" y="4070695"/>
              <a:ext cx="70454" cy="123294"/>
            </a:xfrm>
            <a:custGeom>
              <a:avLst/>
              <a:gdLst>
                <a:gd name="connsiteX0" fmla="*/ 24659 w 70453"/>
                <a:gd name="connsiteY0" fmla="*/ 139146 h 123293"/>
                <a:gd name="connsiteX1" fmla="*/ 0 w 70453"/>
                <a:gd name="connsiteY1" fmla="*/ 139146 h 123293"/>
                <a:gd name="connsiteX2" fmla="*/ 0 w 70453"/>
                <a:gd name="connsiteY2" fmla="*/ 0 h 123293"/>
                <a:gd name="connsiteX3" fmla="*/ 33465 w 70453"/>
                <a:gd name="connsiteY3" fmla="*/ 0 h 123293"/>
                <a:gd name="connsiteX4" fmla="*/ 73976 w 70453"/>
                <a:gd name="connsiteY4" fmla="*/ 40511 h 123293"/>
                <a:gd name="connsiteX5" fmla="*/ 56363 w 70453"/>
                <a:gd name="connsiteY5" fmla="*/ 75738 h 123293"/>
                <a:gd name="connsiteX6" fmla="*/ 77499 w 70453"/>
                <a:gd name="connsiteY6" fmla="*/ 139146 h 123293"/>
                <a:gd name="connsiteX7" fmla="*/ 52840 w 70453"/>
                <a:gd name="connsiteY7" fmla="*/ 139146 h 123293"/>
                <a:gd name="connsiteX8" fmla="*/ 35227 w 70453"/>
                <a:gd name="connsiteY8" fmla="*/ 81022 h 123293"/>
                <a:gd name="connsiteX9" fmla="*/ 22897 w 70453"/>
                <a:gd name="connsiteY9" fmla="*/ 81022 h 123293"/>
                <a:gd name="connsiteX10" fmla="*/ 22897 w 70453"/>
                <a:gd name="connsiteY10" fmla="*/ 139146 h 123293"/>
                <a:gd name="connsiteX11" fmla="*/ 24659 w 70453"/>
                <a:gd name="connsiteY11" fmla="*/ 61647 h 123293"/>
                <a:gd name="connsiteX12" fmla="*/ 33465 w 70453"/>
                <a:gd name="connsiteY12" fmla="*/ 61647 h 123293"/>
                <a:gd name="connsiteX13" fmla="*/ 51079 w 70453"/>
                <a:gd name="connsiteY13" fmla="*/ 40511 h 123293"/>
                <a:gd name="connsiteX14" fmla="*/ 33465 w 70453"/>
                <a:gd name="connsiteY14" fmla="*/ 19375 h 123293"/>
                <a:gd name="connsiteX15" fmla="*/ 24659 w 70453"/>
                <a:gd name="connsiteY15" fmla="*/ 19375 h 123293"/>
                <a:gd name="connsiteX16" fmla="*/ 24659 w 70453"/>
                <a:gd name="connsiteY16" fmla="*/ 6164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23293">
                  <a:moveTo>
                    <a:pt x="24659" y="139146"/>
                  </a:moveTo>
                  <a:lnTo>
                    <a:pt x="0" y="139146"/>
                  </a:lnTo>
                  <a:lnTo>
                    <a:pt x="0" y="0"/>
                  </a:lnTo>
                  <a:lnTo>
                    <a:pt x="33465" y="0"/>
                  </a:lnTo>
                  <a:cubicBezTo>
                    <a:pt x="59885" y="0"/>
                    <a:pt x="73976" y="10568"/>
                    <a:pt x="73976" y="40511"/>
                  </a:cubicBezTo>
                  <a:cubicBezTo>
                    <a:pt x="73976" y="63408"/>
                    <a:pt x="65170" y="72215"/>
                    <a:pt x="56363" y="75738"/>
                  </a:cubicBezTo>
                  <a:lnTo>
                    <a:pt x="77499" y="139146"/>
                  </a:lnTo>
                  <a:lnTo>
                    <a:pt x="52840" y="139146"/>
                  </a:lnTo>
                  <a:lnTo>
                    <a:pt x="35227" y="81022"/>
                  </a:lnTo>
                  <a:cubicBezTo>
                    <a:pt x="31704" y="81022"/>
                    <a:pt x="26420" y="81022"/>
                    <a:pt x="22897" y="81022"/>
                  </a:cubicBezTo>
                  <a:lnTo>
                    <a:pt x="22897" y="139146"/>
                  </a:lnTo>
                  <a:close/>
                  <a:moveTo>
                    <a:pt x="24659" y="61647"/>
                  </a:moveTo>
                  <a:lnTo>
                    <a:pt x="33465" y="61647"/>
                  </a:lnTo>
                  <a:cubicBezTo>
                    <a:pt x="45795" y="61647"/>
                    <a:pt x="51079" y="56363"/>
                    <a:pt x="51079" y="40511"/>
                  </a:cubicBezTo>
                  <a:cubicBezTo>
                    <a:pt x="51079" y="24659"/>
                    <a:pt x="45795" y="19375"/>
                    <a:pt x="33465" y="19375"/>
                  </a:cubicBezTo>
                  <a:lnTo>
                    <a:pt x="24659" y="19375"/>
                  </a:lnTo>
                  <a:lnTo>
                    <a:pt x="24659" y="6164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sp>
        <p:nvSpPr>
          <p:cNvPr id="100" name="Freeform: Shape 180">
            <a:extLst>
              <a:ext uri="{FF2B5EF4-FFF2-40B4-BE49-F238E27FC236}">
                <a16:creationId xmlns:a16="http://schemas.microsoft.com/office/drawing/2014/main" id="{EE90E163-756E-BF4D-A266-5256DD531708}"/>
              </a:ext>
            </a:extLst>
          </p:cNvPr>
          <p:cNvSpPr/>
          <p:nvPr/>
        </p:nvSpPr>
        <p:spPr bwMode="gray">
          <a:xfrm>
            <a:off x="5627899" y="2109139"/>
            <a:ext cx="84936" cy="118871"/>
          </a:xfrm>
          <a:custGeom>
            <a:avLst/>
            <a:gdLst>
              <a:gd name="connsiteX0" fmla="*/ 96874 w 88066"/>
              <a:gd name="connsiteY0" fmla="*/ 0 h 123293"/>
              <a:gd name="connsiteX1" fmla="*/ 96874 w 88066"/>
              <a:gd name="connsiteY1" fmla="*/ 139146 h 123293"/>
              <a:gd name="connsiteX2" fmla="*/ 75738 w 88066"/>
              <a:gd name="connsiteY2" fmla="*/ 139146 h 123293"/>
              <a:gd name="connsiteX3" fmla="*/ 75738 w 88066"/>
              <a:gd name="connsiteY3" fmla="*/ 29943 h 123293"/>
              <a:gd name="connsiteX4" fmla="*/ 75738 w 88066"/>
              <a:gd name="connsiteY4" fmla="*/ 29943 h 123293"/>
              <a:gd name="connsiteX5" fmla="*/ 54601 w 88066"/>
              <a:gd name="connsiteY5" fmla="*/ 139146 h 123293"/>
              <a:gd name="connsiteX6" fmla="*/ 42272 w 88066"/>
              <a:gd name="connsiteY6" fmla="*/ 139146 h 123293"/>
              <a:gd name="connsiteX7" fmla="*/ 21136 w 88066"/>
              <a:gd name="connsiteY7" fmla="*/ 29943 h 123293"/>
              <a:gd name="connsiteX8" fmla="*/ 21136 w 88066"/>
              <a:gd name="connsiteY8" fmla="*/ 29943 h 123293"/>
              <a:gd name="connsiteX9" fmla="*/ 21136 w 88066"/>
              <a:gd name="connsiteY9" fmla="*/ 139146 h 123293"/>
              <a:gd name="connsiteX10" fmla="*/ 0 w 88066"/>
              <a:gd name="connsiteY10" fmla="*/ 139146 h 123293"/>
              <a:gd name="connsiteX11" fmla="*/ 0 w 88066"/>
              <a:gd name="connsiteY11" fmla="*/ 0 h 123293"/>
              <a:gd name="connsiteX12" fmla="*/ 31704 w 88066"/>
              <a:gd name="connsiteY12" fmla="*/ 0 h 123293"/>
              <a:gd name="connsiteX13" fmla="*/ 49318 w 88066"/>
              <a:gd name="connsiteY13" fmla="*/ 81022 h 123293"/>
              <a:gd name="connsiteX14" fmla="*/ 49318 w 88066"/>
              <a:gd name="connsiteY14" fmla="*/ 81022 h 123293"/>
              <a:gd name="connsiteX15" fmla="*/ 66931 w 88066"/>
              <a:gd name="connsiteY15" fmla="*/ 0 h 123293"/>
              <a:gd name="connsiteX16" fmla="*/ 96874 w 88066"/>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066" h="123293">
                <a:moveTo>
                  <a:pt x="96874" y="0"/>
                </a:moveTo>
                <a:lnTo>
                  <a:pt x="96874" y="139146"/>
                </a:lnTo>
                <a:lnTo>
                  <a:pt x="75738" y="139146"/>
                </a:lnTo>
                <a:lnTo>
                  <a:pt x="75738" y="29943"/>
                </a:lnTo>
                <a:lnTo>
                  <a:pt x="75738" y="29943"/>
                </a:lnTo>
                <a:lnTo>
                  <a:pt x="54601" y="139146"/>
                </a:lnTo>
                <a:lnTo>
                  <a:pt x="42272" y="139146"/>
                </a:lnTo>
                <a:lnTo>
                  <a:pt x="21136" y="29943"/>
                </a:lnTo>
                <a:lnTo>
                  <a:pt x="21136" y="29943"/>
                </a:lnTo>
                <a:lnTo>
                  <a:pt x="21136" y="139146"/>
                </a:lnTo>
                <a:lnTo>
                  <a:pt x="0" y="139146"/>
                </a:lnTo>
                <a:lnTo>
                  <a:pt x="0" y="0"/>
                </a:lnTo>
                <a:lnTo>
                  <a:pt x="31704" y="0"/>
                </a:lnTo>
                <a:lnTo>
                  <a:pt x="49318" y="81022"/>
                </a:lnTo>
                <a:lnTo>
                  <a:pt x="49318" y="81022"/>
                </a:lnTo>
                <a:lnTo>
                  <a:pt x="66931" y="0"/>
                </a:lnTo>
                <a:lnTo>
                  <a:pt x="96874" y="0"/>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101" name="Freeform: Shape 181">
            <a:extLst>
              <a:ext uri="{FF2B5EF4-FFF2-40B4-BE49-F238E27FC236}">
                <a16:creationId xmlns:a16="http://schemas.microsoft.com/office/drawing/2014/main" id="{332021C6-F18F-8F41-9EE6-767739B9E254}"/>
              </a:ext>
            </a:extLst>
          </p:cNvPr>
          <p:cNvSpPr/>
          <p:nvPr/>
        </p:nvSpPr>
        <p:spPr bwMode="gray">
          <a:xfrm>
            <a:off x="5734919" y="2107439"/>
            <a:ext cx="67950" cy="135852"/>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cxnSp>
        <p:nvCxnSpPr>
          <p:cNvPr id="102" name="Straight Connector 101">
            <a:extLst>
              <a:ext uri="{FF2B5EF4-FFF2-40B4-BE49-F238E27FC236}">
                <a16:creationId xmlns:a16="http://schemas.microsoft.com/office/drawing/2014/main" id="{CC8ED84E-88C4-F74E-8F91-5673C8B46EB7}"/>
              </a:ext>
            </a:extLst>
          </p:cNvPr>
          <p:cNvCxnSpPr>
            <a:cxnSpLocks/>
          </p:cNvCxnSpPr>
          <p:nvPr/>
        </p:nvCxnSpPr>
        <p:spPr bwMode="gray">
          <a:xfrm>
            <a:off x="10536675" y="2628570"/>
            <a:ext cx="579309" cy="237533"/>
          </a:xfrm>
          <a:prstGeom prst="line">
            <a:avLst/>
          </a:prstGeom>
          <a:noFill/>
          <a:ln w="6350" cap="flat" cmpd="sng" algn="ctr">
            <a:solidFill>
              <a:srgbClr val="333333"/>
            </a:solidFill>
            <a:prstDash val="solid"/>
          </a:ln>
          <a:effectLst/>
        </p:spPr>
      </p:cxnSp>
      <p:cxnSp>
        <p:nvCxnSpPr>
          <p:cNvPr id="103" name="Straight Connector 102">
            <a:extLst>
              <a:ext uri="{FF2B5EF4-FFF2-40B4-BE49-F238E27FC236}">
                <a16:creationId xmlns:a16="http://schemas.microsoft.com/office/drawing/2014/main" id="{E831713D-8077-E140-8E37-FBE0D4A5EE7A}"/>
              </a:ext>
            </a:extLst>
          </p:cNvPr>
          <p:cNvCxnSpPr>
            <a:cxnSpLocks/>
          </p:cNvCxnSpPr>
          <p:nvPr/>
        </p:nvCxnSpPr>
        <p:spPr bwMode="gray">
          <a:xfrm>
            <a:off x="10410001" y="3078747"/>
            <a:ext cx="705985" cy="46411"/>
          </a:xfrm>
          <a:prstGeom prst="line">
            <a:avLst/>
          </a:prstGeom>
          <a:noFill/>
          <a:ln w="6350" cap="flat" cmpd="sng" algn="ctr">
            <a:solidFill>
              <a:srgbClr val="333333"/>
            </a:solidFill>
            <a:prstDash val="solid"/>
          </a:ln>
          <a:effectLst/>
        </p:spPr>
      </p:cxnSp>
      <p:cxnSp>
        <p:nvCxnSpPr>
          <p:cNvPr id="104" name="Straight Connector 103">
            <a:extLst>
              <a:ext uri="{FF2B5EF4-FFF2-40B4-BE49-F238E27FC236}">
                <a16:creationId xmlns:a16="http://schemas.microsoft.com/office/drawing/2014/main" id="{9C52FEBD-D606-2149-AB7D-28FE475B50EF}"/>
              </a:ext>
            </a:extLst>
          </p:cNvPr>
          <p:cNvCxnSpPr>
            <a:cxnSpLocks/>
          </p:cNvCxnSpPr>
          <p:nvPr/>
        </p:nvCxnSpPr>
        <p:spPr bwMode="gray">
          <a:xfrm>
            <a:off x="10344615" y="3313015"/>
            <a:ext cx="771370" cy="71200"/>
          </a:xfrm>
          <a:prstGeom prst="line">
            <a:avLst/>
          </a:prstGeom>
          <a:noFill/>
          <a:ln w="6350" cap="flat" cmpd="sng" algn="ctr">
            <a:solidFill>
              <a:srgbClr val="333333"/>
            </a:solidFill>
            <a:prstDash val="solid"/>
          </a:ln>
          <a:effectLst/>
        </p:spPr>
      </p:cxnSp>
      <p:cxnSp>
        <p:nvCxnSpPr>
          <p:cNvPr id="105" name="Straight Connector 104">
            <a:extLst>
              <a:ext uri="{FF2B5EF4-FFF2-40B4-BE49-F238E27FC236}">
                <a16:creationId xmlns:a16="http://schemas.microsoft.com/office/drawing/2014/main" id="{9632C7DC-E73E-6447-8934-872CE515FBC9}"/>
              </a:ext>
            </a:extLst>
          </p:cNvPr>
          <p:cNvCxnSpPr>
            <a:cxnSpLocks/>
          </p:cNvCxnSpPr>
          <p:nvPr/>
        </p:nvCxnSpPr>
        <p:spPr bwMode="gray">
          <a:xfrm>
            <a:off x="10124389" y="3279514"/>
            <a:ext cx="991596" cy="363756"/>
          </a:xfrm>
          <a:prstGeom prst="line">
            <a:avLst/>
          </a:prstGeom>
          <a:noFill/>
          <a:ln w="6350" cap="flat" cmpd="sng" algn="ctr">
            <a:solidFill>
              <a:srgbClr val="333333"/>
            </a:solidFill>
            <a:prstDash val="solid"/>
          </a:ln>
          <a:effectLst/>
        </p:spPr>
      </p:cxnSp>
      <p:cxnSp>
        <p:nvCxnSpPr>
          <p:cNvPr id="106" name="Straight Connector 105">
            <a:extLst>
              <a:ext uri="{FF2B5EF4-FFF2-40B4-BE49-F238E27FC236}">
                <a16:creationId xmlns:a16="http://schemas.microsoft.com/office/drawing/2014/main" id="{279EE57C-5CE1-CB4C-B3AF-592EAA85B1BD}"/>
              </a:ext>
            </a:extLst>
          </p:cNvPr>
          <p:cNvCxnSpPr>
            <a:cxnSpLocks/>
          </p:cNvCxnSpPr>
          <p:nvPr/>
        </p:nvCxnSpPr>
        <p:spPr bwMode="gray">
          <a:xfrm flipV="1">
            <a:off x="10630851" y="2347990"/>
            <a:ext cx="485133" cy="111797"/>
          </a:xfrm>
          <a:prstGeom prst="line">
            <a:avLst/>
          </a:prstGeom>
          <a:noFill/>
          <a:ln w="6350" cap="flat" cmpd="sng" algn="ctr">
            <a:solidFill>
              <a:srgbClr val="333333"/>
            </a:solidFill>
            <a:prstDash val="solid"/>
          </a:ln>
          <a:effectLst/>
        </p:spPr>
      </p:cxnSp>
      <p:cxnSp>
        <p:nvCxnSpPr>
          <p:cNvPr id="107" name="Straight Connector 106">
            <a:extLst>
              <a:ext uri="{FF2B5EF4-FFF2-40B4-BE49-F238E27FC236}">
                <a16:creationId xmlns:a16="http://schemas.microsoft.com/office/drawing/2014/main" id="{9CAF7080-FE62-4748-987E-45468F86A584}"/>
              </a:ext>
            </a:extLst>
          </p:cNvPr>
          <p:cNvCxnSpPr>
            <a:cxnSpLocks/>
          </p:cNvCxnSpPr>
          <p:nvPr/>
        </p:nvCxnSpPr>
        <p:spPr bwMode="gray">
          <a:xfrm>
            <a:off x="10683493" y="2566106"/>
            <a:ext cx="432493" cy="40938"/>
          </a:xfrm>
          <a:prstGeom prst="line">
            <a:avLst/>
          </a:prstGeom>
          <a:noFill/>
          <a:ln w="6350" cap="flat" cmpd="sng" algn="ctr">
            <a:solidFill>
              <a:srgbClr val="333333"/>
            </a:solidFill>
            <a:prstDash val="solid"/>
          </a:ln>
          <a:effectLst/>
        </p:spPr>
      </p:cxnSp>
      <p:cxnSp>
        <p:nvCxnSpPr>
          <p:cNvPr id="108" name="Straight Connector 107">
            <a:extLst>
              <a:ext uri="{FF2B5EF4-FFF2-40B4-BE49-F238E27FC236}">
                <a16:creationId xmlns:a16="http://schemas.microsoft.com/office/drawing/2014/main" id="{06BE5F2E-7FBA-6C42-898E-D530AB54BD47}"/>
              </a:ext>
            </a:extLst>
          </p:cNvPr>
          <p:cNvCxnSpPr>
            <a:cxnSpLocks/>
          </p:cNvCxnSpPr>
          <p:nvPr/>
        </p:nvCxnSpPr>
        <p:spPr bwMode="gray">
          <a:xfrm>
            <a:off x="10129850" y="3334461"/>
            <a:ext cx="986137" cy="559376"/>
          </a:xfrm>
          <a:prstGeom prst="line">
            <a:avLst/>
          </a:prstGeom>
          <a:noFill/>
          <a:ln w="6350" cap="flat" cmpd="sng" algn="ctr">
            <a:solidFill>
              <a:srgbClr val="333333"/>
            </a:solidFill>
            <a:prstDash val="solid"/>
          </a:ln>
          <a:effectLst/>
        </p:spPr>
      </p:cxnSp>
      <p:sp>
        <p:nvSpPr>
          <p:cNvPr id="109" name="Freeform: Shape 238">
            <a:extLst>
              <a:ext uri="{FF2B5EF4-FFF2-40B4-BE49-F238E27FC236}">
                <a16:creationId xmlns:a16="http://schemas.microsoft.com/office/drawing/2014/main" id="{E5E4C293-BF86-2148-9DE9-ED99765B51B3}"/>
              </a:ext>
            </a:extLst>
          </p:cNvPr>
          <p:cNvSpPr/>
          <p:nvPr/>
        </p:nvSpPr>
        <p:spPr bwMode="gray">
          <a:xfrm>
            <a:off x="10400776" y="1779732"/>
            <a:ext cx="135898" cy="254723"/>
          </a:xfrm>
          <a:custGeom>
            <a:avLst/>
            <a:gdLst>
              <a:gd name="connsiteX0" fmla="*/ 144430 w 140907"/>
              <a:gd name="connsiteY0" fmla="*/ 265962 h 264200"/>
              <a:gd name="connsiteX1" fmla="*/ 0 w 140907"/>
              <a:gd name="connsiteY1" fmla="*/ 5284 h 264200"/>
              <a:gd name="connsiteX2" fmla="*/ 7045 w 140907"/>
              <a:gd name="connsiteY2" fmla="*/ 0 h 264200"/>
              <a:gd name="connsiteX3" fmla="*/ 153236 w 140907"/>
              <a:gd name="connsiteY3" fmla="*/ 262440 h 264200"/>
            </a:gdLst>
            <a:ahLst/>
            <a:cxnLst>
              <a:cxn ang="0">
                <a:pos x="connsiteX0" y="connsiteY0"/>
              </a:cxn>
              <a:cxn ang="0">
                <a:pos x="connsiteX1" y="connsiteY1"/>
              </a:cxn>
              <a:cxn ang="0">
                <a:pos x="connsiteX2" y="connsiteY2"/>
              </a:cxn>
              <a:cxn ang="0">
                <a:pos x="connsiteX3" y="connsiteY3"/>
              </a:cxn>
            </a:cxnLst>
            <a:rect l="l" t="t" r="r" b="b"/>
            <a:pathLst>
              <a:path w="140907" h="264200">
                <a:moveTo>
                  <a:pt x="144430" y="265962"/>
                </a:moveTo>
                <a:lnTo>
                  <a:pt x="0" y="5284"/>
                </a:lnTo>
                <a:lnTo>
                  <a:pt x="7045" y="0"/>
                </a:lnTo>
                <a:lnTo>
                  <a:pt x="153236" y="262440"/>
                </a:lnTo>
              </a:path>
            </a:pathLst>
          </a:custGeom>
          <a:solidFill>
            <a:schemeClr val="bg1"/>
          </a:solidFill>
          <a:ln w="6350" cap="flat">
            <a:solidFill>
              <a:srgbClr val="333333"/>
            </a:solidFill>
            <a:prstDash val="solid"/>
            <a:miter/>
          </a:ln>
        </p:spPr>
        <p:txBody>
          <a:bodyPr rtlCol="0" anchor="ctr"/>
          <a:lstStyle/>
          <a:p>
            <a:pPr>
              <a:defRPr/>
            </a:pPr>
            <a:endParaRPr lang="en-US" dirty="0">
              <a:solidFill>
                <a:srgbClr val="000000"/>
              </a:solidFill>
              <a:latin typeface="Arial"/>
            </a:endParaRPr>
          </a:p>
        </p:txBody>
      </p:sp>
      <p:sp>
        <p:nvSpPr>
          <p:cNvPr id="110" name="Freeform: Shape 239">
            <a:extLst>
              <a:ext uri="{FF2B5EF4-FFF2-40B4-BE49-F238E27FC236}">
                <a16:creationId xmlns:a16="http://schemas.microsoft.com/office/drawing/2014/main" id="{5CAA69FA-C036-DC49-97FD-373E644F2318}"/>
              </a:ext>
            </a:extLst>
          </p:cNvPr>
          <p:cNvSpPr/>
          <p:nvPr/>
        </p:nvSpPr>
        <p:spPr bwMode="gray">
          <a:xfrm>
            <a:off x="10152762" y="1874827"/>
            <a:ext cx="271796" cy="237742"/>
          </a:xfrm>
          <a:custGeom>
            <a:avLst/>
            <a:gdLst>
              <a:gd name="connsiteX0" fmla="*/ 290621 w 281814"/>
              <a:gd name="connsiteY0" fmla="*/ 246588 h 246587"/>
              <a:gd name="connsiteX1" fmla="*/ 0 w 281814"/>
              <a:gd name="connsiteY1" fmla="*/ 7045 h 246587"/>
              <a:gd name="connsiteX2" fmla="*/ 5284 w 281814"/>
              <a:gd name="connsiteY2" fmla="*/ 0 h 246587"/>
              <a:gd name="connsiteX3" fmla="*/ 295905 w 281814"/>
              <a:gd name="connsiteY3" fmla="*/ 239542 h 246587"/>
            </a:gdLst>
            <a:ahLst/>
            <a:cxnLst>
              <a:cxn ang="0">
                <a:pos x="connsiteX0" y="connsiteY0"/>
              </a:cxn>
              <a:cxn ang="0">
                <a:pos x="connsiteX1" y="connsiteY1"/>
              </a:cxn>
              <a:cxn ang="0">
                <a:pos x="connsiteX2" y="connsiteY2"/>
              </a:cxn>
              <a:cxn ang="0">
                <a:pos x="connsiteX3" y="connsiteY3"/>
              </a:cxn>
            </a:cxnLst>
            <a:rect l="l" t="t" r="r" b="b"/>
            <a:pathLst>
              <a:path w="281814" h="246587">
                <a:moveTo>
                  <a:pt x="290621" y="246588"/>
                </a:moveTo>
                <a:lnTo>
                  <a:pt x="0" y="7045"/>
                </a:lnTo>
                <a:lnTo>
                  <a:pt x="5284" y="0"/>
                </a:lnTo>
                <a:lnTo>
                  <a:pt x="295905" y="239542"/>
                </a:lnTo>
              </a:path>
            </a:pathLst>
          </a:custGeom>
          <a:solidFill>
            <a:schemeClr val="bg1"/>
          </a:solidFill>
          <a:ln w="6350" cap="flat">
            <a:solidFill>
              <a:srgbClr val="333333"/>
            </a:solidFill>
            <a:prstDash val="solid"/>
            <a:miter/>
          </a:ln>
        </p:spPr>
        <p:txBody>
          <a:bodyPr rtlCol="0" anchor="ctr"/>
          <a:lstStyle/>
          <a:p>
            <a:pPr>
              <a:defRPr/>
            </a:pPr>
            <a:endParaRPr lang="en-US" dirty="0">
              <a:solidFill>
                <a:srgbClr val="000000"/>
              </a:solidFill>
              <a:latin typeface="Arial"/>
            </a:endParaRPr>
          </a:p>
        </p:txBody>
      </p:sp>
      <p:cxnSp>
        <p:nvCxnSpPr>
          <p:cNvPr id="111" name="Straight Connector 110">
            <a:extLst>
              <a:ext uri="{FF2B5EF4-FFF2-40B4-BE49-F238E27FC236}">
                <a16:creationId xmlns:a16="http://schemas.microsoft.com/office/drawing/2014/main" id="{5360FD8C-7E8C-8441-9624-2DCD78EE47D2}"/>
              </a:ext>
            </a:extLst>
          </p:cNvPr>
          <p:cNvCxnSpPr>
            <a:cxnSpLocks/>
          </p:cNvCxnSpPr>
          <p:nvPr/>
        </p:nvCxnSpPr>
        <p:spPr bwMode="gray">
          <a:xfrm flipH="1">
            <a:off x="4738927" y="5653364"/>
            <a:ext cx="110729" cy="187573"/>
          </a:xfrm>
          <a:prstGeom prst="line">
            <a:avLst/>
          </a:prstGeom>
          <a:noFill/>
          <a:ln w="9525" cap="flat" cmpd="sng" algn="ctr">
            <a:solidFill>
              <a:schemeClr val="tx1"/>
            </a:solidFill>
            <a:prstDash val="solid"/>
          </a:ln>
          <a:effectLst/>
        </p:spPr>
      </p:cxnSp>
      <p:grpSp>
        <p:nvGrpSpPr>
          <p:cNvPr id="112" name="Graphic 453">
            <a:extLst>
              <a:ext uri="{FF2B5EF4-FFF2-40B4-BE49-F238E27FC236}">
                <a16:creationId xmlns:a16="http://schemas.microsoft.com/office/drawing/2014/main" id="{382DAA80-212A-AC4A-85E0-49733E7ED2D9}"/>
              </a:ext>
            </a:extLst>
          </p:cNvPr>
          <p:cNvGrpSpPr/>
          <p:nvPr/>
        </p:nvGrpSpPr>
        <p:grpSpPr>
          <a:xfrm>
            <a:off x="3381810" y="5099754"/>
            <a:ext cx="152886" cy="135852"/>
            <a:chOff x="4675424" y="5421642"/>
            <a:chExt cx="158521" cy="140907"/>
          </a:xfrm>
          <a:solidFill>
            <a:srgbClr val="00A0DC"/>
          </a:solidFill>
        </p:grpSpPr>
        <p:sp>
          <p:nvSpPr>
            <p:cNvPr id="157" name="Freeform: Shape 282">
              <a:extLst>
                <a:ext uri="{FF2B5EF4-FFF2-40B4-BE49-F238E27FC236}">
                  <a16:creationId xmlns:a16="http://schemas.microsoft.com/office/drawing/2014/main" id="{1032588B-DC9D-4F46-BBE5-D3A0741FBD63}"/>
                </a:ext>
              </a:extLst>
            </p:cNvPr>
            <p:cNvSpPr/>
            <p:nvPr/>
          </p:nvSpPr>
          <p:spPr>
            <a:xfrm>
              <a:off x="4675424" y="5421642"/>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6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31704 w 70453"/>
                <a:gd name="connsiteY9" fmla="*/ 88067 h 123293"/>
                <a:gd name="connsiteX10" fmla="*/ 51079 w 70453"/>
                <a:gd name="connsiteY10" fmla="*/ 88067 h 123293"/>
                <a:gd name="connsiteX11" fmla="*/ 42272 w 70453"/>
                <a:gd name="connsiteY11" fmla="*/ 28181 h 123293"/>
                <a:gd name="connsiteX12" fmla="*/ 42272 w 70453"/>
                <a:gd name="connsiteY12" fmla="*/ 28181 h 123293"/>
                <a:gd name="connsiteX13" fmla="*/ 31704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6" y="139146"/>
                  </a:lnTo>
                  <a:lnTo>
                    <a:pt x="56363" y="107442"/>
                  </a:lnTo>
                  <a:lnTo>
                    <a:pt x="29943" y="107442"/>
                  </a:lnTo>
                  <a:lnTo>
                    <a:pt x="22897" y="139146"/>
                  </a:lnTo>
                  <a:close/>
                  <a:moveTo>
                    <a:pt x="31704" y="88067"/>
                  </a:moveTo>
                  <a:lnTo>
                    <a:pt x="51079" y="88067"/>
                  </a:lnTo>
                  <a:lnTo>
                    <a:pt x="42272" y="28181"/>
                  </a:lnTo>
                  <a:lnTo>
                    <a:pt x="42272" y="28181"/>
                  </a:lnTo>
                  <a:lnTo>
                    <a:pt x="31704" y="8806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58" name="Freeform: Shape 283">
              <a:extLst>
                <a:ext uri="{FF2B5EF4-FFF2-40B4-BE49-F238E27FC236}">
                  <a16:creationId xmlns:a16="http://schemas.microsoft.com/office/drawing/2014/main" id="{38E76AB9-C04F-2046-A170-F83FB45FA6FD}"/>
                </a:ext>
              </a:extLst>
            </p:cNvPr>
            <p:cNvSpPr/>
            <p:nvPr/>
          </p:nvSpPr>
          <p:spPr>
            <a:xfrm>
              <a:off x="4768775" y="5421642"/>
              <a:ext cx="70454" cy="140907"/>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7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5 w 70453"/>
                <a:gd name="connsiteY10" fmla="*/ 75737 h 140907"/>
                <a:gd name="connsiteX11" fmla="*/ 33465 w 70453"/>
                <a:gd name="connsiteY11" fmla="*/ 75737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7" y="0"/>
                  </a:lnTo>
                  <a:lnTo>
                    <a:pt x="73976" y="0"/>
                  </a:lnTo>
                  <a:lnTo>
                    <a:pt x="47556" y="52840"/>
                  </a:lnTo>
                  <a:lnTo>
                    <a:pt x="77499" y="140907"/>
                  </a:lnTo>
                  <a:lnTo>
                    <a:pt x="52840" y="140907"/>
                  </a:lnTo>
                  <a:lnTo>
                    <a:pt x="33465" y="75737"/>
                  </a:lnTo>
                  <a:lnTo>
                    <a:pt x="33465" y="75737"/>
                  </a:lnTo>
                  <a:lnTo>
                    <a:pt x="24659" y="91590"/>
                  </a:lnTo>
                  <a:lnTo>
                    <a:pt x="24659"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113" name="Freeform: Shape 252">
            <a:extLst>
              <a:ext uri="{FF2B5EF4-FFF2-40B4-BE49-F238E27FC236}">
                <a16:creationId xmlns:a16="http://schemas.microsoft.com/office/drawing/2014/main" id="{CF6663B6-D031-D24D-8D3C-8F2A8D61A9EE}"/>
              </a:ext>
            </a:extLst>
          </p:cNvPr>
          <p:cNvSpPr/>
          <p:nvPr/>
        </p:nvSpPr>
        <p:spPr>
          <a:xfrm>
            <a:off x="4483176" y="5840937"/>
            <a:ext cx="255750"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chemeClr val="bg1"/>
          </a:solidFill>
          <a:ln w="6350">
            <a:solidFill>
              <a:srgbClr val="00A0DC"/>
            </a:solidFill>
            <a:round/>
            <a:headEnd/>
            <a:tailEnd/>
          </a:ln>
        </p:spPr>
        <p:txBody>
          <a:bodyPr lIns="0" r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114" name="Graphic 2">
            <a:extLst>
              <a:ext uri="{FF2B5EF4-FFF2-40B4-BE49-F238E27FC236}">
                <a16:creationId xmlns:a16="http://schemas.microsoft.com/office/drawing/2014/main" id="{A9883397-31A8-0B42-B136-B4C1C489564A}"/>
              </a:ext>
            </a:extLst>
          </p:cNvPr>
          <p:cNvGrpSpPr/>
          <p:nvPr/>
        </p:nvGrpSpPr>
        <p:grpSpPr>
          <a:xfrm>
            <a:off x="4549805" y="5888079"/>
            <a:ext cx="122495" cy="134928"/>
            <a:chOff x="1464517" y="4842125"/>
            <a:chExt cx="214348" cy="240418"/>
          </a:xfrm>
          <a:solidFill>
            <a:srgbClr val="00A0DC"/>
          </a:solidFill>
        </p:grpSpPr>
        <p:sp>
          <p:nvSpPr>
            <p:cNvPr id="155" name="Freeform: Shape 254">
              <a:extLst>
                <a:ext uri="{FF2B5EF4-FFF2-40B4-BE49-F238E27FC236}">
                  <a16:creationId xmlns:a16="http://schemas.microsoft.com/office/drawing/2014/main" id="{35CAC5A6-5EA2-9B40-8311-4A9A6B5CE659}"/>
                </a:ext>
              </a:extLst>
            </p:cNvPr>
            <p:cNvSpPr/>
            <p:nvPr/>
          </p:nvSpPr>
          <p:spPr>
            <a:xfrm>
              <a:off x="1464517" y="4842125"/>
              <a:ext cx="127450" cy="240418"/>
            </a:xfrm>
            <a:custGeom>
              <a:avLst/>
              <a:gdLst>
                <a:gd name="connsiteX0" fmla="*/ 0 w 127450"/>
                <a:gd name="connsiteY0" fmla="*/ 240418 h 240418"/>
                <a:gd name="connsiteX1" fmla="*/ 0 w 127450"/>
                <a:gd name="connsiteY1" fmla="*/ 0 h 240418"/>
                <a:gd name="connsiteX2" fmla="*/ 42001 w 127450"/>
                <a:gd name="connsiteY2" fmla="*/ 0 h 240418"/>
                <a:gd name="connsiteX3" fmla="*/ 42001 w 127450"/>
                <a:gd name="connsiteY3" fmla="*/ 98484 h 240418"/>
                <a:gd name="connsiteX4" fmla="*/ 85450 w 127450"/>
                <a:gd name="connsiteY4" fmla="*/ 98484 h 240418"/>
                <a:gd name="connsiteX5" fmla="*/ 85450 w 127450"/>
                <a:gd name="connsiteY5" fmla="*/ 0 h 240418"/>
                <a:gd name="connsiteX6" fmla="*/ 127451 w 127450"/>
                <a:gd name="connsiteY6" fmla="*/ 0 h 240418"/>
                <a:gd name="connsiteX7" fmla="*/ 127451 w 127450"/>
                <a:gd name="connsiteY7" fmla="*/ 240418 h 240418"/>
                <a:gd name="connsiteX8" fmla="*/ 85450 w 127450"/>
                <a:gd name="connsiteY8" fmla="*/ 240418 h 240418"/>
                <a:gd name="connsiteX9" fmla="*/ 85450 w 127450"/>
                <a:gd name="connsiteY9" fmla="*/ 133244 h 240418"/>
                <a:gd name="connsiteX10" fmla="*/ 42001 w 127450"/>
                <a:gd name="connsiteY10" fmla="*/ 133244 h 240418"/>
                <a:gd name="connsiteX11" fmla="*/ 42001 w 127450"/>
                <a:gd name="connsiteY11" fmla="*/ 240418 h 240418"/>
                <a:gd name="connsiteX12" fmla="*/ 0 w 127450"/>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0" h="240418">
                  <a:moveTo>
                    <a:pt x="0" y="240418"/>
                  </a:moveTo>
                  <a:lnTo>
                    <a:pt x="0" y="0"/>
                  </a:lnTo>
                  <a:lnTo>
                    <a:pt x="42001" y="0"/>
                  </a:lnTo>
                  <a:lnTo>
                    <a:pt x="42001" y="98484"/>
                  </a:lnTo>
                  <a:lnTo>
                    <a:pt x="85450" y="98484"/>
                  </a:lnTo>
                  <a:lnTo>
                    <a:pt x="85450" y="0"/>
                  </a:lnTo>
                  <a:lnTo>
                    <a:pt x="127451" y="0"/>
                  </a:lnTo>
                  <a:lnTo>
                    <a:pt x="127451" y="240418"/>
                  </a:lnTo>
                  <a:lnTo>
                    <a:pt x="85450" y="240418"/>
                  </a:lnTo>
                  <a:lnTo>
                    <a:pt x="85450" y="133244"/>
                  </a:lnTo>
                  <a:lnTo>
                    <a:pt x="42001" y="133244"/>
                  </a:lnTo>
                  <a:lnTo>
                    <a:pt x="42001" y="240418"/>
                  </a:lnTo>
                  <a:lnTo>
                    <a:pt x="0" y="240418"/>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sp>
          <p:nvSpPr>
            <p:cNvPr id="156" name="Freeform: Shape 255">
              <a:extLst>
                <a:ext uri="{FF2B5EF4-FFF2-40B4-BE49-F238E27FC236}">
                  <a16:creationId xmlns:a16="http://schemas.microsoft.com/office/drawing/2014/main" id="{193D1166-657E-3D49-8C7C-BD4A15177861}"/>
                </a:ext>
              </a:extLst>
            </p:cNvPr>
            <p:cNvSpPr/>
            <p:nvPr/>
          </p:nvSpPr>
          <p:spPr>
            <a:xfrm>
              <a:off x="1636865" y="4842125"/>
              <a:ext cx="42000" cy="240418"/>
            </a:xfrm>
            <a:custGeom>
              <a:avLst/>
              <a:gdLst>
                <a:gd name="connsiteX0" fmla="*/ 0 w 42000"/>
                <a:gd name="connsiteY0" fmla="*/ 240418 h 240418"/>
                <a:gd name="connsiteX1" fmla="*/ 0 w 42000"/>
                <a:gd name="connsiteY1" fmla="*/ 0 h 240418"/>
                <a:gd name="connsiteX2" fmla="*/ 42001 w 42000"/>
                <a:gd name="connsiteY2" fmla="*/ 0 h 240418"/>
                <a:gd name="connsiteX3" fmla="*/ 42001 w 42000"/>
                <a:gd name="connsiteY3" fmla="*/ 240418 h 240418"/>
                <a:gd name="connsiteX4" fmla="*/ 0 w 42000"/>
                <a:gd name="connsiteY4" fmla="*/ 240418 h 24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0" h="240418">
                  <a:moveTo>
                    <a:pt x="0" y="240418"/>
                  </a:moveTo>
                  <a:lnTo>
                    <a:pt x="0" y="0"/>
                  </a:lnTo>
                  <a:lnTo>
                    <a:pt x="42001" y="0"/>
                  </a:lnTo>
                  <a:lnTo>
                    <a:pt x="42001" y="240418"/>
                  </a:lnTo>
                  <a:lnTo>
                    <a:pt x="0" y="240418"/>
                  </a:lnTo>
                  <a:close/>
                </a:path>
              </a:pathLst>
            </a:custGeom>
            <a:grpFill/>
            <a:ln w="14441" cap="flat">
              <a:noFill/>
              <a:prstDash val="solid"/>
              <a:miter/>
            </a:ln>
          </p:spPr>
          <p:txBody>
            <a:bodyPr rtlCol="0" anchor="ctr"/>
            <a:lstStyle/>
            <a:p>
              <a:pPr>
                <a:defRPr/>
              </a:pPr>
              <a:endParaRPr lang="en-US" dirty="0">
                <a:solidFill>
                  <a:srgbClr val="000000"/>
                </a:solidFill>
                <a:latin typeface="Arial"/>
              </a:endParaRPr>
            </a:p>
          </p:txBody>
        </p:sp>
      </p:grpSp>
      <p:sp>
        <p:nvSpPr>
          <p:cNvPr id="115" name="Freeform: Shape 272">
            <a:extLst>
              <a:ext uri="{FF2B5EF4-FFF2-40B4-BE49-F238E27FC236}">
                <a16:creationId xmlns:a16="http://schemas.microsoft.com/office/drawing/2014/main" id="{BFEFD8EF-0A10-6D45-A011-CB52AC7F6B33}"/>
              </a:ext>
            </a:extLst>
          </p:cNvPr>
          <p:cNvSpPr/>
          <p:nvPr/>
        </p:nvSpPr>
        <p:spPr>
          <a:xfrm>
            <a:off x="9920953" y="1710445"/>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rgbClr val="00A0DC"/>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sp>
        <p:nvSpPr>
          <p:cNvPr id="116" name="Freeform: Shape 274">
            <a:extLst>
              <a:ext uri="{FF2B5EF4-FFF2-40B4-BE49-F238E27FC236}">
                <a16:creationId xmlns:a16="http://schemas.microsoft.com/office/drawing/2014/main" id="{84F5B12B-6C7B-FA46-AB2B-22C6EBBBD579}"/>
              </a:ext>
            </a:extLst>
          </p:cNvPr>
          <p:cNvSpPr/>
          <p:nvPr/>
        </p:nvSpPr>
        <p:spPr>
          <a:xfrm>
            <a:off x="9970958" y="1757995"/>
            <a:ext cx="79683" cy="134927"/>
          </a:xfrm>
          <a:custGeom>
            <a:avLst/>
            <a:gdLst>
              <a:gd name="connsiteX0" fmla="*/ 101381 w 141933"/>
              <a:gd name="connsiteY0" fmla="*/ 0 h 240418"/>
              <a:gd name="connsiteX1" fmla="*/ 141934 w 141933"/>
              <a:gd name="connsiteY1" fmla="*/ 0 h 240418"/>
              <a:gd name="connsiteX2" fmla="*/ 91243 w 141933"/>
              <a:gd name="connsiteY2" fmla="*/ 240418 h 240418"/>
              <a:gd name="connsiteX3" fmla="*/ 50691 w 141933"/>
              <a:gd name="connsiteY3" fmla="*/ 240418 h 240418"/>
              <a:gd name="connsiteX4" fmla="*/ 0 w 141933"/>
              <a:gd name="connsiteY4" fmla="*/ 0 h 240418"/>
              <a:gd name="connsiteX5" fmla="*/ 40552 w 141933"/>
              <a:gd name="connsiteY5" fmla="*/ 0 h 240418"/>
              <a:gd name="connsiteX6" fmla="*/ 70967 w 141933"/>
              <a:gd name="connsiteY6" fmla="*/ 166555 h 240418"/>
              <a:gd name="connsiteX7" fmla="*/ 70967 w 141933"/>
              <a:gd name="connsiteY7" fmla="*/ 166555 h 240418"/>
              <a:gd name="connsiteX8" fmla="*/ 101381 w 141933"/>
              <a:gd name="connsiteY8" fmla="*/ 0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33" h="240418">
                <a:moveTo>
                  <a:pt x="101381" y="0"/>
                </a:moveTo>
                <a:lnTo>
                  <a:pt x="141934" y="0"/>
                </a:lnTo>
                <a:lnTo>
                  <a:pt x="91243" y="240418"/>
                </a:lnTo>
                <a:lnTo>
                  <a:pt x="50691" y="240418"/>
                </a:lnTo>
                <a:lnTo>
                  <a:pt x="0" y="0"/>
                </a:lnTo>
                <a:lnTo>
                  <a:pt x="40552" y="0"/>
                </a:lnTo>
                <a:lnTo>
                  <a:pt x="70967" y="166555"/>
                </a:lnTo>
                <a:lnTo>
                  <a:pt x="70967" y="166555"/>
                </a:lnTo>
                <a:lnTo>
                  <a:pt x="101381" y="0"/>
                </a:lnTo>
                <a:close/>
              </a:path>
            </a:pathLst>
          </a:custGeom>
          <a:solidFill>
            <a:schemeClr val="bg1"/>
          </a:solidFill>
          <a:ln w="6350" cap="flat">
            <a:noFill/>
            <a:prstDash val="solid"/>
            <a:miter/>
          </a:ln>
        </p:spPr>
        <p:txBody>
          <a:bodyPr rtlCol="0" anchor="ctr"/>
          <a:lstStyle/>
          <a:p>
            <a:pPr>
              <a:defRPr/>
            </a:pPr>
            <a:endParaRPr lang="en-US" dirty="0">
              <a:solidFill>
                <a:srgbClr val="000000"/>
              </a:solidFill>
              <a:latin typeface="Arial"/>
            </a:endParaRPr>
          </a:p>
        </p:txBody>
      </p:sp>
      <p:sp>
        <p:nvSpPr>
          <p:cNvPr id="117" name="Freeform: Shape 275">
            <a:extLst>
              <a:ext uri="{FF2B5EF4-FFF2-40B4-BE49-F238E27FC236}">
                <a16:creationId xmlns:a16="http://schemas.microsoft.com/office/drawing/2014/main" id="{B7274BB7-B5E4-2747-826E-4BF8F8FA2FFF}"/>
              </a:ext>
            </a:extLst>
          </p:cNvPr>
          <p:cNvSpPr/>
          <p:nvPr/>
        </p:nvSpPr>
        <p:spPr>
          <a:xfrm>
            <a:off x="10053893" y="1757182"/>
            <a:ext cx="68300" cy="134927"/>
          </a:xfrm>
          <a:custGeom>
            <a:avLst/>
            <a:gdLst>
              <a:gd name="connsiteX0" fmla="*/ 40553 w 121657"/>
              <a:gd name="connsiteY0" fmla="*/ 36208 h 240418"/>
              <a:gd name="connsiteX1" fmla="*/ 0 w 121657"/>
              <a:gd name="connsiteY1" fmla="*/ 36208 h 240418"/>
              <a:gd name="connsiteX2" fmla="*/ 0 w 121657"/>
              <a:gd name="connsiteY2" fmla="*/ 0 h 240418"/>
              <a:gd name="connsiteX3" fmla="*/ 121657 w 121657"/>
              <a:gd name="connsiteY3" fmla="*/ 0 h 240418"/>
              <a:gd name="connsiteX4" fmla="*/ 121657 w 121657"/>
              <a:gd name="connsiteY4" fmla="*/ 36208 h 240418"/>
              <a:gd name="connsiteX5" fmla="*/ 82553 w 121657"/>
              <a:gd name="connsiteY5" fmla="*/ 36208 h 240418"/>
              <a:gd name="connsiteX6" fmla="*/ 82553 w 121657"/>
              <a:gd name="connsiteY6" fmla="*/ 240418 h 240418"/>
              <a:gd name="connsiteX7" fmla="*/ 40553 w 121657"/>
              <a:gd name="connsiteY7" fmla="*/ 240418 h 240418"/>
              <a:gd name="connsiteX8" fmla="*/ 40553 w 121657"/>
              <a:gd name="connsiteY8" fmla="*/ 3620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57" h="240418">
                <a:moveTo>
                  <a:pt x="40553" y="36208"/>
                </a:moveTo>
                <a:lnTo>
                  <a:pt x="0" y="36208"/>
                </a:lnTo>
                <a:lnTo>
                  <a:pt x="0" y="0"/>
                </a:lnTo>
                <a:lnTo>
                  <a:pt x="121657" y="0"/>
                </a:lnTo>
                <a:lnTo>
                  <a:pt x="121657" y="36208"/>
                </a:lnTo>
                <a:lnTo>
                  <a:pt x="82553" y="36208"/>
                </a:lnTo>
                <a:lnTo>
                  <a:pt x="82553" y="240418"/>
                </a:lnTo>
                <a:lnTo>
                  <a:pt x="40553" y="240418"/>
                </a:lnTo>
                <a:lnTo>
                  <a:pt x="40553" y="36208"/>
                </a:lnTo>
                <a:close/>
              </a:path>
            </a:pathLst>
          </a:custGeom>
          <a:solidFill>
            <a:schemeClr val="bg1"/>
          </a:solidFill>
          <a:ln w="6350" cap="flat">
            <a:noFill/>
            <a:prstDash val="solid"/>
            <a:miter/>
          </a:ln>
        </p:spPr>
        <p:txBody>
          <a:bodyPr rtlCol="0" anchor="ctr"/>
          <a:lstStyle/>
          <a:p>
            <a:pPr>
              <a:defRPr/>
            </a:pPr>
            <a:endParaRPr lang="en-US" dirty="0">
              <a:solidFill>
                <a:srgbClr val="000000"/>
              </a:solidFill>
              <a:latin typeface="Arial"/>
            </a:endParaRPr>
          </a:p>
        </p:txBody>
      </p:sp>
      <p:sp>
        <p:nvSpPr>
          <p:cNvPr id="118" name="Freeform: Shape 277">
            <a:extLst>
              <a:ext uri="{FF2B5EF4-FFF2-40B4-BE49-F238E27FC236}">
                <a16:creationId xmlns:a16="http://schemas.microsoft.com/office/drawing/2014/main" id="{D2A3C1A1-09ED-904E-A5A8-315D6197812F}"/>
              </a:ext>
            </a:extLst>
          </p:cNvPr>
          <p:cNvSpPr/>
          <p:nvPr/>
        </p:nvSpPr>
        <p:spPr>
          <a:xfrm>
            <a:off x="10230176" y="1559063"/>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chemeClr val="bg1"/>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19" name="Graphic 2">
            <a:extLst>
              <a:ext uri="{FF2B5EF4-FFF2-40B4-BE49-F238E27FC236}">
                <a16:creationId xmlns:a16="http://schemas.microsoft.com/office/drawing/2014/main" id="{D8A97FFC-AEF4-B04D-A46A-D894685EB620}"/>
              </a:ext>
            </a:extLst>
          </p:cNvPr>
          <p:cNvGrpSpPr/>
          <p:nvPr/>
        </p:nvGrpSpPr>
        <p:grpSpPr>
          <a:xfrm>
            <a:off x="10273269" y="1606205"/>
            <a:ext cx="165058" cy="134928"/>
            <a:chOff x="1423964" y="741979"/>
            <a:chExt cx="294005" cy="240418"/>
          </a:xfrm>
          <a:solidFill>
            <a:srgbClr val="00A0DC"/>
          </a:solidFill>
        </p:grpSpPr>
        <p:sp>
          <p:nvSpPr>
            <p:cNvPr id="153" name="Freeform: Shape 279">
              <a:extLst>
                <a:ext uri="{FF2B5EF4-FFF2-40B4-BE49-F238E27FC236}">
                  <a16:creationId xmlns:a16="http://schemas.microsoft.com/office/drawing/2014/main" id="{4E448F82-26DC-1746-A9CF-BB313D8FB6E5}"/>
                </a:ext>
              </a:extLst>
            </p:cNvPr>
            <p:cNvSpPr/>
            <p:nvPr/>
          </p:nvSpPr>
          <p:spPr>
            <a:xfrm>
              <a:off x="1423964" y="741979"/>
              <a:ext cx="127450" cy="240418"/>
            </a:xfrm>
            <a:custGeom>
              <a:avLst/>
              <a:gdLst>
                <a:gd name="connsiteX0" fmla="*/ 0 w 127450"/>
                <a:gd name="connsiteY0" fmla="*/ 240418 h 240418"/>
                <a:gd name="connsiteX1" fmla="*/ 0 w 127450"/>
                <a:gd name="connsiteY1" fmla="*/ 0 h 240418"/>
                <a:gd name="connsiteX2" fmla="*/ 37656 w 127450"/>
                <a:gd name="connsiteY2" fmla="*/ 0 h 240418"/>
                <a:gd name="connsiteX3" fmla="*/ 88347 w 127450"/>
                <a:gd name="connsiteY3" fmla="*/ 137589 h 240418"/>
                <a:gd name="connsiteX4" fmla="*/ 88347 w 127450"/>
                <a:gd name="connsiteY4" fmla="*/ 137589 h 240418"/>
                <a:gd name="connsiteX5" fmla="*/ 88347 w 127450"/>
                <a:gd name="connsiteY5" fmla="*/ 0 h 240418"/>
                <a:gd name="connsiteX6" fmla="*/ 127451 w 127450"/>
                <a:gd name="connsiteY6" fmla="*/ 0 h 240418"/>
                <a:gd name="connsiteX7" fmla="*/ 127451 w 127450"/>
                <a:gd name="connsiteY7" fmla="*/ 240418 h 240418"/>
                <a:gd name="connsiteX8" fmla="*/ 91243 w 127450"/>
                <a:gd name="connsiteY8" fmla="*/ 240418 h 240418"/>
                <a:gd name="connsiteX9" fmla="*/ 39104 w 127450"/>
                <a:gd name="connsiteY9" fmla="*/ 91243 h 240418"/>
                <a:gd name="connsiteX10" fmla="*/ 39104 w 127450"/>
                <a:gd name="connsiteY10" fmla="*/ 91243 h 240418"/>
                <a:gd name="connsiteX11" fmla="*/ 39104 w 127450"/>
                <a:gd name="connsiteY11" fmla="*/ 240418 h 240418"/>
                <a:gd name="connsiteX12" fmla="*/ 0 w 127450"/>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0" h="240418">
                  <a:moveTo>
                    <a:pt x="0" y="240418"/>
                  </a:moveTo>
                  <a:lnTo>
                    <a:pt x="0" y="0"/>
                  </a:lnTo>
                  <a:lnTo>
                    <a:pt x="37656" y="0"/>
                  </a:lnTo>
                  <a:lnTo>
                    <a:pt x="88347" y="137589"/>
                  </a:lnTo>
                  <a:lnTo>
                    <a:pt x="88347" y="137589"/>
                  </a:lnTo>
                  <a:lnTo>
                    <a:pt x="88347" y="0"/>
                  </a:lnTo>
                  <a:lnTo>
                    <a:pt x="127451" y="0"/>
                  </a:lnTo>
                  <a:lnTo>
                    <a:pt x="127451" y="240418"/>
                  </a:lnTo>
                  <a:lnTo>
                    <a:pt x="91243" y="240418"/>
                  </a:lnTo>
                  <a:lnTo>
                    <a:pt x="39104" y="91243"/>
                  </a:lnTo>
                  <a:lnTo>
                    <a:pt x="39104" y="91243"/>
                  </a:lnTo>
                  <a:lnTo>
                    <a:pt x="39104" y="240418"/>
                  </a:lnTo>
                  <a:lnTo>
                    <a:pt x="0" y="240418"/>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54" name="Freeform: Shape 280">
              <a:extLst>
                <a:ext uri="{FF2B5EF4-FFF2-40B4-BE49-F238E27FC236}">
                  <a16:creationId xmlns:a16="http://schemas.microsoft.com/office/drawing/2014/main" id="{AAAF3209-A36E-D241-81F9-EF0364B59A9A}"/>
                </a:ext>
              </a:extLst>
            </p:cNvPr>
            <p:cNvSpPr/>
            <p:nvPr/>
          </p:nvSpPr>
          <p:spPr>
            <a:xfrm>
              <a:off x="1590519" y="741979"/>
              <a:ext cx="127450" cy="240418"/>
            </a:xfrm>
            <a:custGeom>
              <a:avLst/>
              <a:gdLst>
                <a:gd name="connsiteX0" fmla="*/ 0 w 127450"/>
                <a:gd name="connsiteY0" fmla="*/ 240418 h 240418"/>
                <a:gd name="connsiteX1" fmla="*/ 0 w 127450"/>
                <a:gd name="connsiteY1" fmla="*/ 0 h 240418"/>
                <a:gd name="connsiteX2" fmla="*/ 42001 w 127450"/>
                <a:gd name="connsiteY2" fmla="*/ 0 h 240418"/>
                <a:gd name="connsiteX3" fmla="*/ 42001 w 127450"/>
                <a:gd name="connsiteY3" fmla="*/ 98485 h 240418"/>
                <a:gd name="connsiteX4" fmla="*/ 85450 w 127450"/>
                <a:gd name="connsiteY4" fmla="*/ 98485 h 240418"/>
                <a:gd name="connsiteX5" fmla="*/ 85450 w 127450"/>
                <a:gd name="connsiteY5" fmla="*/ 0 h 240418"/>
                <a:gd name="connsiteX6" fmla="*/ 127451 w 127450"/>
                <a:gd name="connsiteY6" fmla="*/ 0 h 240418"/>
                <a:gd name="connsiteX7" fmla="*/ 127451 w 127450"/>
                <a:gd name="connsiteY7" fmla="*/ 240418 h 240418"/>
                <a:gd name="connsiteX8" fmla="*/ 85450 w 127450"/>
                <a:gd name="connsiteY8" fmla="*/ 240418 h 240418"/>
                <a:gd name="connsiteX9" fmla="*/ 85450 w 127450"/>
                <a:gd name="connsiteY9" fmla="*/ 133244 h 240418"/>
                <a:gd name="connsiteX10" fmla="*/ 42001 w 127450"/>
                <a:gd name="connsiteY10" fmla="*/ 133244 h 240418"/>
                <a:gd name="connsiteX11" fmla="*/ 42001 w 127450"/>
                <a:gd name="connsiteY11" fmla="*/ 240418 h 240418"/>
                <a:gd name="connsiteX12" fmla="*/ 0 w 127450"/>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450" h="240418">
                  <a:moveTo>
                    <a:pt x="0" y="240418"/>
                  </a:moveTo>
                  <a:lnTo>
                    <a:pt x="0" y="0"/>
                  </a:lnTo>
                  <a:lnTo>
                    <a:pt x="42001" y="0"/>
                  </a:lnTo>
                  <a:lnTo>
                    <a:pt x="42001" y="98485"/>
                  </a:lnTo>
                  <a:lnTo>
                    <a:pt x="85450" y="98485"/>
                  </a:lnTo>
                  <a:lnTo>
                    <a:pt x="85450" y="0"/>
                  </a:lnTo>
                  <a:lnTo>
                    <a:pt x="127451" y="0"/>
                  </a:lnTo>
                  <a:lnTo>
                    <a:pt x="127451" y="240418"/>
                  </a:lnTo>
                  <a:lnTo>
                    <a:pt x="85450" y="240418"/>
                  </a:lnTo>
                  <a:lnTo>
                    <a:pt x="85450" y="133244"/>
                  </a:lnTo>
                  <a:lnTo>
                    <a:pt x="42001" y="133244"/>
                  </a:lnTo>
                  <a:lnTo>
                    <a:pt x="42001" y="240418"/>
                  </a:lnTo>
                  <a:lnTo>
                    <a:pt x="0" y="240418"/>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sp>
        <p:nvSpPr>
          <p:cNvPr id="120" name="Freeform: Shape 286">
            <a:extLst>
              <a:ext uri="{FF2B5EF4-FFF2-40B4-BE49-F238E27FC236}">
                <a16:creationId xmlns:a16="http://schemas.microsoft.com/office/drawing/2014/main" id="{F9DDB624-9D0A-CA45-9246-0C7481E5B767}"/>
              </a:ext>
            </a:extLst>
          </p:cNvPr>
          <p:cNvSpPr/>
          <p:nvPr/>
        </p:nvSpPr>
        <p:spPr>
          <a:xfrm>
            <a:off x="11108995" y="2243244"/>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chemeClr val="bg1"/>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21" name="Graphic 2">
            <a:extLst>
              <a:ext uri="{FF2B5EF4-FFF2-40B4-BE49-F238E27FC236}">
                <a16:creationId xmlns:a16="http://schemas.microsoft.com/office/drawing/2014/main" id="{BE750706-45AF-D541-AB2E-B4B3E1FD0734}"/>
              </a:ext>
            </a:extLst>
          </p:cNvPr>
          <p:cNvGrpSpPr/>
          <p:nvPr/>
        </p:nvGrpSpPr>
        <p:grpSpPr>
          <a:xfrm>
            <a:off x="11141925" y="2290386"/>
            <a:ext cx="185386" cy="134928"/>
            <a:chOff x="1419619" y="1626892"/>
            <a:chExt cx="330213" cy="240418"/>
          </a:xfrm>
          <a:solidFill>
            <a:srgbClr val="00A0DC"/>
          </a:solidFill>
        </p:grpSpPr>
        <p:sp>
          <p:nvSpPr>
            <p:cNvPr id="151" name="Freeform: Shape 288">
              <a:extLst>
                <a:ext uri="{FF2B5EF4-FFF2-40B4-BE49-F238E27FC236}">
                  <a16:creationId xmlns:a16="http://schemas.microsoft.com/office/drawing/2014/main" id="{0A7BCD47-425E-5042-A06C-49B613E85B20}"/>
                </a:ext>
              </a:extLst>
            </p:cNvPr>
            <p:cNvSpPr/>
            <p:nvPr/>
          </p:nvSpPr>
          <p:spPr>
            <a:xfrm>
              <a:off x="1419619" y="1626892"/>
              <a:ext cx="168003" cy="240418"/>
            </a:xfrm>
            <a:custGeom>
              <a:avLst/>
              <a:gdLst>
                <a:gd name="connsiteX0" fmla="*/ 168003 w 168003"/>
                <a:gd name="connsiteY0" fmla="*/ 0 h 240418"/>
                <a:gd name="connsiteX1" fmla="*/ 168003 w 168003"/>
                <a:gd name="connsiteY1" fmla="*/ 240418 h 240418"/>
                <a:gd name="connsiteX2" fmla="*/ 131796 w 168003"/>
                <a:gd name="connsiteY2" fmla="*/ 240418 h 240418"/>
                <a:gd name="connsiteX3" fmla="*/ 131796 w 168003"/>
                <a:gd name="connsiteY3" fmla="*/ 52139 h 240418"/>
                <a:gd name="connsiteX4" fmla="*/ 131796 w 168003"/>
                <a:gd name="connsiteY4" fmla="*/ 52139 h 240418"/>
                <a:gd name="connsiteX5" fmla="*/ 94140 w 168003"/>
                <a:gd name="connsiteY5" fmla="*/ 240418 h 240418"/>
                <a:gd name="connsiteX6" fmla="*/ 73863 w 168003"/>
                <a:gd name="connsiteY6" fmla="*/ 240418 h 240418"/>
                <a:gd name="connsiteX7" fmla="*/ 36208 w 168003"/>
                <a:gd name="connsiteY7" fmla="*/ 52139 h 240418"/>
                <a:gd name="connsiteX8" fmla="*/ 36208 w 168003"/>
                <a:gd name="connsiteY8" fmla="*/ 52139 h 240418"/>
                <a:gd name="connsiteX9" fmla="*/ 36208 w 168003"/>
                <a:gd name="connsiteY9" fmla="*/ 240418 h 240418"/>
                <a:gd name="connsiteX10" fmla="*/ 0 w 168003"/>
                <a:gd name="connsiteY10" fmla="*/ 240418 h 240418"/>
                <a:gd name="connsiteX11" fmla="*/ 0 w 168003"/>
                <a:gd name="connsiteY11" fmla="*/ 0 h 240418"/>
                <a:gd name="connsiteX12" fmla="*/ 53587 w 168003"/>
                <a:gd name="connsiteY12" fmla="*/ 0 h 240418"/>
                <a:gd name="connsiteX13" fmla="*/ 82553 w 168003"/>
                <a:gd name="connsiteY13" fmla="*/ 140485 h 240418"/>
                <a:gd name="connsiteX14" fmla="*/ 82553 w 168003"/>
                <a:gd name="connsiteY14" fmla="*/ 140485 h 240418"/>
                <a:gd name="connsiteX15" fmla="*/ 111519 w 168003"/>
                <a:gd name="connsiteY15" fmla="*/ 0 h 240418"/>
                <a:gd name="connsiteX16" fmla="*/ 168003 w 168003"/>
                <a:gd name="connsiteY16" fmla="*/ 0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003" h="240418">
                  <a:moveTo>
                    <a:pt x="168003" y="0"/>
                  </a:moveTo>
                  <a:lnTo>
                    <a:pt x="168003" y="240418"/>
                  </a:lnTo>
                  <a:lnTo>
                    <a:pt x="131796" y="240418"/>
                  </a:lnTo>
                  <a:lnTo>
                    <a:pt x="131796" y="52139"/>
                  </a:lnTo>
                  <a:lnTo>
                    <a:pt x="131796" y="52139"/>
                  </a:lnTo>
                  <a:lnTo>
                    <a:pt x="94140" y="240418"/>
                  </a:lnTo>
                  <a:lnTo>
                    <a:pt x="73863" y="240418"/>
                  </a:lnTo>
                  <a:lnTo>
                    <a:pt x="36208" y="52139"/>
                  </a:lnTo>
                  <a:lnTo>
                    <a:pt x="36208" y="52139"/>
                  </a:lnTo>
                  <a:lnTo>
                    <a:pt x="36208" y="240418"/>
                  </a:lnTo>
                  <a:lnTo>
                    <a:pt x="0" y="240418"/>
                  </a:lnTo>
                  <a:lnTo>
                    <a:pt x="0" y="0"/>
                  </a:lnTo>
                  <a:lnTo>
                    <a:pt x="53587" y="0"/>
                  </a:lnTo>
                  <a:lnTo>
                    <a:pt x="82553" y="140485"/>
                  </a:lnTo>
                  <a:lnTo>
                    <a:pt x="82553" y="140485"/>
                  </a:lnTo>
                  <a:lnTo>
                    <a:pt x="111519" y="0"/>
                  </a:lnTo>
                  <a:lnTo>
                    <a:pt x="168003" y="0"/>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52" name="Freeform: Shape 289">
              <a:extLst>
                <a:ext uri="{FF2B5EF4-FFF2-40B4-BE49-F238E27FC236}">
                  <a16:creationId xmlns:a16="http://schemas.microsoft.com/office/drawing/2014/main" id="{455400F1-42C8-9C43-8398-F4DC490F1CF5}"/>
                </a:ext>
              </a:extLst>
            </p:cNvPr>
            <p:cNvSpPr/>
            <p:nvPr/>
          </p:nvSpPr>
          <p:spPr>
            <a:xfrm>
              <a:off x="1609347" y="1626892"/>
              <a:ext cx="140485" cy="240418"/>
            </a:xfrm>
            <a:custGeom>
              <a:avLst/>
              <a:gdLst>
                <a:gd name="connsiteX0" fmla="*/ 40552 w 140485"/>
                <a:gd name="connsiteY0" fmla="*/ 240418 h 240418"/>
                <a:gd name="connsiteX1" fmla="*/ 0 w 140485"/>
                <a:gd name="connsiteY1" fmla="*/ 240418 h 240418"/>
                <a:gd name="connsiteX2" fmla="*/ 44897 w 140485"/>
                <a:gd name="connsiteY2" fmla="*/ 0 h 240418"/>
                <a:gd name="connsiteX3" fmla="*/ 95588 w 140485"/>
                <a:gd name="connsiteY3" fmla="*/ 0 h 240418"/>
                <a:gd name="connsiteX4" fmla="*/ 140485 w 140485"/>
                <a:gd name="connsiteY4" fmla="*/ 240418 h 240418"/>
                <a:gd name="connsiteX5" fmla="*/ 99933 w 140485"/>
                <a:gd name="connsiteY5" fmla="*/ 240418 h 240418"/>
                <a:gd name="connsiteX6" fmla="*/ 92691 w 140485"/>
                <a:gd name="connsiteY6" fmla="*/ 186831 h 240418"/>
                <a:gd name="connsiteX7" fmla="*/ 47794 w 140485"/>
                <a:gd name="connsiteY7" fmla="*/ 186831 h 240418"/>
                <a:gd name="connsiteX8" fmla="*/ 40552 w 140485"/>
                <a:gd name="connsiteY8" fmla="*/ 240418 h 240418"/>
                <a:gd name="connsiteX9" fmla="*/ 53587 w 140485"/>
                <a:gd name="connsiteY9" fmla="*/ 152072 h 240418"/>
                <a:gd name="connsiteX10" fmla="*/ 86898 w 140485"/>
                <a:gd name="connsiteY10" fmla="*/ 152072 h 240418"/>
                <a:gd name="connsiteX11" fmla="*/ 70967 w 140485"/>
                <a:gd name="connsiteY11" fmla="*/ 49242 h 240418"/>
                <a:gd name="connsiteX12" fmla="*/ 70967 w 140485"/>
                <a:gd name="connsiteY12" fmla="*/ 49242 h 240418"/>
                <a:gd name="connsiteX13" fmla="*/ 53587 w 140485"/>
                <a:gd name="connsiteY13" fmla="*/ 152072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485" h="240418">
                  <a:moveTo>
                    <a:pt x="40552" y="240418"/>
                  </a:moveTo>
                  <a:lnTo>
                    <a:pt x="0" y="240418"/>
                  </a:lnTo>
                  <a:lnTo>
                    <a:pt x="44897" y="0"/>
                  </a:lnTo>
                  <a:lnTo>
                    <a:pt x="95588" y="0"/>
                  </a:lnTo>
                  <a:lnTo>
                    <a:pt x="140485" y="240418"/>
                  </a:lnTo>
                  <a:lnTo>
                    <a:pt x="99933" y="240418"/>
                  </a:lnTo>
                  <a:lnTo>
                    <a:pt x="92691" y="186831"/>
                  </a:lnTo>
                  <a:lnTo>
                    <a:pt x="47794" y="186831"/>
                  </a:lnTo>
                  <a:lnTo>
                    <a:pt x="40552" y="240418"/>
                  </a:lnTo>
                  <a:close/>
                  <a:moveTo>
                    <a:pt x="53587" y="152072"/>
                  </a:moveTo>
                  <a:lnTo>
                    <a:pt x="86898" y="152072"/>
                  </a:lnTo>
                  <a:lnTo>
                    <a:pt x="70967" y="49242"/>
                  </a:lnTo>
                  <a:lnTo>
                    <a:pt x="70967" y="49242"/>
                  </a:lnTo>
                  <a:lnTo>
                    <a:pt x="53587" y="152072"/>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sp>
        <p:nvSpPr>
          <p:cNvPr id="122" name="Freeform: Shape 291">
            <a:extLst>
              <a:ext uri="{FF2B5EF4-FFF2-40B4-BE49-F238E27FC236}">
                <a16:creationId xmlns:a16="http://schemas.microsoft.com/office/drawing/2014/main" id="{A57B0C7F-C410-7948-8633-8D15835F95C4}"/>
              </a:ext>
            </a:extLst>
          </p:cNvPr>
          <p:cNvSpPr/>
          <p:nvPr/>
        </p:nvSpPr>
        <p:spPr>
          <a:xfrm>
            <a:off x="11108995" y="2500706"/>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rgbClr val="00A0DC"/>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sp>
        <p:nvSpPr>
          <p:cNvPr id="123" name="Freeform: Shape 293">
            <a:extLst>
              <a:ext uri="{FF2B5EF4-FFF2-40B4-BE49-F238E27FC236}">
                <a16:creationId xmlns:a16="http://schemas.microsoft.com/office/drawing/2014/main" id="{F737BFC2-6572-144A-B80E-1D6E705E988D}"/>
              </a:ext>
            </a:extLst>
          </p:cNvPr>
          <p:cNvSpPr/>
          <p:nvPr/>
        </p:nvSpPr>
        <p:spPr>
          <a:xfrm>
            <a:off x="11174449" y="2547848"/>
            <a:ext cx="74804" cy="134928"/>
          </a:xfrm>
          <a:custGeom>
            <a:avLst/>
            <a:gdLst>
              <a:gd name="connsiteX0" fmla="*/ 40552 w 133243"/>
              <a:gd name="connsiteY0" fmla="*/ 240418 h 240418"/>
              <a:gd name="connsiteX1" fmla="*/ 0 w 133243"/>
              <a:gd name="connsiteY1" fmla="*/ 240418 h 240418"/>
              <a:gd name="connsiteX2" fmla="*/ 0 w 133243"/>
              <a:gd name="connsiteY2" fmla="*/ 0 h 240418"/>
              <a:gd name="connsiteX3" fmla="*/ 57932 w 133243"/>
              <a:gd name="connsiteY3" fmla="*/ 0 h 240418"/>
              <a:gd name="connsiteX4" fmla="*/ 127451 w 133243"/>
              <a:gd name="connsiteY4" fmla="*/ 70967 h 240418"/>
              <a:gd name="connsiteX5" fmla="*/ 98485 w 133243"/>
              <a:gd name="connsiteY5" fmla="*/ 131796 h 240418"/>
              <a:gd name="connsiteX6" fmla="*/ 133244 w 133243"/>
              <a:gd name="connsiteY6" fmla="*/ 240418 h 240418"/>
              <a:gd name="connsiteX7" fmla="*/ 91243 w 133243"/>
              <a:gd name="connsiteY7" fmla="*/ 240418 h 240418"/>
              <a:gd name="connsiteX8" fmla="*/ 62277 w 133243"/>
              <a:gd name="connsiteY8" fmla="*/ 140485 h 240418"/>
              <a:gd name="connsiteX9" fmla="*/ 40552 w 133243"/>
              <a:gd name="connsiteY9" fmla="*/ 141934 h 240418"/>
              <a:gd name="connsiteX10" fmla="*/ 40552 w 133243"/>
              <a:gd name="connsiteY10" fmla="*/ 240418 h 240418"/>
              <a:gd name="connsiteX11" fmla="*/ 40552 w 133243"/>
              <a:gd name="connsiteY11" fmla="*/ 108623 h 240418"/>
              <a:gd name="connsiteX12" fmla="*/ 55036 w 133243"/>
              <a:gd name="connsiteY12" fmla="*/ 108623 h 240418"/>
              <a:gd name="connsiteX13" fmla="*/ 85450 w 133243"/>
              <a:gd name="connsiteY13" fmla="*/ 70967 h 240418"/>
              <a:gd name="connsiteX14" fmla="*/ 55036 w 133243"/>
              <a:gd name="connsiteY14" fmla="*/ 33311 h 240418"/>
              <a:gd name="connsiteX15" fmla="*/ 40552 w 133243"/>
              <a:gd name="connsiteY15" fmla="*/ 33311 h 240418"/>
              <a:gd name="connsiteX16" fmla="*/ 40552 w 133243"/>
              <a:gd name="connsiteY16" fmla="*/ 108623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243" h="240418">
                <a:moveTo>
                  <a:pt x="40552" y="240418"/>
                </a:moveTo>
                <a:lnTo>
                  <a:pt x="0" y="240418"/>
                </a:lnTo>
                <a:lnTo>
                  <a:pt x="0" y="0"/>
                </a:lnTo>
                <a:lnTo>
                  <a:pt x="57932" y="0"/>
                </a:lnTo>
                <a:cubicBezTo>
                  <a:pt x="104278" y="0"/>
                  <a:pt x="127451" y="20276"/>
                  <a:pt x="127451" y="70967"/>
                </a:cubicBezTo>
                <a:cubicBezTo>
                  <a:pt x="127451" y="110071"/>
                  <a:pt x="112968" y="124554"/>
                  <a:pt x="98485" y="131796"/>
                </a:cubicBezTo>
                <a:lnTo>
                  <a:pt x="133244" y="240418"/>
                </a:lnTo>
                <a:lnTo>
                  <a:pt x="91243" y="240418"/>
                </a:lnTo>
                <a:lnTo>
                  <a:pt x="62277" y="140485"/>
                </a:lnTo>
                <a:cubicBezTo>
                  <a:pt x="56484" y="140485"/>
                  <a:pt x="47794" y="141934"/>
                  <a:pt x="40552" y="141934"/>
                </a:cubicBezTo>
                <a:lnTo>
                  <a:pt x="40552" y="240418"/>
                </a:lnTo>
                <a:close/>
                <a:moveTo>
                  <a:pt x="40552" y="108623"/>
                </a:moveTo>
                <a:lnTo>
                  <a:pt x="55036" y="108623"/>
                </a:lnTo>
                <a:cubicBezTo>
                  <a:pt x="76760" y="108623"/>
                  <a:pt x="85450" y="99933"/>
                  <a:pt x="85450" y="70967"/>
                </a:cubicBezTo>
                <a:cubicBezTo>
                  <a:pt x="85450" y="42001"/>
                  <a:pt x="76760" y="33311"/>
                  <a:pt x="55036" y="33311"/>
                </a:cubicBezTo>
                <a:lnTo>
                  <a:pt x="40552" y="33311"/>
                </a:lnTo>
                <a:lnTo>
                  <a:pt x="40552" y="108623"/>
                </a:lnTo>
                <a:close/>
              </a:path>
            </a:pathLst>
          </a:custGeom>
          <a:solidFill>
            <a:schemeClr val="bg1"/>
          </a:solidFill>
          <a:ln w="6350" cap="flat">
            <a:noFill/>
            <a:prstDash val="solid"/>
            <a:miter/>
          </a:ln>
        </p:spPr>
        <p:txBody>
          <a:bodyPr rtlCol="0" anchor="ctr"/>
          <a:lstStyle/>
          <a:p>
            <a:pPr>
              <a:defRPr/>
            </a:pPr>
            <a:endParaRPr lang="en-US" dirty="0">
              <a:solidFill>
                <a:srgbClr val="000000"/>
              </a:solidFill>
              <a:latin typeface="Arial"/>
            </a:endParaRPr>
          </a:p>
        </p:txBody>
      </p:sp>
      <p:sp>
        <p:nvSpPr>
          <p:cNvPr id="124" name="Freeform: Shape 294">
            <a:extLst>
              <a:ext uri="{FF2B5EF4-FFF2-40B4-BE49-F238E27FC236}">
                <a16:creationId xmlns:a16="http://schemas.microsoft.com/office/drawing/2014/main" id="{B78B0AB6-7DEA-F241-8898-63F1F0F927E2}"/>
              </a:ext>
            </a:extLst>
          </p:cNvPr>
          <p:cNvSpPr/>
          <p:nvPr/>
        </p:nvSpPr>
        <p:spPr>
          <a:xfrm>
            <a:off x="11271209" y="2547848"/>
            <a:ext cx="23579" cy="134928"/>
          </a:xfrm>
          <a:custGeom>
            <a:avLst/>
            <a:gdLst>
              <a:gd name="connsiteX0" fmla="*/ 0 w 42000"/>
              <a:gd name="connsiteY0" fmla="*/ 240418 h 240418"/>
              <a:gd name="connsiteX1" fmla="*/ 0 w 42000"/>
              <a:gd name="connsiteY1" fmla="*/ 0 h 240418"/>
              <a:gd name="connsiteX2" fmla="*/ 42001 w 42000"/>
              <a:gd name="connsiteY2" fmla="*/ 0 h 240418"/>
              <a:gd name="connsiteX3" fmla="*/ 42001 w 42000"/>
              <a:gd name="connsiteY3" fmla="*/ 240418 h 240418"/>
              <a:gd name="connsiteX4" fmla="*/ 0 w 42000"/>
              <a:gd name="connsiteY4" fmla="*/ 240418 h 240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00" h="240418">
                <a:moveTo>
                  <a:pt x="0" y="240418"/>
                </a:moveTo>
                <a:lnTo>
                  <a:pt x="0" y="0"/>
                </a:lnTo>
                <a:lnTo>
                  <a:pt x="42001" y="0"/>
                </a:lnTo>
                <a:lnTo>
                  <a:pt x="42001" y="240418"/>
                </a:lnTo>
                <a:lnTo>
                  <a:pt x="0" y="240418"/>
                </a:lnTo>
                <a:close/>
              </a:path>
            </a:pathLst>
          </a:custGeom>
          <a:solidFill>
            <a:schemeClr val="bg1"/>
          </a:solidFill>
          <a:ln w="6350" cap="flat">
            <a:noFill/>
            <a:prstDash val="solid"/>
            <a:miter/>
          </a:ln>
        </p:spPr>
        <p:txBody>
          <a:bodyPr rtlCol="0" anchor="ctr"/>
          <a:lstStyle/>
          <a:p>
            <a:pPr>
              <a:defRPr/>
            </a:pPr>
            <a:endParaRPr lang="en-US" dirty="0">
              <a:solidFill>
                <a:srgbClr val="000000"/>
              </a:solidFill>
              <a:latin typeface="Arial"/>
            </a:endParaRPr>
          </a:p>
        </p:txBody>
      </p:sp>
      <p:sp>
        <p:nvSpPr>
          <p:cNvPr id="125" name="Freeform: Shape 296">
            <a:extLst>
              <a:ext uri="{FF2B5EF4-FFF2-40B4-BE49-F238E27FC236}">
                <a16:creationId xmlns:a16="http://schemas.microsoft.com/office/drawing/2014/main" id="{84CA95B6-4B31-F84A-9426-1E8B30E03C55}"/>
              </a:ext>
            </a:extLst>
          </p:cNvPr>
          <p:cNvSpPr/>
          <p:nvPr/>
        </p:nvSpPr>
        <p:spPr>
          <a:xfrm>
            <a:off x="11108995" y="2758168"/>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rgbClr val="00A0DC"/>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sp>
        <p:nvSpPr>
          <p:cNvPr id="126" name="Freeform: Shape 298">
            <a:extLst>
              <a:ext uri="{FF2B5EF4-FFF2-40B4-BE49-F238E27FC236}">
                <a16:creationId xmlns:a16="http://schemas.microsoft.com/office/drawing/2014/main" id="{6B3D700E-0ED9-5347-8F89-A6090CF0E77C}"/>
              </a:ext>
            </a:extLst>
          </p:cNvPr>
          <p:cNvSpPr/>
          <p:nvPr/>
        </p:nvSpPr>
        <p:spPr>
          <a:xfrm>
            <a:off x="11158186" y="2802873"/>
            <a:ext cx="69926" cy="139805"/>
          </a:xfrm>
          <a:custGeom>
            <a:avLst/>
            <a:gdLst>
              <a:gd name="connsiteX0" fmla="*/ 82553 w 124554"/>
              <a:gd name="connsiteY0" fmla="*/ 86898 h 249108"/>
              <a:gd name="connsiteX1" fmla="*/ 82553 w 124554"/>
              <a:gd name="connsiteY1" fmla="*/ 68070 h 249108"/>
              <a:gd name="connsiteX2" fmla="*/ 62277 w 124554"/>
              <a:gd name="connsiteY2" fmla="*/ 39104 h 249108"/>
              <a:gd name="connsiteX3" fmla="*/ 40552 w 124554"/>
              <a:gd name="connsiteY3" fmla="*/ 65174 h 249108"/>
              <a:gd name="connsiteX4" fmla="*/ 40552 w 124554"/>
              <a:gd name="connsiteY4" fmla="*/ 186831 h 249108"/>
              <a:gd name="connsiteX5" fmla="*/ 62277 w 124554"/>
              <a:gd name="connsiteY5" fmla="*/ 212901 h 249108"/>
              <a:gd name="connsiteX6" fmla="*/ 82553 w 124554"/>
              <a:gd name="connsiteY6" fmla="*/ 188279 h 249108"/>
              <a:gd name="connsiteX7" fmla="*/ 82553 w 124554"/>
              <a:gd name="connsiteY7" fmla="*/ 159313 h 249108"/>
              <a:gd name="connsiteX8" fmla="*/ 124554 w 124554"/>
              <a:gd name="connsiteY8" fmla="*/ 159313 h 249108"/>
              <a:gd name="connsiteX9" fmla="*/ 124554 w 124554"/>
              <a:gd name="connsiteY9" fmla="*/ 186831 h 249108"/>
              <a:gd name="connsiteX10" fmla="*/ 63725 w 124554"/>
              <a:gd name="connsiteY10" fmla="*/ 249108 h 249108"/>
              <a:gd name="connsiteX11" fmla="*/ 0 w 124554"/>
              <a:gd name="connsiteY11" fmla="*/ 186831 h 249108"/>
              <a:gd name="connsiteX12" fmla="*/ 0 w 124554"/>
              <a:gd name="connsiteY12" fmla="*/ 62277 h 249108"/>
              <a:gd name="connsiteX13" fmla="*/ 63725 w 124554"/>
              <a:gd name="connsiteY13" fmla="*/ 0 h 249108"/>
              <a:gd name="connsiteX14" fmla="*/ 124554 w 124554"/>
              <a:gd name="connsiteY14" fmla="*/ 66622 h 249108"/>
              <a:gd name="connsiteX15" fmla="*/ 124554 w 124554"/>
              <a:gd name="connsiteY15" fmla="*/ 84002 h 249108"/>
              <a:gd name="connsiteX16" fmla="*/ 82553 w 124554"/>
              <a:gd name="connsiteY16" fmla="*/ 84002 h 24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554" h="249108">
                <a:moveTo>
                  <a:pt x="82553" y="86898"/>
                </a:moveTo>
                <a:lnTo>
                  <a:pt x="82553" y="68070"/>
                </a:lnTo>
                <a:cubicBezTo>
                  <a:pt x="82553" y="47794"/>
                  <a:pt x="73863" y="39104"/>
                  <a:pt x="62277" y="39104"/>
                </a:cubicBezTo>
                <a:cubicBezTo>
                  <a:pt x="46346" y="39104"/>
                  <a:pt x="40552" y="47794"/>
                  <a:pt x="40552" y="65174"/>
                </a:cubicBezTo>
                <a:lnTo>
                  <a:pt x="40552" y="186831"/>
                </a:lnTo>
                <a:cubicBezTo>
                  <a:pt x="40552" y="204211"/>
                  <a:pt x="46346" y="212901"/>
                  <a:pt x="62277" y="212901"/>
                </a:cubicBezTo>
                <a:cubicBezTo>
                  <a:pt x="76760" y="212901"/>
                  <a:pt x="82553" y="204211"/>
                  <a:pt x="82553" y="188279"/>
                </a:cubicBezTo>
                <a:lnTo>
                  <a:pt x="82553" y="159313"/>
                </a:lnTo>
                <a:lnTo>
                  <a:pt x="124554" y="159313"/>
                </a:lnTo>
                <a:lnTo>
                  <a:pt x="124554" y="186831"/>
                </a:lnTo>
                <a:cubicBezTo>
                  <a:pt x="124554" y="220142"/>
                  <a:pt x="104278" y="249108"/>
                  <a:pt x="63725" y="249108"/>
                </a:cubicBezTo>
                <a:cubicBezTo>
                  <a:pt x="20276" y="249108"/>
                  <a:pt x="0" y="221590"/>
                  <a:pt x="0" y="186831"/>
                </a:cubicBezTo>
                <a:lnTo>
                  <a:pt x="0" y="62277"/>
                </a:lnTo>
                <a:cubicBezTo>
                  <a:pt x="0" y="28966"/>
                  <a:pt x="20276" y="0"/>
                  <a:pt x="63725" y="0"/>
                </a:cubicBezTo>
                <a:cubicBezTo>
                  <a:pt x="105726" y="0"/>
                  <a:pt x="124554" y="30414"/>
                  <a:pt x="124554" y="66622"/>
                </a:cubicBezTo>
                <a:lnTo>
                  <a:pt x="124554" y="84002"/>
                </a:lnTo>
                <a:lnTo>
                  <a:pt x="82553" y="84002"/>
                </a:lnTo>
                <a:close/>
              </a:path>
            </a:pathLst>
          </a:custGeom>
          <a:solidFill>
            <a:schemeClr val="bg1"/>
          </a:solidFill>
          <a:ln w="6350" cap="flat">
            <a:noFill/>
            <a:prstDash val="solid"/>
            <a:miter/>
          </a:ln>
        </p:spPr>
        <p:txBody>
          <a:bodyPr rtlCol="0" anchor="ctr"/>
          <a:lstStyle/>
          <a:p>
            <a:pPr>
              <a:defRPr/>
            </a:pPr>
            <a:endParaRPr lang="en-US" dirty="0">
              <a:solidFill>
                <a:srgbClr val="000000"/>
              </a:solidFill>
              <a:latin typeface="Arial"/>
            </a:endParaRPr>
          </a:p>
        </p:txBody>
      </p:sp>
      <p:sp>
        <p:nvSpPr>
          <p:cNvPr id="127" name="Freeform: Shape 299">
            <a:extLst>
              <a:ext uri="{FF2B5EF4-FFF2-40B4-BE49-F238E27FC236}">
                <a16:creationId xmlns:a16="http://schemas.microsoft.com/office/drawing/2014/main" id="{4434B9B4-365A-8847-B71F-5C98F4320312}"/>
              </a:ext>
            </a:extLst>
          </p:cNvPr>
          <p:cNvSpPr/>
          <p:nvPr/>
        </p:nvSpPr>
        <p:spPr>
          <a:xfrm>
            <a:off x="11242747" y="2806123"/>
            <a:ext cx="68300" cy="134928"/>
          </a:xfrm>
          <a:custGeom>
            <a:avLst/>
            <a:gdLst>
              <a:gd name="connsiteX0" fmla="*/ 39104 w 121657"/>
              <a:gd name="connsiteY0" fmla="*/ 36208 h 240418"/>
              <a:gd name="connsiteX1" fmla="*/ 0 w 121657"/>
              <a:gd name="connsiteY1" fmla="*/ 36208 h 240418"/>
              <a:gd name="connsiteX2" fmla="*/ 0 w 121657"/>
              <a:gd name="connsiteY2" fmla="*/ 0 h 240418"/>
              <a:gd name="connsiteX3" fmla="*/ 121657 w 121657"/>
              <a:gd name="connsiteY3" fmla="*/ 0 h 240418"/>
              <a:gd name="connsiteX4" fmla="*/ 121657 w 121657"/>
              <a:gd name="connsiteY4" fmla="*/ 36208 h 240418"/>
              <a:gd name="connsiteX5" fmla="*/ 81105 w 121657"/>
              <a:gd name="connsiteY5" fmla="*/ 36208 h 240418"/>
              <a:gd name="connsiteX6" fmla="*/ 81105 w 121657"/>
              <a:gd name="connsiteY6" fmla="*/ 240418 h 240418"/>
              <a:gd name="connsiteX7" fmla="*/ 39104 w 121657"/>
              <a:gd name="connsiteY7" fmla="*/ 240418 h 240418"/>
              <a:gd name="connsiteX8" fmla="*/ 39104 w 121657"/>
              <a:gd name="connsiteY8" fmla="*/ 3620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57" h="240418">
                <a:moveTo>
                  <a:pt x="39104" y="36208"/>
                </a:moveTo>
                <a:lnTo>
                  <a:pt x="0" y="36208"/>
                </a:lnTo>
                <a:lnTo>
                  <a:pt x="0" y="0"/>
                </a:lnTo>
                <a:lnTo>
                  <a:pt x="121657" y="0"/>
                </a:lnTo>
                <a:lnTo>
                  <a:pt x="121657" y="36208"/>
                </a:lnTo>
                <a:lnTo>
                  <a:pt x="81105" y="36208"/>
                </a:lnTo>
                <a:lnTo>
                  <a:pt x="81105" y="240418"/>
                </a:lnTo>
                <a:lnTo>
                  <a:pt x="39104" y="240418"/>
                </a:lnTo>
                <a:lnTo>
                  <a:pt x="39104" y="36208"/>
                </a:lnTo>
                <a:close/>
              </a:path>
            </a:pathLst>
          </a:custGeom>
          <a:solidFill>
            <a:schemeClr val="bg1"/>
          </a:solidFill>
          <a:ln w="6350" cap="flat">
            <a:noFill/>
            <a:prstDash val="solid"/>
            <a:miter/>
          </a:ln>
        </p:spPr>
        <p:txBody>
          <a:bodyPr rtlCol="0" anchor="ctr"/>
          <a:lstStyle/>
          <a:p>
            <a:pPr>
              <a:defRPr/>
            </a:pPr>
            <a:endParaRPr lang="en-US" dirty="0">
              <a:solidFill>
                <a:srgbClr val="000000"/>
              </a:solidFill>
              <a:latin typeface="Arial"/>
            </a:endParaRPr>
          </a:p>
        </p:txBody>
      </p:sp>
      <p:sp>
        <p:nvSpPr>
          <p:cNvPr id="128" name="Freeform: Shape 301">
            <a:extLst>
              <a:ext uri="{FF2B5EF4-FFF2-40B4-BE49-F238E27FC236}">
                <a16:creationId xmlns:a16="http://schemas.microsoft.com/office/drawing/2014/main" id="{8947AC54-8DF1-C642-8AB5-73CC08977DA7}"/>
              </a:ext>
            </a:extLst>
          </p:cNvPr>
          <p:cNvSpPr/>
          <p:nvPr/>
        </p:nvSpPr>
        <p:spPr>
          <a:xfrm>
            <a:off x="11108995" y="3015630"/>
            <a:ext cx="251247" cy="229215"/>
          </a:xfrm>
          <a:custGeom>
            <a:avLst/>
            <a:gdLst>
              <a:gd name="connsiteX0" fmla="*/ 0 w 447525"/>
              <a:gd name="connsiteY0" fmla="*/ 0 h 408421"/>
              <a:gd name="connsiteX1" fmla="*/ 447526 w 447525"/>
              <a:gd name="connsiteY1" fmla="*/ 0 h 408421"/>
              <a:gd name="connsiteX2" fmla="*/ 447526 w 447525"/>
              <a:gd name="connsiteY2" fmla="*/ 408421 h 408421"/>
              <a:gd name="connsiteX3" fmla="*/ 0 w 447525"/>
              <a:gd name="connsiteY3" fmla="*/ 408421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1"/>
                </a:lnTo>
                <a:lnTo>
                  <a:pt x="0" y="408421"/>
                </a:lnTo>
                <a:close/>
              </a:path>
            </a:pathLst>
          </a:custGeom>
          <a:solidFill>
            <a:schemeClr val="bg1"/>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29" name="Graphic 2">
            <a:extLst>
              <a:ext uri="{FF2B5EF4-FFF2-40B4-BE49-F238E27FC236}">
                <a16:creationId xmlns:a16="http://schemas.microsoft.com/office/drawing/2014/main" id="{0E588C8E-282C-374C-83F4-7437A4C1B809}"/>
              </a:ext>
            </a:extLst>
          </p:cNvPr>
          <p:cNvGrpSpPr/>
          <p:nvPr/>
        </p:nvGrpSpPr>
        <p:grpSpPr>
          <a:xfrm>
            <a:off x="11172823" y="3061961"/>
            <a:ext cx="123591" cy="136553"/>
            <a:chOff x="1474655" y="2992642"/>
            <a:chExt cx="220142" cy="243314"/>
          </a:xfrm>
          <a:solidFill>
            <a:srgbClr val="00A0DC"/>
          </a:solidFill>
        </p:grpSpPr>
        <p:sp>
          <p:nvSpPr>
            <p:cNvPr id="149" name="Freeform: Shape 303">
              <a:extLst>
                <a:ext uri="{FF2B5EF4-FFF2-40B4-BE49-F238E27FC236}">
                  <a16:creationId xmlns:a16="http://schemas.microsoft.com/office/drawing/2014/main" id="{F87BB2DC-2993-1549-BA43-782A181DDAAA}"/>
                </a:ext>
              </a:extLst>
            </p:cNvPr>
            <p:cNvSpPr/>
            <p:nvPr/>
          </p:nvSpPr>
          <p:spPr>
            <a:xfrm>
              <a:off x="1474655" y="2994090"/>
              <a:ext cx="126002" cy="240418"/>
            </a:xfrm>
            <a:custGeom>
              <a:avLst/>
              <a:gdLst>
                <a:gd name="connsiteX0" fmla="*/ 0 w 126002"/>
                <a:gd name="connsiteY0" fmla="*/ 240418 h 240418"/>
                <a:gd name="connsiteX1" fmla="*/ 0 w 126002"/>
                <a:gd name="connsiteY1" fmla="*/ 0 h 240418"/>
                <a:gd name="connsiteX2" fmla="*/ 37656 w 126002"/>
                <a:gd name="connsiteY2" fmla="*/ 0 h 240418"/>
                <a:gd name="connsiteX3" fmla="*/ 88347 w 126002"/>
                <a:gd name="connsiteY3" fmla="*/ 137589 h 240418"/>
                <a:gd name="connsiteX4" fmla="*/ 88347 w 126002"/>
                <a:gd name="connsiteY4" fmla="*/ 137589 h 240418"/>
                <a:gd name="connsiteX5" fmla="*/ 88347 w 126002"/>
                <a:gd name="connsiteY5" fmla="*/ 0 h 240418"/>
                <a:gd name="connsiteX6" fmla="*/ 126002 w 126002"/>
                <a:gd name="connsiteY6" fmla="*/ 0 h 240418"/>
                <a:gd name="connsiteX7" fmla="*/ 126002 w 126002"/>
                <a:gd name="connsiteY7" fmla="*/ 240418 h 240418"/>
                <a:gd name="connsiteX8" fmla="*/ 89795 w 126002"/>
                <a:gd name="connsiteY8" fmla="*/ 240418 h 240418"/>
                <a:gd name="connsiteX9" fmla="*/ 37656 w 126002"/>
                <a:gd name="connsiteY9" fmla="*/ 89795 h 240418"/>
                <a:gd name="connsiteX10" fmla="*/ 37656 w 126002"/>
                <a:gd name="connsiteY10" fmla="*/ 89795 h 240418"/>
                <a:gd name="connsiteX11" fmla="*/ 37656 w 126002"/>
                <a:gd name="connsiteY11" fmla="*/ 240418 h 240418"/>
                <a:gd name="connsiteX12" fmla="*/ 0 w 126002"/>
                <a:gd name="connsiteY12" fmla="*/ 240418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002" h="240418">
                  <a:moveTo>
                    <a:pt x="0" y="240418"/>
                  </a:moveTo>
                  <a:lnTo>
                    <a:pt x="0" y="0"/>
                  </a:lnTo>
                  <a:lnTo>
                    <a:pt x="37656" y="0"/>
                  </a:lnTo>
                  <a:lnTo>
                    <a:pt x="88347" y="137589"/>
                  </a:lnTo>
                  <a:lnTo>
                    <a:pt x="88347" y="137589"/>
                  </a:lnTo>
                  <a:lnTo>
                    <a:pt x="88347" y="0"/>
                  </a:lnTo>
                  <a:lnTo>
                    <a:pt x="126002" y="0"/>
                  </a:lnTo>
                  <a:lnTo>
                    <a:pt x="126002" y="240418"/>
                  </a:lnTo>
                  <a:lnTo>
                    <a:pt x="89795" y="240418"/>
                  </a:lnTo>
                  <a:lnTo>
                    <a:pt x="37656" y="89795"/>
                  </a:lnTo>
                  <a:lnTo>
                    <a:pt x="37656" y="89795"/>
                  </a:lnTo>
                  <a:lnTo>
                    <a:pt x="37656" y="240418"/>
                  </a:lnTo>
                  <a:lnTo>
                    <a:pt x="0" y="240418"/>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50" name="Freeform: Shape 304">
              <a:extLst>
                <a:ext uri="{FF2B5EF4-FFF2-40B4-BE49-F238E27FC236}">
                  <a16:creationId xmlns:a16="http://schemas.microsoft.com/office/drawing/2014/main" id="{91BD495D-DB5C-3340-BAE0-08732349BAA0}"/>
                </a:ext>
              </a:extLst>
            </p:cNvPr>
            <p:cNvSpPr/>
            <p:nvPr/>
          </p:nvSpPr>
          <p:spPr>
            <a:xfrm>
              <a:off x="1622382" y="2992642"/>
              <a:ext cx="72415" cy="243314"/>
            </a:xfrm>
            <a:custGeom>
              <a:avLst/>
              <a:gdLst>
                <a:gd name="connsiteX0" fmla="*/ 0 w 72415"/>
                <a:gd name="connsiteY0" fmla="*/ 208556 h 243314"/>
                <a:gd name="connsiteX1" fmla="*/ 8690 w 72415"/>
                <a:gd name="connsiteY1" fmla="*/ 208556 h 243314"/>
                <a:gd name="connsiteX2" fmla="*/ 30414 w 72415"/>
                <a:gd name="connsiteY2" fmla="*/ 188279 h 243314"/>
                <a:gd name="connsiteX3" fmla="*/ 30414 w 72415"/>
                <a:gd name="connsiteY3" fmla="*/ 0 h 243314"/>
                <a:gd name="connsiteX4" fmla="*/ 72415 w 72415"/>
                <a:gd name="connsiteY4" fmla="*/ 0 h 243314"/>
                <a:gd name="connsiteX5" fmla="*/ 72415 w 72415"/>
                <a:gd name="connsiteY5" fmla="*/ 192624 h 243314"/>
                <a:gd name="connsiteX6" fmla="*/ 14483 w 72415"/>
                <a:gd name="connsiteY6" fmla="*/ 243315 h 243314"/>
                <a:gd name="connsiteX7" fmla="*/ 1448 w 72415"/>
                <a:gd name="connsiteY7" fmla="*/ 243315 h 243314"/>
                <a:gd name="connsiteX8" fmla="*/ 1448 w 72415"/>
                <a:gd name="connsiteY8" fmla="*/ 208556 h 24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15" h="243314">
                  <a:moveTo>
                    <a:pt x="0" y="208556"/>
                  </a:moveTo>
                  <a:lnTo>
                    <a:pt x="8690" y="208556"/>
                  </a:lnTo>
                  <a:cubicBezTo>
                    <a:pt x="24621" y="208556"/>
                    <a:pt x="30414" y="201314"/>
                    <a:pt x="30414" y="188279"/>
                  </a:cubicBezTo>
                  <a:lnTo>
                    <a:pt x="30414" y="0"/>
                  </a:lnTo>
                  <a:lnTo>
                    <a:pt x="72415" y="0"/>
                  </a:lnTo>
                  <a:lnTo>
                    <a:pt x="72415" y="192624"/>
                  </a:lnTo>
                  <a:cubicBezTo>
                    <a:pt x="72415" y="223039"/>
                    <a:pt x="59380" y="243315"/>
                    <a:pt x="14483" y="243315"/>
                  </a:cubicBezTo>
                  <a:lnTo>
                    <a:pt x="1448" y="243315"/>
                  </a:lnTo>
                  <a:lnTo>
                    <a:pt x="1448" y="208556"/>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sp>
        <p:nvSpPr>
          <p:cNvPr id="130" name="Freeform: Shape 306">
            <a:extLst>
              <a:ext uri="{FF2B5EF4-FFF2-40B4-BE49-F238E27FC236}">
                <a16:creationId xmlns:a16="http://schemas.microsoft.com/office/drawing/2014/main" id="{7D009A44-0788-8C44-B9B3-2457811C3732}"/>
              </a:ext>
            </a:extLst>
          </p:cNvPr>
          <p:cNvSpPr/>
          <p:nvPr/>
        </p:nvSpPr>
        <p:spPr>
          <a:xfrm>
            <a:off x="11108995" y="3273091"/>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chemeClr val="bg1"/>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31" name="Graphic 2">
            <a:extLst>
              <a:ext uri="{FF2B5EF4-FFF2-40B4-BE49-F238E27FC236}">
                <a16:creationId xmlns:a16="http://schemas.microsoft.com/office/drawing/2014/main" id="{6AC96AF2-4BF1-0441-87EC-FDA47B385322}"/>
              </a:ext>
            </a:extLst>
          </p:cNvPr>
          <p:cNvGrpSpPr/>
          <p:nvPr/>
        </p:nvGrpSpPr>
        <p:grpSpPr>
          <a:xfrm>
            <a:off x="11155747" y="3319827"/>
            <a:ext cx="157740" cy="135740"/>
            <a:chOff x="1444241" y="3458996"/>
            <a:chExt cx="280970" cy="241866"/>
          </a:xfrm>
          <a:solidFill>
            <a:srgbClr val="00A0DC"/>
          </a:solidFill>
        </p:grpSpPr>
        <p:sp>
          <p:nvSpPr>
            <p:cNvPr id="147" name="Freeform: Shape 308">
              <a:extLst>
                <a:ext uri="{FF2B5EF4-FFF2-40B4-BE49-F238E27FC236}">
                  <a16:creationId xmlns:a16="http://schemas.microsoft.com/office/drawing/2014/main" id="{1445D817-267B-F744-9F79-3FAFFD51FF6A}"/>
                </a:ext>
              </a:extLst>
            </p:cNvPr>
            <p:cNvSpPr/>
            <p:nvPr/>
          </p:nvSpPr>
          <p:spPr>
            <a:xfrm>
              <a:off x="1444241" y="3458996"/>
              <a:ext cx="126002" cy="240418"/>
            </a:xfrm>
            <a:custGeom>
              <a:avLst/>
              <a:gdLst>
                <a:gd name="connsiteX0" fmla="*/ 0 w 126002"/>
                <a:gd name="connsiteY0" fmla="*/ 0 h 240418"/>
                <a:gd name="connsiteX1" fmla="*/ 60829 w 126002"/>
                <a:gd name="connsiteY1" fmla="*/ 0 h 240418"/>
                <a:gd name="connsiteX2" fmla="*/ 126002 w 126002"/>
                <a:gd name="connsiteY2" fmla="*/ 72415 h 240418"/>
                <a:gd name="connsiteX3" fmla="*/ 126002 w 126002"/>
                <a:gd name="connsiteY3" fmla="*/ 168003 h 240418"/>
                <a:gd name="connsiteX4" fmla="*/ 60829 w 126002"/>
                <a:gd name="connsiteY4" fmla="*/ 240418 h 240418"/>
                <a:gd name="connsiteX5" fmla="*/ 0 w 126002"/>
                <a:gd name="connsiteY5" fmla="*/ 240418 h 240418"/>
                <a:gd name="connsiteX6" fmla="*/ 0 w 126002"/>
                <a:gd name="connsiteY6" fmla="*/ 0 h 240418"/>
                <a:gd name="connsiteX7" fmla="*/ 40552 w 126002"/>
                <a:gd name="connsiteY7" fmla="*/ 207107 h 240418"/>
                <a:gd name="connsiteX8" fmla="*/ 55036 w 126002"/>
                <a:gd name="connsiteY8" fmla="*/ 207107 h 240418"/>
                <a:gd name="connsiteX9" fmla="*/ 84002 w 126002"/>
                <a:gd name="connsiteY9" fmla="*/ 173796 h 240418"/>
                <a:gd name="connsiteX10" fmla="*/ 84002 w 126002"/>
                <a:gd name="connsiteY10" fmla="*/ 68070 h 240418"/>
                <a:gd name="connsiteX11" fmla="*/ 55036 w 126002"/>
                <a:gd name="connsiteY11" fmla="*/ 34759 h 240418"/>
                <a:gd name="connsiteX12" fmla="*/ 40552 w 126002"/>
                <a:gd name="connsiteY12" fmla="*/ 34759 h 240418"/>
                <a:gd name="connsiteX13" fmla="*/ 40552 w 126002"/>
                <a:gd name="connsiteY13" fmla="*/ 207107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02" h="240418">
                  <a:moveTo>
                    <a:pt x="0" y="0"/>
                  </a:moveTo>
                  <a:lnTo>
                    <a:pt x="60829" y="0"/>
                  </a:lnTo>
                  <a:cubicBezTo>
                    <a:pt x="102830" y="0"/>
                    <a:pt x="126002" y="23173"/>
                    <a:pt x="126002" y="72415"/>
                  </a:cubicBezTo>
                  <a:lnTo>
                    <a:pt x="126002" y="168003"/>
                  </a:lnTo>
                  <a:cubicBezTo>
                    <a:pt x="126002" y="217245"/>
                    <a:pt x="102830" y="240418"/>
                    <a:pt x="60829" y="240418"/>
                  </a:cubicBezTo>
                  <a:lnTo>
                    <a:pt x="0" y="240418"/>
                  </a:lnTo>
                  <a:lnTo>
                    <a:pt x="0" y="0"/>
                  </a:lnTo>
                  <a:close/>
                  <a:moveTo>
                    <a:pt x="40552" y="207107"/>
                  </a:moveTo>
                  <a:lnTo>
                    <a:pt x="55036" y="207107"/>
                  </a:lnTo>
                  <a:cubicBezTo>
                    <a:pt x="76760" y="207107"/>
                    <a:pt x="84002" y="198418"/>
                    <a:pt x="84002" y="173796"/>
                  </a:cubicBezTo>
                  <a:lnTo>
                    <a:pt x="84002" y="68070"/>
                  </a:lnTo>
                  <a:cubicBezTo>
                    <a:pt x="84002" y="43449"/>
                    <a:pt x="76760" y="34759"/>
                    <a:pt x="55036" y="34759"/>
                  </a:cubicBezTo>
                  <a:lnTo>
                    <a:pt x="40552" y="34759"/>
                  </a:lnTo>
                  <a:lnTo>
                    <a:pt x="40552" y="20710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48" name="Freeform: Shape 309">
              <a:extLst>
                <a:ext uri="{FF2B5EF4-FFF2-40B4-BE49-F238E27FC236}">
                  <a16:creationId xmlns:a16="http://schemas.microsoft.com/office/drawing/2014/main" id="{EFF4DC5F-CAE7-AE4A-AE4C-21CD9375C7DA}"/>
                </a:ext>
              </a:extLst>
            </p:cNvPr>
            <p:cNvSpPr/>
            <p:nvPr/>
          </p:nvSpPr>
          <p:spPr>
            <a:xfrm>
              <a:off x="1610795" y="3458996"/>
              <a:ext cx="114415" cy="241866"/>
            </a:xfrm>
            <a:custGeom>
              <a:avLst/>
              <a:gdLst>
                <a:gd name="connsiteX0" fmla="*/ 0 w 114415"/>
                <a:gd name="connsiteY0" fmla="*/ 240418 h 241866"/>
                <a:gd name="connsiteX1" fmla="*/ 0 w 114415"/>
                <a:gd name="connsiteY1" fmla="*/ 0 h 241866"/>
                <a:gd name="connsiteX2" fmla="*/ 110071 w 114415"/>
                <a:gd name="connsiteY2" fmla="*/ 0 h 241866"/>
                <a:gd name="connsiteX3" fmla="*/ 110071 w 114415"/>
                <a:gd name="connsiteY3" fmla="*/ 36208 h 241866"/>
                <a:gd name="connsiteX4" fmla="*/ 40552 w 114415"/>
                <a:gd name="connsiteY4" fmla="*/ 36208 h 241866"/>
                <a:gd name="connsiteX5" fmla="*/ 40552 w 114415"/>
                <a:gd name="connsiteY5" fmla="*/ 98485 h 241866"/>
                <a:gd name="connsiteX6" fmla="*/ 94140 w 114415"/>
                <a:gd name="connsiteY6" fmla="*/ 98485 h 241866"/>
                <a:gd name="connsiteX7" fmla="*/ 94140 w 114415"/>
                <a:gd name="connsiteY7" fmla="*/ 134692 h 241866"/>
                <a:gd name="connsiteX8" fmla="*/ 40552 w 114415"/>
                <a:gd name="connsiteY8" fmla="*/ 134692 h 241866"/>
                <a:gd name="connsiteX9" fmla="*/ 40552 w 114415"/>
                <a:gd name="connsiteY9" fmla="*/ 205659 h 241866"/>
                <a:gd name="connsiteX10" fmla="*/ 114416 w 114415"/>
                <a:gd name="connsiteY10" fmla="*/ 205659 h 241866"/>
                <a:gd name="connsiteX11" fmla="*/ 114416 w 114415"/>
                <a:gd name="connsiteY11" fmla="*/ 241867 h 241866"/>
                <a:gd name="connsiteX12" fmla="*/ 0 w 114415"/>
                <a:gd name="connsiteY12" fmla="*/ 241867 h 24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15" h="241866">
                  <a:moveTo>
                    <a:pt x="0" y="240418"/>
                  </a:moveTo>
                  <a:lnTo>
                    <a:pt x="0" y="0"/>
                  </a:lnTo>
                  <a:lnTo>
                    <a:pt x="110071" y="0"/>
                  </a:lnTo>
                  <a:lnTo>
                    <a:pt x="110071" y="36208"/>
                  </a:lnTo>
                  <a:lnTo>
                    <a:pt x="40552" y="36208"/>
                  </a:lnTo>
                  <a:lnTo>
                    <a:pt x="40552" y="98485"/>
                  </a:lnTo>
                  <a:lnTo>
                    <a:pt x="94140" y="98485"/>
                  </a:lnTo>
                  <a:lnTo>
                    <a:pt x="94140" y="134692"/>
                  </a:lnTo>
                  <a:lnTo>
                    <a:pt x="40552" y="134692"/>
                  </a:lnTo>
                  <a:lnTo>
                    <a:pt x="40552" y="205659"/>
                  </a:lnTo>
                  <a:lnTo>
                    <a:pt x="114416" y="205659"/>
                  </a:lnTo>
                  <a:lnTo>
                    <a:pt x="114416" y="241867"/>
                  </a:lnTo>
                  <a:lnTo>
                    <a:pt x="0" y="24186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sp>
        <p:nvSpPr>
          <p:cNvPr id="132" name="Freeform: Shape 311">
            <a:extLst>
              <a:ext uri="{FF2B5EF4-FFF2-40B4-BE49-F238E27FC236}">
                <a16:creationId xmlns:a16="http://schemas.microsoft.com/office/drawing/2014/main" id="{3AF77BE9-51C4-C94E-9CE4-A1D4EB993076}"/>
              </a:ext>
            </a:extLst>
          </p:cNvPr>
          <p:cNvSpPr/>
          <p:nvPr/>
        </p:nvSpPr>
        <p:spPr>
          <a:xfrm>
            <a:off x="11108995" y="3530553"/>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chemeClr val="bg1"/>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33" name="Graphic 2">
            <a:extLst>
              <a:ext uri="{FF2B5EF4-FFF2-40B4-BE49-F238E27FC236}">
                <a16:creationId xmlns:a16="http://schemas.microsoft.com/office/drawing/2014/main" id="{59F32CB9-7CE4-BA46-8F6C-8F4AB9D4CF27}"/>
              </a:ext>
            </a:extLst>
          </p:cNvPr>
          <p:cNvGrpSpPr/>
          <p:nvPr/>
        </p:nvGrpSpPr>
        <p:grpSpPr>
          <a:xfrm>
            <a:off x="11141520" y="3577695"/>
            <a:ext cx="186199" cy="134928"/>
            <a:chOff x="1412378" y="3926798"/>
            <a:chExt cx="331661" cy="240418"/>
          </a:xfrm>
          <a:solidFill>
            <a:srgbClr val="00A0DC"/>
          </a:solidFill>
        </p:grpSpPr>
        <p:sp>
          <p:nvSpPr>
            <p:cNvPr id="145" name="Freeform: Shape 313">
              <a:extLst>
                <a:ext uri="{FF2B5EF4-FFF2-40B4-BE49-F238E27FC236}">
                  <a16:creationId xmlns:a16="http://schemas.microsoft.com/office/drawing/2014/main" id="{3B82F153-9D4F-914F-AC73-06EB5AD10502}"/>
                </a:ext>
              </a:extLst>
            </p:cNvPr>
            <p:cNvSpPr/>
            <p:nvPr/>
          </p:nvSpPr>
          <p:spPr>
            <a:xfrm>
              <a:off x="1412378" y="3926798"/>
              <a:ext cx="168003" cy="240418"/>
            </a:xfrm>
            <a:custGeom>
              <a:avLst/>
              <a:gdLst>
                <a:gd name="connsiteX0" fmla="*/ 168003 w 168003"/>
                <a:gd name="connsiteY0" fmla="*/ 0 h 240418"/>
                <a:gd name="connsiteX1" fmla="*/ 168003 w 168003"/>
                <a:gd name="connsiteY1" fmla="*/ 240418 h 240418"/>
                <a:gd name="connsiteX2" fmla="*/ 131796 w 168003"/>
                <a:gd name="connsiteY2" fmla="*/ 240418 h 240418"/>
                <a:gd name="connsiteX3" fmla="*/ 131796 w 168003"/>
                <a:gd name="connsiteY3" fmla="*/ 52139 h 240418"/>
                <a:gd name="connsiteX4" fmla="*/ 131796 w 168003"/>
                <a:gd name="connsiteY4" fmla="*/ 52139 h 240418"/>
                <a:gd name="connsiteX5" fmla="*/ 94140 w 168003"/>
                <a:gd name="connsiteY5" fmla="*/ 240418 h 240418"/>
                <a:gd name="connsiteX6" fmla="*/ 73863 w 168003"/>
                <a:gd name="connsiteY6" fmla="*/ 240418 h 240418"/>
                <a:gd name="connsiteX7" fmla="*/ 36208 w 168003"/>
                <a:gd name="connsiteY7" fmla="*/ 52139 h 240418"/>
                <a:gd name="connsiteX8" fmla="*/ 36208 w 168003"/>
                <a:gd name="connsiteY8" fmla="*/ 52139 h 240418"/>
                <a:gd name="connsiteX9" fmla="*/ 36208 w 168003"/>
                <a:gd name="connsiteY9" fmla="*/ 240418 h 240418"/>
                <a:gd name="connsiteX10" fmla="*/ 0 w 168003"/>
                <a:gd name="connsiteY10" fmla="*/ 240418 h 240418"/>
                <a:gd name="connsiteX11" fmla="*/ 0 w 168003"/>
                <a:gd name="connsiteY11" fmla="*/ 0 h 240418"/>
                <a:gd name="connsiteX12" fmla="*/ 53587 w 168003"/>
                <a:gd name="connsiteY12" fmla="*/ 0 h 240418"/>
                <a:gd name="connsiteX13" fmla="*/ 82553 w 168003"/>
                <a:gd name="connsiteY13" fmla="*/ 140485 h 240418"/>
                <a:gd name="connsiteX14" fmla="*/ 82553 w 168003"/>
                <a:gd name="connsiteY14" fmla="*/ 140485 h 240418"/>
                <a:gd name="connsiteX15" fmla="*/ 111519 w 168003"/>
                <a:gd name="connsiteY15" fmla="*/ 0 h 240418"/>
                <a:gd name="connsiteX16" fmla="*/ 168003 w 168003"/>
                <a:gd name="connsiteY16" fmla="*/ 0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003" h="240418">
                  <a:moveTo>
                    <a:pt x="168003" y="0"/>
                  </a:moveTo>
                  <a:lnTo>
                    <a:pt x="168003" y="240418"/>
                  </a:lnTo>
                  <a:lnTo>
                    <a:pt x="131796" y="240418"/>
                  </a:lnTo>
                  <a:lnTo>
                    <a:pt x="131796" y="52139"/>
                  </a:lnTo>
                  <a:lnTo>
                    <a:pt x="131796" y="52139"/>
                  </a:lnTo>
                  <a:lnTo>
                    <a:pt x="94140" y="240418"/>
                  </a:lnTo>
                  <a:lnTo>
                    <a:pt x="73863" y="240418"/>
                  </a:lnTo>
                  <a:lnTo>
                    <a:pt x="36208" y="52139"/>
                  </a:lnTo>
                  <a:lnTo>
                    <a:pt x="36208" y="52139"/>
                  </a:lnTo>
                  <a:lnTo>
                    <a:pt x="36208" y="240418"/>
                  </a:lnTo>
                  <a:lnTo>
                    <a:pt x="0" y="240418"/>
                  </a:lnTo>
                  <a:lnTo>
                    <a:pt x="0" y="0"/>
                  </a:lnTo>
                  <a:lnTo>
                    <a:pt x="53587" y="0"/>
                  </a:lnTo>
                  <a:lnTo>
                    <a:pt x="82553" y="140485"/>
                  </a:lnTo>
                  <a:lnTo>
                    <a:pt x="82553" y="140485"/>
                  </a:lnTo>
                  <a:lnTo>
                    <a:pt x="111519" y="0"/>
                  </a:lnTo>
                  <a:lnTo>
                    <a:pt x="168003" y="0"/>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46" name="Freeform: Shape 314">
              <a:extLst>
                <a:ext uri="{FF2B5EF4-FFF2-40B4-BE49-F238E27FC236}">
                  <a16:creationId xmlns:a16="http://schemas.microsoft.com/office/drawing/2014/main" id="{D159A708-6624-2C48-A8D2-5E2BEE801D3A}"/>
                </a:ext>
              </a:extLst>
            </p:cNvPr>
            <p:cNvSpPr/>
            <p:nvPr/>
          </p:nvSpPr>
          <p:spPr>
            <a:xfrm>
              <a:off x="1618037" y="3926798"/>
              <a:ext cx="126002" cy="240418"/>
            </a:xfrm>
            <a:custGeom>
              <a:avLst/>
              <a:gdLst>
                <a:gd name="connsiteX0" fmla="*/ 0 w 126002"/>
                <a:gd name="connsiteY0" fmla="*/ 0 h 240418"/>
                <a:gd name="connsiteX1" fmla="*/ 60829 w 126002"/>
                <a:gd name="connsiteY1" fmla="*/ 0 h 240418"/>
                <a:gd name="connsiteX2" fmla="*/ 126002 w 126002"/>
                <a:gd name="connsiteY2" fmla="*/ 72415 h 240418"/>
                <a:gd name="connsiteX3" fmla="*/ 126002 w 126002"/>
                <a:gd name="connsiteY3" fmla="*/ 168003 h 240418"/>
                <a:gd name="connsiteX4" fmla="*/ 60829 w 126002"/>
                <a:gd name="connsiteY4" fmla="*/ 240418 h 240418"/>
                <a:gd name="connsiteX5" fmla="*/ 0 w 126002"/>
                <a:gd name="connsiteY5" fmla="*/ 240418 h 240418"/>
                <a:gd name="connsiteX6" fmla="*/ 0 w 126002"/>
                <a:gd name="connsiteY6" fmla="*/ 0 h 240418"/>
                <a:gd name="connsiteX7" fmla="*/ 42001 w 126002"/>
                <a:gd name="connsiteY7" fmla="*/ 207107 h 240418"/>
                <a:gd name="connsiteX8" fmla="*/ 56484 w 126002"/>
                <a:gd name="connsiteY8" fmla="*/ 207107 h 240418"/>
                <a:gd name="connsiteX9" fmla="*/ 85450 w 126002"/>
                <a:gd name="connsiteY9" fmla="*/ 173796 h 240418"/>
                <a:gd name="connsiteX10" fmla="*/ 85450 w 126002"/>
                <a:gd name="connsiteY10" fmla="*/ 68070 h 240418"/>
                <a:gd name="connsiteX11" fmla="*/ 56484 w 126002"/>
                <a:gd name="connsiteY11" fmla="*/ 34759 h 240418"/>
                <a:gd name="connsiteX12" fmla="*/ 42001 w 126002"/>
                <a:gd name="connsiteY12" fmla="*/ 34759 h 240418"/>
                <a:gd name="connsiteX13" fmla="*/ 42001 w 126002"/>
                <a:gd name="connsiteY13" fmla="*/ 207107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02" h="240418">
                  <a:moveTo>
                    <a:pt x="0" y="0"/>
                  </a:moveTo>
                  <a:lnTo>
                    <a:pt x="60829" y="0"/>
                  </a:lnTo>
                  <a:cubicBezTo>
                    <a:pt x="102830" y="0"/>
                    <a:pt x="126002" y="23173"/>
                    <a:pt x="126002" y="72415"/>
                  </a:cubicBezTo>
                  <a:lnTo>
                    <a:pt x="126002" y="168003"/>
                  </a:lnTo>
                  <a:cubicBezTo>
                    <a:pt x="126002" y="217245"/>
                    <a:pt x="102830" y="240418"/>
                    <a:pt x="60829" y="240418"/>
                  </a:cubicBezTo>
                  <a:lnTo>
                    <a:pt x="0" y="240418"/>
                  </a:lnTo>
                  <a:lnTo>
                    <a:pt x="0" y="0"/>
                  </a:lnTo>
                  <a:close/>
                  <a:moveTo>
                    <a:pt x="42001" y="207107"/>
                  </a:moveTo>
                  <a:lnTo>
                    <a:pt x="56484" y="207107"/>
                  </a:lnTo>
                  <a:cubicBezTo>
                    <a:pt x="78208" y="207107"/>
                    <a:pt x="85450" y="198418"/>
                    <a:pt x="85450" y="173796"/>
                  </a:cubicBezTo>
                  <a:lnTo>
                    <a:pt x="85450" y="68070"/>
                  </a:lnTo>
                  <a:cubicBezTo>
                    <a:pt x="85450" y="43449"/>
                    <a:pt x="78208" y="34759"/>
                    <a:pt x="56484" y="34759"/>
                  </a:cubicBezTo>
                  <a:lnTo>
                    <a:pt x="42001" y="34759"/>
                  </a:lnTo>
                  <a:lnTo>
                    <a:pt x="42001" y="20710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sp>
        <p:nvSpPr>
          <p:cNvPr id="134" name="Freeform: Shape 316">
            <a:extLst>
              <a:ext uri="{FF2B5EF4-FFF2-40B4-BE49-F238E27FC236}">
                <a16:creationId xmlns:a16="http://schemas.microsoft.com/office/drawing/2014/main" id="{9732C182-13F4-DD48-AF30-878B504DF28E}"/>
              </a:ext>
            </a:extLst>
          </p:cNvPr>
          <p:cNvSpPr/>
          <p:nvPr/>
        </p:nvSpPr>
        <p:spPr>
          <a:xfrm>
            <a:off x="11108995" y="3788013"/>
            <a:ext cx="251247" cy="229215"/>
          </a:xfrm>
          <a:custGeom>
            <a:avLst/>
            <a:gdLst>
              <a:gd name="connsiteX0" fmla="*/ 0 w 447525"/>
              <a:gd name="connsiteY0" fmla="*/ 0 h 408421"/>
              <a:gd name="connsiteX1" fmla="*/ 447526 w 447525"/>
              <a:gd name="connsiteY1" fmla="*/ 0 h 408421"/>
              <a:gd name="connsiteX2" fmla="*/ 447526 w 447525"/>
              <a:gd name="connsiteY2" fmla="*/ 408422 h 408421"/>
              <a:gd name="connsiteX3" fmla="*/ 0 w 447525"/>
              <a:gd name="connsiteY3" fmla="*/ 408422 h 408421"/>
            </a:gdLst>
            <a:ahLst/>
            <a:cxnLst>
              <a:cxn ang="0">
                <a:pos x="connsiteX0" y="connsiteY0"/>
              </a:cxn>
              <a:cxn ang="0">
                <a:pos x="connsiteX1" y="connsiteY1"/>
              </a:cxn>
              <a:cxn ang="0">
                <a:pos x="connsiteX2" y="connsiteY2"/>
              </a:cxn>
              <a:cxn ang="0">
                <a:pos x="connsiteX3" y="connsiteY3"/>
              </a:cxn>
            </a:cxnLst>
            <a:rect l="l" t="t" r="r" b="b"/>
            <a:pathLst>
              <a:path w="447525" h="408421">
                <a:moveTo>
                  <a:pt x="0" y="0"/>
                </a:moveTo>
                <a:lnTo>
                  <a:pt x="447526" y="0"/>
                </a:lnTo>
                <a:lnTo>
                  <a:pt x="447526" y="408422"/>
                </a:lnTo>
                <a:lnTo>
                  <a:pt x="0" y="408422"/>
                </a:lnTo>
                <a:close/>
              </a:path>
            </a:pathLst>
          </a:custGeom>
          <a:solidFill>
            <a:schemeClr val="bg1"/>
          </a:solidFill>
          <a:ln w="6350" cap="flat">
            <a:solidFill>
              <a:srgbClr val="00A0DC"/>
            </a:solidFill>
            <a:prstDash val="solid"/>
            <a:miter/>
          </a:ln>
        </p:spPr>
        <p:txBody>
          <a:bodyPr rtlCol="0" anchor="ctr"/>
          <a:lstStyle/>
          <a:p>
            <a:pPr>
              <a:defRPr/>
            </a:pPr>
            <a:endParaRPr lang="en-US" dirty="0">
              <a:solidFill>
                <a:srgbClr val="000000"/>
              </a:solidFill>
              <a:latin typeface="Arial"/>
            </a:endParaRPr>
          </a:p>
        </p:txBody>
      </p:sp>
      <p:grpSp>
        <p:nvGrpSpPr>
          <p:cNvPr id="135" name="Graphic 2">
            <a:extLst>
              <a:ext uri="{FF2B5EF4-FFF2-40B4-BE49-F238E27FC236}">
                <a16:creationId xmlns:a16="http://schemas.microsoft.com/office/drawing/2014/main" id="{E711E977-B011-BA49-8119-F09859E76275}"/>
              </a:ext>
            </a:extLst>
          </p:cNvPr>
          <p:cNvGrpSpPr/>
          <p:nvPr/>
        </p:nvGrpSpPr>
        <p:grpSpPr>
          <a:xfrm>
            <a:off x="11152496" y="3832718"/>
            <a:ext cx="164245" cy="139804"/>
            <a:chOff x="1422516" y="4374324"/>
            <a:chExt cx="292557" cy="249107"/>
          </a:xfrm>
          <a:solidFill>
            <a:srgbClr val="00A0DC"/>
          </a:solidFill>
        </p:grpSpPr>
        <p:sp>
          <p:nvSpPr>
            <p:cNvPr id="143" name="Freeform: Shape 318">
              <a:extLst>
                <a:ext uri="{FF2B5EF4-FFF2-40B4-BE49-F238E27FC236}">
                  <a16:creationId xmlns:a16="http://schemas.microsoft.com/office/drawing/2014/main" id="{76963A09-1C74-894A-A731-893B943BD404}"/>
                </a:ext>
              </a:extLst>
            </p:cNvPr>
            <p:cNvSpPr/>
            <p:nvPr/>
          </p:nvSpPr>
          <p:spPr>
            <a:xfrm>
              <a:off x="1422516" y="4380117"/>
              <a:ext cx="126002" cy="240418"/>
            </a:xfrm>
            <a:custGeom>
              <a:avLst/>
              <a:gdLst>
                <a:gd name="connsiteX0" fmla="*/ 0 w 126002"/>
                <a:gd name="connsiteY0" fmla="*/ 0 h 240418"/>
                <a:gd name="connsiteX1" fmla="*/ 60829 w 126002"/>
                <a:gd name="connsiteY1" fmla="*/ 0 h 240418"/>
                <a:gd name="connsiteX2" fmla="*/ 126002 w 126002"/>
                <a:gd name="connsiteY2" fmla="*/ 72415 h 240418"/>
                <a:gd name="connsiteX3" fmla="*/ 126002 w 126002"/>
                <a:gd name="connsiteY3" fmla="*/ 168003 h 240418"/>
                <a:gd name="connsiteX4" fmla="*/ 60829 w 126002"/>
                <a:gd name="connsiteY4" fmla="*/ 240418 h 240418"/>
                <a:gd name="connsiteX5" fmla="*/ 0 w 126002"/>
                <a:gd name="connsiteY5" fmla="*/ 240418 h 240418"/>
                <a:gd name="connsiteX6" fmla="*/ 0 w 126002"/>
                <a:gd name="connsiteY6" fmla="*/ 0 h 240418"/>
                <a:gd name="connsiteX7" fmla="*/ 42001 w 126002"/>
                <a:gd name="connsiteY7" fmla="*/ 207107 h 240418"/>
                <a:gd name="connsiteX8" fmla="*/ 56484 w 126002"/>
                <a:gd name="connsiteY8" fmla="*/ 207107 h 240418"/>
                <a:gd name="connsiteX9" fmla="*/ 85450 w 126002"/>
                <a:gd name="connsiteY9" fmla="*/ 173796 h 240418"/>
                <a:gd name="connsiteX10" fmla="*/ 85450 w 126002"/>
                <a:gd name="connsiteY10" fmla="*/ 68070 h 240418"/>
                <a:gd name="connsiteX11" fmla="*/ 56484 w 126002"/>
                <a:gd name="connsiteY11" fmla="*/ 34759 h 240418"/>
                <a:gd name="connsiteX12" fmla="*/ 42001 w 126002"/>
                <a:gd name="connsiteY12" fmla="*/ 34759 h 240418"/>
                <a:gd name="connsiteX13" fmla="*/ 42001 w 126002"/>
                <a:gd name="connsiteY13" fmla="*/ 207107 h 24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02" h="240418">
                  <a:moveTo>
                    <a:pt x="0" y="0"/>
                  </a:moveTo>
                  <a:lnTo>
                    <a:pt x="60829" y="0"/>
                  </a:lnTo>
                  <a:cubicBezTo>
                    <a:pt x="102830" y="0"/>
                    <a:pt x="126002" y="23173"/>
                    <a:pt x="126002" y="72415"/>
                  </a:cubicBezTo>
                  <a:lnTo>
                    <a:pt x="126002" y="168003"/>
                  </a:lnTo>
                  <a:cubicBezTo>
                    <a:pt x="126002" y="217245"/>
                    <a:pt x="102830" y="240418"/>
                    <a:pt x="60829" y="240418"/>
                  </a:cubicBezTo>
                  <a:lnTo>
                    <a:pt x="0" y="240418"/>
                  </a:lnTo>
                  <a:lnTo>
                    <a:pt x="0" y="0"/>
                  </a:lnTo>
                  <a:close/>
                  <a:moveTo>
                    <a:pt x="42001" y="207107"/>
                  </a:moveTo>
                  <a:lnTo>
                    <a:pt x="56484" y="207107"/>
                  </a:lnTo>
                  <a:cubicBezTo>
                    <a:pt x="78208" y="207107"/>
                    <a:pt x="85450" y="198417"/>
                    <a:pt x="85450" y="173796"/>
                  </a:cubicBezTo>
                  <a:lnTo>
                    <a:pt x="85450" y="68070"/>
                  </a:lnTo>
                  <a:cubicBezTo>
                    <a:pt x="85450" y="43449"/>
                    <a:pt x="78208" y="34759"/>
                    <a:pt x="56484" y="34759"/>
                  </a:cubicBezTo>
                  <a:lnTo>
                    <a:pt x="42001" y="34759"/>
                  </a:lnTo>
                  <a:lnTo>
                    <a:pt x="42001" y="207107"/>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sp>
          <p:nvSpPr>
            <p:cNvPr id="144" name="Freeform: Shape 319">
              <a:extLst>
                <a:ext uri="{FF2B5EF4-FFF2-40B4-BE49-F238E27FC236}">
                  <a16:creationId xmlns:a16="http://schemas.microsoft.com/office/drawing/2014/main" id="{40EC09D7-460D-3D45-895B-981DB218B0CA}"/>
                </a:ext>
              </a:extLst>
            </p:cNvPr>
            <p:cNvSpPr/>
            <p:nvPr/>
          </p:nvSpPr>
          <p:spPr>
            <a:xfrm>
              <a:off x="1590519" y="4374324"/>
              <a:ext cx="124554" cy="249107"/>
            </a:xfrm>
            <a:custGeom>
              <a:avLst/>
              <a:gdLst>
                <a:gd name="connsiteX0" fmla="*/ 82553 w 124554"/>
                <a:gd name="connsiteY0" fmla="*/ 86898 h 249107"/>
                <a:gd name="connsiteX1" fmla="*/ 82553 w 124554"/>
                <a:gd name="connsiteY1" fmla="*/ 68070 h 249107"/>
                <a:gd name="connsiteX2" fmla="*/ 62277 w 124554"/>
                <a:gd name="connsiteY2" fmla="*/ 39104 h 249107"/>
                <a:gd name="connsiteX3" fmla="*/ 40552 w 124554"/>
                <a:gd name="connsiteY3" fmla="*/ 65174 h 249107"/>
                <a:gd name="connsiteX4" fmla="*/ 40552 w 124554"/>
                <a:gd name="connsiteY4" fmla="*/ 186831 h 249107"/>
                <a:gd name="connsiteX5" fmla="*/ 62277 w 124554"/>
                <a:gd name="connsiteY5" fmla="*/ 212900 h 249107"/>
                <a:gd name="connsiteX6" fmla="*/ 82553 w 124554"/>
                <a:gd name="connsiteY6" fmla="*/ 188279 h 249107"/>
                <a:gd name="connsiteX7" fmla="*/ 82553 w 124554"/>
                <a:gd name="connsiteY7" fmla="*/ 159313 h 249107"/>
                <a:gd name="connsiteX8" fmla="*/ 124554 w 124554"/>
                <a:gd name="connsiteY8" fmla="*/ 159313 h 249107"/>
                <a:gd name="connsiteX9" fmla="*/ 124554 w 124554"/>
                <a:gd name="connsiteY9" fmla="*/ 186831 h 249107"/>
                <a:gd name="connsiteX10" fmla="*/ 63725 w 124554"/>
                <a:gd name="connsiteY10" fmla="*/ 249108 h 249107"/>
                <a:gd name="connsiteX11" fmla="*/ 0 w 124554"/>
                <a:gd name="connsiteY11" fmla="*/ 186831 h 249107"/>
                <a:gd name="connsiteX12" fmla="*/ 0 w 124554"/>
                <a:gd name="connsiteY12" fmla="*/ 62277 h 249107"/>
                <a:gd name="connsiteX13" fmla="*/ 63725 w 124554"/>
                <a:gd name="connsiteY13" fmla="*/ 0 h 249107"/>
                <a:gd name="connsiteX14" fmla="*/ 124554 w 124554"/>
                <a:gd name="connsiteY14" fmla="*/ 66622 h 249107"/>
                <a:gd name="connsiteX15" fmla="*/ 124554 w 124554"/>
                <a:gd name="connsiteY15" fmla="*/ 84001 h 249107"/>
                <a:gd name="connsiteX16" fmla="*/ 82553 w 124554"/>
                <a:gd name="connsiteY16" fmla="*/ 84001 h 24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554" h="249107">
                  <a:moveTo>
                    <a:pt x="82553" y="86898"/>
                  </a:moveTo>
                  <a:lnTo>
                    <a:pt x="82553" y="68070"/>
                  </a:lnTo>
                  <a:cubicBezTo>
                    <a:pt x="82553" y="47794"/>
                    <a:pt x="73863" y="39104"/>
                    <a:pt x="62277" y="39104"/>
                  </a:cubicBezTo>
                  <a:cubicBezTo>
                    <a:pt x="46346" y="39104"/>
                    <a:pt x="40552" y="47794"/>
                    <a:pt x="40552" y="65174"/>
                  </a:cubicBezTo>
                  <a:lnTo>
                    <a:pt x="40552" y="186831"/>
                  </a:lnTo>
                  <a:cubicBezTo>
                    <a:pt x="40552" y="204210"/>
                    <a:pt x="46346" y="212900"/>
                    <a:pt x="62277" y="212900"/>
                  </a:cubicBezTo>
                  <a:cubicBezTo>
                    <a:pt x="76760" y="212900"/>
                    <a:pt x="82553" y="204210"/>
                    <a:pt x="82553" y="188279"/>
                  </a:cubicBezTo>
                  <a:lnTo>
                    <a:pt x="82553" y="159313"/>
                  </a:lnTo>
                  <a:lnTo>
                    <a:pt x="124554" y="159313"/>
                  </a:lnTo>
                  <a:lnTo>
                    <a:pt x="124554" y="186831"/>
                  </a:lnTo>
                  <a:cubicBezTo>
                    <a:pt x="124554" y="220142"/>
                    <a:pt x="104278" y="249108"/>
                    <a:pt x="63725" y="249108"/>
                  </a:cubicBezTo>
                  <a:cubicBezTo>
                    <a:pt x="20276" y="249108"/>
                    <a:pt x="0" y="221590"/>
                    <a:pt x="0" y="186831"/>
                  </a:cubicBezTo>
                  <a:lnTo>
                    <a:pt x="0" y="62277"/>
                  </a:lnTo>
                  <a:cubicBezTo>
                    <a:pt x="0" y="28966"/>
                    <a:pt x="20276" y="0"/>
                    <a:pt x="63725" y="0"/>
                  </a:cubicBezTo>
                  <a:cubicBezTo>
                    <a:pt x="105726" y="0"/>
                    <a:pt x="124554" y="30414"/>
                    <a:pt x="124554" y="66622"/>
                  </a:cubicBezTo>
                  <a:lnTo>
                    <a:pt x="124554" y="84001"/>
                  </a:lnTo>
                  <a:lnTo>
                    <a:pt x="82553" y="84001"/>
                  </a:lnTo>
                  <a:close/>
                </a:path>
              </a:pathLst>
            </a:custGeom>
            <a:grpFill/>
            <a:ln w="6350" cap="flat">
              <a:noFill/>
              <a:prstDash val="solid"/>
              <a:miter/>
            </a:ln>
          </p:spPr>
          <p:txBody>
            <a:bodyPr rtlCol="0" anchor="ctr"/>
            <a:lstStyle/>
            <a:p>
              <a:pPr>
                <a:defRPr/>
              </a:pPr>
              <a:endParaRPr lang="en-US" dirty="0">
                <a:solidFill>
                  <a:srgbClr val="000000"/>
                </a:solidFill>
                <a:latin typeface="Arial"/>
              </a:endParaRPr>
            </a:p>
          </p:txBody>
        </p:sp>
      </p:grpSp>
      <p:sp>
        <p:nvSpPr>
          <p:cNvPr id="218" name="Rectangle 217">
            <a:extLst>
              <a:ext uri="{FF2B5EF4-FFF2-40B4-BE49-F238E27FC236}">
                <a16:creationId xmlns:a16="http://schemas.microsoft.com/office/drawing/2014/main" id="{0E9190CE-6A98-CF43-A9E3-7ADC32412595}"/>
              </a:ext>
            </a:extLst>
          </p:cNvPr>
          <p:cNvSpPr/>
          <p:nvPr/>
        </p:nvSpPr>
        <p:spPr>
          <a:xfrm>
            <a:off x="458787" y="1828800"/>
            <a:ext cx="228600" cy="228600"/>
          </a:xfrm>
          <a:prstGeom prst="rect">
            <a:avLst/>
          </a:prstGeom>
          <a:solidFill>
            <a:schemeClr val="bg1"/>
          </a:solidFill>
          <a:ln w="12700">
            <a:solidFill>
              <a:srgbClr val="00A0DC"/>
            </a:solidFill>
            <a:round/>
            <a:headEnd/>
            <a:tailEnd/>
          </a:ln>
        </p:spPr>
        <p:txBody>
          <a:bodyPr lIns="182832" tIns="91416" rIns="11884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19" name="Rectangle 218">
            <a:extLst>
              <a:ext uri="{FF2B5EF4-FFF2-40B4-BE49-F238E27FC236}">
                <a16:creationId xmlns:a16="http://schemas.microsoft.com/office/drawing/2014/main" id="{E334D030-F0BF-8647-A66E-F31690028FBB}"/>
              </a:ext>
            </a:extLst>
          </p:cNvPr>
          <p:cNvSpPr/>
          <p:nvPr/>
        </p:nvSpPr>
        <p:spPr>
          <a:xfrm>
            <a:off x="458787" y="2194560"/>
            <a:ext cx="228600" cy="228600"/>
          </a:xfrm>
          <a:prstGeom prst="rect">
            <a:avLst/>
          </a:prstGeom>
          <a:solidFill>
            <a:srgbClr val="00A0DC"/>
          </a:solidFill>
          <a:ln w="12700">
            <a:solidFill>
              <a:srgbClr val="00A0DC"/>
            </a:solidFill>
            <a:round/>
            <a:headEnd/>
            <a:tailEnd/>
          </a:ln>
        </p:spPr>
        <p:txBody>
          <a:bodyPr lIns="82275" tIns="82275" rIns="100558"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22" name="TextBox 221">
            <a:extLst>
              <a:ext uri="{FF2B5EF4-FFF2-40B4-BE49-F238E27FC236}">
                <a16:creationId xmlns:a16="http://schemas.microsoft.com/office/drawing/2014/main" id="{391D471F-DE35-3E48-9CF2-AC02B3EB3E17}"/>
              </a:ext>
            </a:extLst>
          </p:cNvPr>
          <p:cNvSpPr txBox="1"/>
          <p:nvPr/>
        </p:nvSpPr>
        <p:spPr>
          <a:xfrm>
            <a:off x="824549" y="1828801"/>
            <a:ext cx="2597351" cy="584775"/>
          </a:xfrm>
          <a:prstGeom prst="rect">
            <a:avLst/>
          </a:prstGeom>
          <a:noFill/>
        </p:spPr>
        <p:txBody>
          <a:bodyPr wrap="square" lIns="0" tIns="0" rIns="0" bIns="0" rtlCol="0">
            <a:spAutoFit/>
          </a:bodyPr>
          <a:lstStyle/>
          <a:p>
            <a:pPr>
              <a:spcAft>
                <a:spcPts val="1200"/>
              </a:spcAft>
            </a:pPr>
            <a:r>
              <a:rPr lang="en-US" sz="1400" dirty="0">
                <a:solidFill>
                  <a:srgbClr val="000000"/>
                </a:solidFill>
                <a:latin typeface="Arial"/>
              </a:rPr>
              <a:t>No State Tax on Social Security</a:t>
            </a:r>
          </a:p>
          <a:p>
            <a:r>
              <a:rPr lang="en-US" sz="1400" dirty="0">
                <a:solidFill>
                  <a:srgbClr val="000000"/>
                </a:solidFill>
                <a:latin typeface="Arial"/>
              </a:rPr>
              <a:t>State May Tax Social Security</a:t>
            </a:r>
          </a:p>
        </p:txBody>
      </p:sp>
      <p:sp>
        <p:nvSpPr>
          <p:cNvPr id="26" name="North Dakota">
            <a:extLst>
              <a:ext uri="{FF2B5EF4-FFF2-40B4-BE49-F238E27FC236}">
                <a16:creationId xmlns:a16="http://schemas.microsoft.com/office/drawing/2014/main" id="{F36627BB-D0D2-0645-BFA0-D6E73086AB96}"/>
              </a:ext>
            </a:extLst>
          </p:cNvPr>
          <p:cNvSpPr>
            <a:spLocks noChangeAspect="1"/>
          </p:cNvSpPr>
          <p:nvPr/>
        </p:nvSpPr>
        <p:spPr bwMode="gray">
          <a:xfrm>
            <a:off x="6413566" y="1859618"/>
            <a:ext cx="943365" cy="600168"/>
          </a:xfrm>
          <a:custGeom>
            <a:avLst/>
            <a:gdLst/>
            <a:ahLst/>
            <a:cxnLst>
              <a:cxn ang="0">
                <a:pos x="660" y="391"/>
              </a:cxn>
              <a:cxn ang="0">
                <a:pos x="620" y="391"/>
              </a:cxn>
              <a:cxn ang="0">
                <a:pos x="577" y="393"/>
              </a:cxn>
              <a:cxn ang="0">
                <a:pos x="537" y="396"/>
              </a:cxn>
              <a:cxn ang="0">
                <a:pos x="495" y="396"/>
              </a:cxn>
              <a:cxn ang="0">
                <a:pos x="454" y="396"/>
              </a:cxn>
              <a:cxn ang="0">
                <a:pos x="414" y="396"/>
              </a:cxn>
              <a:cxn ang="0">
                <a:pos x="372" y="396"/>
              </a:cxn>
              <a:cxn ang="0">
                <a:pos x="331" y="396"/>
              </a:cxn>
              <a:cxn ang="0">
                <a:pos x="289" y="396"/>
              </a:cxn>
              <a:cxn ang="0">
                <a:pos x="249" y="396"/>
              </a:cxn>
              <a:cxn ang="0">
                <a:pos x="206" y="396"/>
              </a:cxn>
              <a:cxn ang="0">
                <a:pos x="166" y="393"/>
              </a:cxn>
              <a:cxn ang="0">
                <a:pos x="126" y="393"/>
              </a:cxn>
              <a:cxn ang="0">
                <a:pos x="83" y="391"/>
              </a:cxn>
              <a:cxn ang="0">
                <a:pos x="43" y="391"/>
              </a:cxn>
              <a:cxn ang="0">
                <a:pos x="0" y="389"/>
              </a:cxn>
              <a:cxn ang="0">
                <a:pos x="3" y="339"/>
              </a:cxn>
              <a:cxn ang="0">
                <a:pos x="5" y="292"/>
              </a:cxn>
              <a:cxn ang="0">
                <a:pos x="7" y="242"/>
              </a:cxn>
              <a:cxn ang="0">
                <a:pos x="10" y="195"/>
              </a:cxn>
              <a:cxn ang="0">
                <a:pos x="12" y="145"/>
              </a:cxn>
              <a:cxn ang="0">
                <a:pos x="14" y="98"/>
              </a:cxn>
              <a:cxn ang="0">
                <a:pos x="17" y="48"/>
              </a:cxn>
              <a:cxn ang="0">
                <a:pos x="19" y="0"/>
              </a:cxn>
              <a:cxn ang="0">
                <a:pos x="64" y="3"/>
              </a:cxn>
              <a:cxn ang="0">
                <a:pos x="135" y="5"/>
              </a:cxn>
              <a:cxn ang="0">
                <a:pos x="206" y="8"/>
              </a:cxn>
              <a:cxn ang="0">
                <a:pos x="277" y="8"/>
              </a:cxn>
              <a:cxn ang="0">
                <a:pos x="348" y="8"/>
              </a:cxn>
              <a:cxn ang="0">
                <a:pos x="419" y="8"/>
              </a:cxn>
              <a:cxn ang="0">
                <a:pos x="490" y="8"/>
              </a:cxn>
              <a:cxn ang="0">
                <a:pos x="563" y="5"/>
              </a:cxn>
              <a:cxn ang="0">
                <a:pos x="596" y="43"/>
              </a:cxn>
              <a:cxn ang="0">
                <a:pos x="596" y="62"/>
              </a:cxn>
              <a:cxn ang="0">
                <a:pos x="599" y="83"/>
              </a:cxn>
              <a:cxn ang="0">
                <a:pos x="599" y="109"/>
              </a:cxn>
              <a:cxn ang="0">
                <a:pos x="610" y="140"/>
              </a:cxn>
              <a:cxn ang="0">
                <a:pos x="613" y="152"/>
              </a:cxn>
              <a:cxn ang="0">
                <a:pos x="625" y="183"/>
              </a:cxn>
              <a:cxn ang="0">
                <a:pos x="627" y="209"/>
              </a:cxn>
              <a:cxn ang="0">
                <a:pos x="632" y="261"/>
              </a:cxn>
              <a:cxn ang="0">
                <a:pos x="634" y="277"/>
              </a:cxn>
              <a:cxn ang="0">
                <a:pos x="636" y="301"/>
              </a:cxn>
              <a:cxn ang="0">
                <a:pos x="641" y="325"/>
              </a:cxn>
              <a:cxn ang="0">
                <a:pos x="655" y="348"/>
              </a:cxn>
              <a:cxn ang="0">
                <a:pos x="658" y="365"/>
              </a:cxn>
            </a:cxnLst>
            <a:rect l="0" t="0" r="r" b="b"/>
            <a:pathLst>
              <a:path w="660" h="396">
                <a:moveTo>
                  <a:pt x="658" y="382"/>
                </a:moveTo>
                <a:lnTo>
                  <a:pt x="660" y="391"/>
                </a:lnTo>
                <a:lnTo>
                  <a:pt x="639" y="391"/>
                </a:lnTo>
                <a:lnTo>
                  <a:pt x="620" y="391"/>
                </a:lnTo>
                <a:lnTo>
                  <a:pt x="599" y="393"/>
                </a:lnTo>
                <a:lnTo>
                  <a:pt x="577" y="393"/>
                </a:lnTo>
                <a:lnTo>
                  <a:pt x="558" y="393"/>
                </a:lnTo>
                <a:lnTo>
                  <a:pt x="537" y="396"/>
                </a:lnTo>
                <a:lnTo>
                  <a:pt x="516" y="396"/>
                </a:lnTo>
                <a:lnTo>
                  <a:pt x="495" y="396"/>
                </a:lnTo>
                <a:lnTo>
                  <a:pt x="476" y="396"/>
                </a:lnTo>
                <a:lnTo>
                  <a:pt x="454" y="396"/>
                </a:lnTo>
                <a:lnTo>
                  <a:pt x="433" y="396"/>
                </a:lnTo>
                <a:lnTo>
                  <a:pt x="414" y="396"/>
                </a:lnTo>
                <a:lnTo>
                  <a:pt x="393" y="396"/>
                </a:lnTo>
                <a:lnTo>
                  <a:pt x="372" y="396"/>
                </a:lnTo>
                <a:lnTo>
                  <a:pt x="350" y="396"/>
                </a:lnTo>
                <a:lnTo>
                  <a:pt x="331" y="396"/>
                </a:lnTo>
                <a:lnTo>
                  <a:pt x="310" y="396"/>
                </a:lnTo>
                <a:lnTo>
                  <a:pt x="289" y="396"/>
                </a:lnTo>
                <a:lnTo>
                  <a:pt x="270" y="396"/>
                </a:lnTo>
                <a:lnTo>
                  <a:pt x="249" y="396"/>
                </a:lnTo>
                <a:lnTo>
                  <a:pt x="227" y="396"/>
                </a:lnTo>
                <a:lnTo>
                  <a:pt x="206" y="396"/>
                </a:lnTo>
                <a:lnTo>
                  <a:pt x="187" y="396"/>
                </a:lnTo>
                <a:lnTo>
                  <a:pt x="166" y="393"/>
                </a:lnTo>
                <a:lnTo>
                  <a:pt x="144" y="393"/>
                </a:lnTo>
                <a:lnTo>
                  <a:pt x="126" y="393"/>
                </a:lnTo>
                <a:lnTo>
                  <a:pt x="104" y="393"/>
                </a:lnTo>
                <a:lnTo>
                  <a:pt x="83" y="391"/>
                </a:lnTo>
                <a:lnTo>
                  <a:pt x="64" y="391"/>
                </a:lnTo>
                <a:lnTo>
                  <a:pt x="43" y="391"/>
                </a:lnTo>
                <a:lnTo>
                  <a:pt x="21" y="389"/>
                </a:lnTo>
                <a:lnTo>
                  <a:pt x="0" y="389"/>
                </a:lnTo>
                <a:lnTo>
                  <a:pt x="3" y="363"/>
                </a:lnTo>
                <a:lnTo>
                  <a:pt x="3" y="339"/>
                </a:lnTo>
                <a:lnTo>
                  <a:pt x="5" y="315"/>
                </a:lnTo>
                <a:lnTo>
                  <a:pt x="5" y="292"/>
                </a:lnTo>
                <a:lnTo>
                  <a:pt x="7" y="268"/>
                </a:lnTo>
                <a:lnTo>
                  <a:pt x="7" y="242"/>
                </a:lnTo>
                <a:lnTo>
                  <a:pt x="10" y="218"/>
                </a:lnTo>
                <a:lnTo>
                  <a:pt x="10" y="195"/>
                </a:lnTo>
                <a:lnTo>
                  <a:pt x="12" y="171"/>
                </a:lnTo>
                <a:lnTo>
                  <a:pt x="12" y="145"/>
                </a:lnTo>
                <a:lnTo>
                  <a:pt x="14" y="121"/>
                </a:lnTo>
                <a:lnTo>
                  <a:pt x="14" y="98"/>
                </a:lnTo>
                <a:lnTo>
                  <a:pt x="17" y="74"/>
                </a:lnTo>
                <a:lnTo>
                  <a:pt x="17" y="48"/>
                </a:lnTo>
                <a:lnTo>
                  <a:pt x="19" y="24"/>
                </a:lnTo>
                <a:lnTo>
                  <a:pt x="19" y="0"/>
                </a:lnTo>
                <a:lnTo>
                  <a:pt x="29" y="0"/>
                </a:lnTo>
                <a:lnTo>
                  <a:pt x="64" y="3"/>
                </a:lnTo>
                <a:lnTo>
                  <a:pt x="100" y="3"/>
                </a:lnTo>
                <a:lnTo>
                  <a:pt x="135" y="5"/>
                </a:lnTo>
                <a:lnTo>
                  <a:pt x="171" y="5"/>
                </a:lnTo>
                <a:lnTo>
                  <a:pt x="206" y="8"/>
                </a:lnTo>
                <a:lnTo>
                  <a:pt x="241" y="8"/>
                </a:lnTo>
                <a:lnTo>
                  <a:pt x="277" y="8"/>
                </a:lnTo>
                <a:lnTo>
                  <a:pt x="312" y="8"/>
                </a:lnTo>
                <a:lnTo>
                  <a:pt x="348" y="8"/>
                </a:lnTo>
                <a:lnTo>
                  <a:pt x="383" y="8"/>
                </a:lnTo>
                <a:lnTo>
                  <a:pt x="419" y="8"/>
                </a:lnTo>
                <a:lnTo>
                  <a:pt x="454" y="8"/>
                </a:lnTo>
                <a:lnTo>
                  <a:pt x="490" y="8"/>
                </a:lnTo>
                <a:lnTo>
                  <a:pt x="525" y="8"/>
                </a:lnTo>
                <a:lnTo>
                  <a:pt x="563" y="5"/>
                </a:lnTo>
                <a:lnTo>
                  <a:pt x="587" y="5"/>
                </a:lnTo>
                <a:lnTo>
                  <a:pt x="596" y="43"/>
                </a:lnTo>
                <a:lnTo>
                  <a:pt x="596" y="55"/>
                </a:lnTo>
                <a:lnTo>
                  <a:pt x="596" y="62"/>
                </a:lnTo>
                <a:lnTo>
                  <a:pt x="599" y="76"/>
                </a:lnTo>
                <a:lnTo>
                  <a:pt x="599" y="83"/>
                </a:lnTo>
                <a:lnTo>
                  <a:pt x="599" y="95"/>
                </a:lnTo>
                <a:lnTo>
                  <a:pt x="599" y="109"/>
                </a:lnTo>
                <a:lnTo>
                  <a:pt x="603" y="126"/>
                </a:lnTo>
                <a:lnTo>
                  <a:pt x="610" y="140"/>
                </a:lnTo>
                <a:lnTo>
                  <a:pt x="610" y="145"/>
                </a:lnTo>
                <a:lnTo>
                  <a:pt x="613" y="152"/>
                </a:lnTo>
                <a:lnTo>
                  <a:pt x="618" y="161"/>
                </a:lnTo>
                <a:lnTo>
                  <a:pt x="625" y="183"/>
                </a:lnTo>
                <a:lnTo>
                  <a:pt x="625" y="204"/>
                </a:lnTo>
                <a:lnTo>
                  <a:pt x="627" y="209"/>
                </a:lnTo>
                <a:lnTo>
                  <a:pt x="632" y="254"/>
                </a:lnTo>
                <a:lnTo>
                  <a:pt x="632" y="261"/>
                </a:lnTo>
                <a:lnTo>
                  <a:pt x="636" y="268"/>
                </a:lnTo>
                <a:lnTo>
                  <a:pt x="634" y="277"/>
                </a:lnTo>
                <a:lnTo>
                  <a:pt x="634" y="282"/>
                </a:lnTo>
                <a:lnTo>
                  <a:pt x="636" y="301"/>
                </a:lnTo>
                <a:lnTo>
                  <a:pt x="639" y="308"/>
                </a:lnTo>
                <a:lnTo>
                  <a:pt x="641" y="325"/>
                </a:lnTo>
                <a:lnTo>
                  <a:pt x="653" y="341"/>
                </a:lnTo>
                <a:lnTo>
                  <a:pt x="655" y="348"/>
                </a:lnTo>
                <a:lnTo>
                  <a:pt x="655" y="353"/>
                </a:lnTo>
                <a:lnTo>
                  <a:pt x="658" y="365"/>
                </a:lnTo>
                <a:lnTo>
                  <a:pt x="658" y="382"/>
                </a:lnTo>
                <a:close/>
              </a:path>
            </a:pathLst>
          </a:custGeom>
          <a:solidFill>
            <a:schemeClr val="bg1"/>
          </a:solidFill>
          <a:ln w="6350">
            <a:solidFill>
              <a:srgbClr val="CCE2F5"/>
            </a:solidFill>
            <a:round/>
            <a:headEnd/>
            <a:tailEnd/>
          </a:ln>
        </p:spPr>
        <p:txBody>
          <a:bodyPr lIns="63991" bIns="91416"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3" name="Group 2">
            <a:extLst>
              <a:ext uri="{FF2B5EF4-FFF2-40B4-BE49-F238E27FC236}">
                <a16:creationId xmlns:a16="http://schemas.microsoft.com/office/drawing/2014/main" id="{BDDB6A6D-C947-3242-B842-0D3A8D235320}"/>
              </a:ext>
            </a:extLst>
          </p:cNvPr>
          <p:cNvGrpSpPr/>
          <p:nvPr/>
        </p:nvGrpSpPr>
        <p:grpSpPr>
          <a:xfrm>
            <a:off x="6776613" y="2083832"/>
            <a:ext cx="161379" cy="135852"/>
            <a:chOff x="6775024" y="2083832"/>
            <a:chExt cx="161379" cy="135852"/>
          </a:xfrm>
          <a:solidFill>
            <a:srgbClr val="00A0DC"/>
          </a:solidFill>
        </p:grpSpPr>
        <p:sp>
          <p:nvSpPr>
            <p:cNvPr id="76" name="Freeform: Shape 104">
              <a:extLst>
                <a:ext uri="{FF2B5EF4-FFF2-40B4-BE49-F238E27FC236}">
                  <a16:creationId xmlns:a16="http://schemas.microsoft.com/office/drawing/2014/main" id="{F211C67D-0E23-FA45-B600-9D513DF00CDF}"/>
                </a:ext>
              </a:extLst>
            </p:cNvPr>
            <p:cNvSpPr/>
            <p:nvPr/>
          </p:nvSpPr>
          <p:spPr bwMode="gray">
            <a:xfrm>
              <a:off x="6775024" y="2083832"/>
              <a:ext cx="67950" cy="135852"/>
            </a:xfrm>
            <a:custGeom>
              <a:avLst/>
              <a:gdLst>
                <a:gd name="connsiteX0" fmla="*/ 0 w 70453"/>
                <a:gd name="connsiteY0" fmla="*/ 140907 h 140907"/>
                <a:gd name="connsiteX1" fmla="*/ 0 w 70453"/>
                <a:gd name="connsiteY1" fmla="*/ 0 h 140907"/>
                <a:gd name="connsiteX2" fmla="*/ 22897 w 70453"/>
                <a:gd name="connsiteY2" fmla="*/ 0 h 140907"/>
                <a:gd name="connsiteX3" fmla="*/ 52840 w 70453"/>
                <a:gd name="connsiteY3" fmla="*/ 79260 h 140907"/>
                <a:gd name="connsiteX4" fmla="*/ 52840 w 70453"/>
                <a:gd name="connsiteY4" fmla="*/ 79260 h 140907"/>
                <a:gd name="connsiteX5" fmla="*/ 52840 w 70453"/>
                <a:gd name="connsiteY5" fmla="*/ 0 h 140907"/>
                <a:gd name="connsiteX6" fmla="*/ 73976 w 70453"/>
                <a:gd name="connsiteY6" fmla="*/ 0 h 140907"/>
                <a:gd name="connsiteX7" fmla="*/ 73976 w 70453"/>
                <a:gd name="connsiteY7" fmla="*/ 140907 h 140907"/>
                <a:gd name="connsiteX8" fmla="*/ 52840 w 70453"/>
                <a:gd name="connsiteY8" fmla="*/ 140907 h 140907"/>
                <a:gd name="connsiteX9" fmla="*/ 22897 w 70453"/>
                <a:gd name="connsiteY9" fmla="*/ 52840 h 140907"/>
                <a:gd name="connsiteX10" fmla="*/ 22897 w 70453"/>
                <a:gd name="connsiteY10" fmla="*/ 52840 h 140907"/>
                <a:gd name="connsiteX11" fmla="*/ 22897 w 70453"/>
                <a:gd name="connsiteY11" fmla="*/ 140907 h 140907"/>
                <a:gd name="connsiteX12" fmla="*/ 0 w 70453"/>
                <a:gd name="connsiteY12"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0" y="140907"/>
                  </a:moveTo>
                  <a:lnTo>
                    <a:pt x="0" y="0"/>
                  </a:lnTo>
                  <a:lnTo>
                    <a:pt x="22897" y="0"/>
                  </a:lnTo>
                  <a:lnTo>
                    <a:pt x="52840" y="79260"/>
                  </a:lnTo>
                  <a:lnTo>
                    <a:pt x="52840" y="79260"/>
                  </a:lnTo>
                  <a:lnTo>
                    <a:pt x="52840" y="0"/>
                  </a:lnTo>
                  <a:lnTo>
                    <a:pt x="73976" y="0"/>
                  </a:lnTo>
                  <a:lnTo>
                    <a:pt x="73976" y="140907"/>
                  </a:lnTo>
                  <a:lnTo>
                    <a:pt x="52840" y="140907"/>
                  </a:lnTo>
                  <a:lnTo>
                    <a:pt x="22897" y="52840"/>
                  </a:lnTo>
                  <a:lnTo>
                    <a:pt x="22897" y="52840"/>
                  </a:lnTo>
                  <a:lnTo>
                    <a:pt x="22897"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77" name="Freeform: Shape 105">
              <a:extLst>
                <a:ext uri="{FF2B5EF4-FFF2-40B4-BE49-F238E27FC236}">
                  <a16:creationId xmlns:a16="http://schemas.microsoft.com/office/drawing/2014/main" id="{50DA8B10-BB27-904A-989C-777652D6C3FE}"/>
                </a:ext>
              </a:extLst>
            </p:cNvPr>
            <p:cNvSpPr/>
            <p:nvPr/>
          </p:nvSpPr>
          <p:spPr bwMode="gray">
            <a:xfrm>
              <a:off x="6868453" y="2083832"/>
              <a:ext cx="67950" cy="118871"/>
            </a:xfrm>
            <a:custGeom>
              <a:avLst/>
              <a:gdLst>
                <a:gd name="connsiteX0" fmla="*/ 0 w 70453"/>
                <a:gd name="connsiteY0" fmla="*/ 0 h 123293"/>
                <a:gd name="connsiteX1" fmla="*/ 35227 w 70453"/>
                <a:gd name="connsiteY1" fmla="*/ 0 h 123293"/>
                <a:gd name="connsiteX2" fmla="*/ 73976 w 70453"/>
                <a:gd name="connsiteY2" fmla="*/ 42272 h 123293"/>
                <a:gd name="connsiteX3" fmla="*/ 73976 w 70453"/>
                <a:gd name="connsiteY3" fmla="*/ 96874 h 123293"/>
                <a:gd name="connsiteX4" fmla="*/ 35227 w 70453"/>
                <a:gd name="connsiteY4" fmla="*/ 139146 h 123293"/>
                <a:gd name="connsiteX5" fmla="*/ 0 w 70453"/>
                <a:gd name="connsiteY5" fmla="*/ 139146 h 123293"/>
                <a:gd name="connsiteX6" fmla="*/ 0 w 70453"/>
                <a:gd name="connsiteY6" fmla="*/ 0 h 123293"/>
                <a:gd name="connsiteX7" fmla="*/ 24659 w 70453"/>
                <a:gd name="connsiteY7" fmla="*/ 121532 h 123293"/>
                <a:gd name="connsiteX8" fmla="*/ 33466 w 70453"/>
                <a:gd name="connsiteY8" fmla="*/ 121532 h 123293"/>
                <a:gd name="connsiteX9" fmla="*/ 51079 w 70453"/>
                <a:gd name="connsiteY9" fmla="*/ 102158 h 123293"/>
                <a:gd name="connsiteX10" fmla="*/ 51079 w 70453"/>
                <a:gd name="connsiteY10" fmla="*/ 40511 h 123293"/>
                <a:gd name="connsiteX11" fmla="*/ 33466 w 70453"/>
                <a:gd name="connsiteY11" fmla="*/ 21136 h 123293"/>
                <a:gd name="connsiteX12" fmla="*/ 24659 w 70453"/>
                <a:gd name="connsiteY12" fmla="*/ 21136 h 123293"/>
                <a:gd name="connsiteX13" fmla="*/ 24659 w 70453"/>
                <a:gd name="connsiteY13" fmla="*/ 121532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0" y="0"/>
                  </a:moveTo>
                  <a:lnTo>
                    <a:pt x="35227" y="0"/>
                  </a:lnTo>
                  <a:cubicBezTo>
                    <a:pt x="59886" y="0"/>
                    <a:pt x="73976" y="14091"/>
                    <a:pt x="73976" y="42272"/>
                  </a:cubicBezTo>
                  <a:lnTo>
                    <a:pt x="73976" y="96874"/>
                  </a:lnTo>
                  <a:cubicBezTo>
                    <a:pt x="73976" y="125055"/>
                    <a:pt x="61647" y="139146"/>
                    <a:pt x="35227" y="139146"/>
                  </a:cubicBezTo>
                  <a:lnTo>
                    <a:pt x="0" y="139146"/>
                  </a:lnTo>
                  <a:lnTo>
                    <a:pt x="0" y="0"/>
                  </a:lnTo>
                  <a:close/>
                  <a:moveTo>
                    <a:pt x="24659" y="121532"/>
                  </a:moveTo>
                  <a:lnTo>
                    <a:pt x="33466" y="121532"/>
                  </a:lnTo>
                  <a:cubicBezTo>
                    <a:pt x="45795" y="121532"/>
                    <a:pt x="51079" y="116248"/>
                    <a:pt x="51079" y="102158"/>
                  </a:cubicBezTo>
                  <a:lnTo>
                    <a:pt x="51079" y="40511"/>
                  </a:lnTo>
                  <a:cubicBezTo>
                    <a:pt x="51079" y="26420"/>
                    <a:pt x="45795" y="21136"/>
                    <a:pt x="33466" y="21136"/>
                  </a:cubicBezTo>
                  <a:lnTo>
                    <a:pt x="24659" y="21136"/>
                  </a:lnTo>
                  <a:lnTo>
                    <a:pt x="24659" y="121532"/>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33" name="Nebraska">
            <a:extLst>
              <a:ext uri="{FF2B5EF4-FFF2-40B4-BE49-F238E27FC236}">
                <a16:creationId xmlns:a16="http://schemas.microsoft.com/office/drawing/2014/main" id="{1E409A00-C7BB-C74D-97AB-A6E97E6CE04D}"/>
              </a:ext>
            </a:extLst>
          </p:cNvPr>
          <p:cNvSpPr>
            <a:spLocks noChangeAspect="1"/>
          </p:cNvSpPr>
          <p:nvPr/>
        </p:nvSpPr>
        <p:spPr bwMode="gray">
          <a:xfrm>
            <a:off x="6369254" y="3016004"/>
            <a:ext cx="1200646" cy="591076"/>
          </a:xfrm>
          <a:custGeom>
            <a:avLst/>
            <a:gdLst/>
            <a:ahLst/>
            <a:cxnLst>
              <a:cxn ang="0">
                <a:pos x="109" y="5"/>
              </a:cxn>
              <a:cxn ang="0">
                <a:pos x="173" y="5"/>
              </a:cxn>
              <a:cxn ang="0">
                <a:pos x="237" y="7"/>
              </a:cxn>
              <a:cxn ang="0">
                <a:pos x="301" y="7"/>
              </a:cxn>
              <a:cxn ang="0">
                <a:pos x="367" y="9"/>
              </a:cxn>
              <a:cxn ang="0">
                <a:pos x="431" y="9"/>
              </a:cxn>
              <a:cxn ang="0">
                <a:pos x="495" y="7"/>
              </a:cxn>
              <a:cxn ang="0">
                <a:pos x="561" y="26"/>
              </a:cxn>
              <a:cxn ang="0">
                <a:pos x="585" y="26"/>
              </a:cxn>
              <a:cxn ang="0">
                <a:pos x="627" y="21"/>
              </a:cxn>
              <a:cxn ang="0">
                <a:pos x="651" y="28"/>
              </a:cxn>
              <a:cxn ang="0">
                <a:pos x="686" y="40"/>
              </a:cxn>
              <a:cxn ang="0">
                <a:pos x="703" y="57"/>
              </a:cxn>
              <a:cxn ang="0">
                <a:pos x="717" y="64"/>
              </a:cxn>
              <a:cxn ang="0">
                <a:pos x="727" y="76"/>
              </a:cxn>
              <a:cxn ang="0">
                <a:pos x="736" y="111"/>
              </a:cxn>
              <a:cxn ang="0">
                <a:pos x="750" y="132"/>
              </a:cxn>
              <a:cxn ang="0">
                <a:pos x="753" y="144"/>
              </a:cxn>
              <a:cxn ang="0">
                <a:pos x="760" y="161"/>
              </a:cxn>
              <a:cxn ang="0">
                <a:pos x="762" y="184"/>
              </a:cxn>
              <a:cxn ang="0">
                <a:pos x="769" y="187"/>
              </a:cxn>
              <a:cxn ang="0">
                <a:pos x="769" y="194"/>
              </a:cxn>
              <a:cxn ang="0">
                <a:pos x="774" y="199"/>
              </a:cxn>
              <a:cxn ang="0">
                <a:pos x="774" y="210"/>
              </a:cxn>
              <a:cxn ang="0">
                <a:pos x="781" y="218"/>
              </a:cxn>
              <a:cxn ang="0">
                <a:pos x="779" y="227"/>
              </a:cxn>
              <a:cxn ang="0">
                <a:pos x="786" y="244"/>
              </a:cxn>
              <a:cxn ang="0">
                <a:pos x="788" y="281"/>
              </a:cxn>
              <a:cxn ang="0">
                <a:pos x="790" y="293"/>
              </a:cxn>
              <a:cxn ang="0">
                <a:pos x="798" y="308"/>
              </a:cxn>
              <a:cxn ang="0">
                <a:pos x="807" y="334"/>
              </a:cxn>
              <a:cxn ang="0">
                <a:pos x="821" y="345"/>
              </a:cxn>
              <a:cxn ang="0">
                <a:pos x="831" y="367"/>
              </a:cxn>
              <a:cxn ang="0">
                <a:pos x="840" y="379"/>
              </a:cxn>
              <a:cxn ang="0">
                <a:pos x="802" y="379"/>
              </a:cxn>
              <a:cxn ang="0">
                <a:pos x="762" y="381"/>
              </a:cxn>
              <a:cxn ang="0">
                <a:pos x="722" y="383"/>
              </a:cxn>
              <a:cxn ang="0">
                <a:pos x="679" y="386"/>
              </a:cxn>
              <a:cxn ang="0">
                <a:pos x="639" y="386"/>
              </a:cxn>
              <a:cxn ang="0">
                <a:pos x="599" y="388"/>
              </a:cxn>
              <a:cxn ang="0">
                <a:pos x="556" y="388"/>
              </a:cxn>
              <a:cxn ang="0">
                <a:pos x="516" y="388"/>
              </a:cxn>
              <a:cxn ang="0">
                <a:pos x="476" y="390"/>
              </a:cxn>
              <a:cxn ang="0">
                <a:pos x="436" y="390"/>
              </a:cxn>
              <a:cxn ang="0">
                <a:pos x="393" y="390"/>
              </a:cxn>
              <a:cxn ang="0">
                <a:pos x="353" y="390"/>
              </a:cxn>
              <a:cxn ang="0">
                <a:pos x="313" y="390"/>
              </a:cxn>
              <a:cxn ang="0">
                <a:pos x="270" y="390"/>
              </a:cxn>
              <a:cxn ang="0">
                <a:pos x="230" y="388"/>
              </a:cxn>
              <a:cxn ang="0">
                <a:pos x="190" y="388"/>
              </a:cxn>
              <a:cxn ang="0">
                <a:pos x="190" y="355"/>
              </a:cxn>
              <a:cxn ang="0">
                <a:pos x="190" y="324"/>
              </a:cxn>
              <a:cxn ang="0">
                <a:pos x="192" y="293"/>
              </a:cxn>
              <a:cxn ang="0">
                <a:pos x="192" y="260"/>
              </a:cxn>
              <a:cxn ang="0">
                <a:pos x="145" y="260"/>
              </a:cxn>
              <a:cxn ang="0">
                <a:pos x="97" y="258"/>
              </a:cxn>
              <a:cxn ang="0">
                <a:pos x="48" y="255"/>
              </a:cxn>
              <a:cxn ang="0">
                <a:pos x="0" y="253"/>
              </a:cxn>
              <a:cxn ang="0">
                <a:pos x="3" y="189"/>
              </a:cxn>
              <a:cxn ang="0">
                <a:pos x="5" y="125"/>
              </a:cxn>
              <a:cxn ang="0">
                <a:pos x="10" y="64"/>
              </a:cxn>
              <a:cxn ang="0">
                <a:pos x="12" y="0"/>
              </a:cxn>
              <a:cxn ang="0">
                <a:pos x="76" y="2"/>
              </a:cxn>
            </a:cxnLst>
            <a:rect l="0" t="0" r="r" b="b"/>
            <a:pathLst>
              <a:path w="840" h="390">
                <a:moveTo>
                  <a:pt x="76" y="2"/>
                </a:moveTo>
                <a:lnTo>
                  <a:pt x="109" y="5"/>
                </a:lnTo>
                <a:lnTo>
                  <a:pt x="140" y="5"/>
                </a:lnTo>
                <a:lnTo>
                  <a:pt x="173" y="5"/>
                </a:lnTo>
                <a:lnTo>
                  <a:pt x="206" y="7"/>
                </a:lnTo>
                <a:lnTo>
                  <a:pt x="237" y="7"/>
                </a:lnTo>
                <a:lnTo>
                  <a:pt x="270" y="7"/>
                </a:lnTo>
                <a:lnTo>
                  <a:pt x="301" y="7"/>
                </a:lnTo>
                <a:lnTo>
                  <a:pt x="334" y="9"/>
                </a:lnTo>
                <a:lnTo>
                  <a:pt x="367" y="9"/>
                </a:lnTo>
                <a:lnTo>
                  <a:pt x="398" y="9"/>
                </a:lnTo>
                <a:lnTo>
                  <a:pt x="431" y="9"/>
                </a:lnTo>
                <a:lnTo>
                  <a:pt x="462" y="7"/>
                </a:lnTo>
                <a:lnTo>
                  <a:pt x="495" y="7"/>
                </a:lnTo>
                <a:lnTo>
                  <a:pt x="533" y="7"/>
                </a:lnTo>
                <a:lnTo>
                  <a:pt x="561" y="26"/>
                </a:lnTo>
                <a:lnTo>
                  <a:pt x="578" y="31"/>
                </a:lnTo>
                <a:lnTo>
                  <a:pt x="585" y="26"/>
                </a:lnTo>
                <a:lnTo>
                  <a:pt x="601" y="21"/>
                </a:lnTo>
                <a:lnTo>
                  <a:pt x="627" y="21"/>
                </a:lnTo>
                <a:lnTo>
                  <a:pt x="644" y="21"/>
                </a:lnTo>
                <a:lnTo>
                  <a:pt x="651" y="28"/>
                </a:lnTo>
                <a:lnTo>
                  <a:pt x="665" y="33"/>
                </a:lnTo>
                <a:lnTo>
                  <a:pt x="686" y="40"/>
                </a:lnTo>
                <a:lnTo>
                  <a:pt x="698" y="49"/>
                </a:lnTo>
                <a:lnTo>
                  <a:pt x="703" y="57"/>
                </a:lnTo>
                <a:lnTo>
                  <a:pt x="710" y="61"/>
                </a:lnTo>
                <a:lnTo>
                  <a:pt x="717" y="64"/>
                </a:lnTo>
                <a:lnTo>
                  <a:pt x="719" y="64"/>
                </a:lnTo>
                <a:lnTo>
                  <a:pt x="727" y="76"/>
                </a:lnTo>
                <a:lnTo>
                  <a:pt x="729" y="94"/>
                </a:lnTo>
                <a:lnTo>
                  <a:pt x="736" y="111"/>
                </a:lnTo>
                <a:lnTo>
                  <a:pt x="745" y="123"/>
                </a:lnTo>
                <a:lnTo>
                  <a:pt x="750" y="132"/>
                </a:lnTo>
                <a:lnTo>
                  <a:pt x="750" y="137"/>
                </a:lnTo>
                <a:lnTo>
                  <a:pt x="753" y="144"/>
                </a:lnTo>
                <a:lnTo>
                  <a:pt x="757" y="149"/>
                </a:lnTo>
                <a:lnTo>
                  <a:pt x="760" y="161"/>
                </a:lnTo>
                <a:lnTo>
                  <a:pt x="760" y="177"/>
                </a:lnTo>
                <a:lnTo>
                  <a:pt x="762" y="184"/>
                </a:lnTo>
                <a:lnTo>
                  <a:pt x="767" y="184"/>
                </a:lnTo>
                <a:lnTo>
                  <a:pt x="769" y="187"/>
                </a:lnTo>
                <a:lnTo>
                  <a:pt x="769" y="192"/>
                </a:lnTo>
                <a:lnTo>
                  <a:pt x="769" y="194"/>
                </a:lnTo>
                <a:lnTo>
                  <a:pt x="774" y="194"/>
                </a:lnTo>
                <a:lnTo>
                  <a:pt x="774" y="199"/>
                </a:lnTo>
                <a:lnTo>
                  <a:pt x="774" y="206"/>
                </a:lnTo>
                <a:lnTo>
                  <a:pt x="774" y="210"/>
                </a:lnTo>
                <a:lnTo>
                  <a:pt x="779" y="213"/>
                </a:lnTo>
                <a:lnTo>
                  <a:pt x="781" y="218"/>
                </a:lnTo>
                <a:lnTo>
                  <a:pt x="779" y="222"/>
                </a:lnTo>
                <a:lnTo>
                  <a:pt x="779" y="227"/>
                </a:lnTo>
                <a:lnTo>
                  <a:pt x="781" y="229"/>
                </a:lnTo>
                <a:lnTo>
                  <a:pt x="786" y="244"/>
                </a:lnTo>
                <a:lnTo>
                  <a:pt x="788" y="267"/>
                </a:lnTo>
                <a:lnTo>
                  <a:pt x="788" y="281"/>
                </a:lnTo>
                <a:lnTo>
                  <a:pt x="786" y="286"/>
                </a:lnTo>
                <a:lnTo>
                  <a:pt x="790" y="293"/>
                </a:lnTo>
                <a:lnTo>
                  <a:pt x="795" y="303"/>
                </a:lnTo>
                <a:lnTo>
                  <a:pt x="798" y="308"/>
                </a:lnTo>
                <a:lnTo>
                  <a:pt x="805" y="319"/>
                </a:lnTo>
                <a:lnTo>
                  <a:pt x="807" y="334"/>
                </a:lnTo>
                <a:lnTo>
                  <a:pt x="814" y="341"/>
                </a:lnTo>
                <a:lnTo>
                  <a:pt x="821" y="345"/>
                </a:lnTo>
                <a:lnTo>
                  <a:pt x="828" y="353"/>
                </a:lnTo>
                <a:lnTo>
                  <a:pt x="831" y="367"/>
                </a:lnTo>
                <a:lnTo>
                  <a:pt x="838" y="376"/>
                </a:lnTo>
                <a:lnTo>
                  <a:pt x="840" y="379"/>
                </a:lnTo>
                <a:lnTo>
                  <a:pt x="824" y="379"/>
                </a:lnTo>
                <a:lnTo>
                  <a:pt x="802" y="379"/>
                </a:lnTo>
                <a:lnTo>
                  <a:pt x="781" y="381"/>
                </a:lnTo>
                <a:lnTo>
                  <a:pt x="762" y="381"/>
                </a:lnTo>
                <a:lnTo>
                  <a:pt x="741" y="383"/>
                </a:lnTo>
                <a:lnTo>
                  <a:pt x="722" y="383"/>
                </a:lnTo>
                <a:lnTo>
                  <a:pt x="701" y="383"/>
                </a:lnTo>
                <a:lnTo>
                  <a:pt x="679" y="386"/>
                </a:lnTo>
                <a:lnTo>
                  <a:pt x="660" y="386"/>
                </a:lnTo>
                <a:lnTo>
                  <a:pt x="639" y="386"/>
                </a:lnTo>
                <a:lnTo>
                  <a:pt x="618" y="388"/>
                </a:lnTo>
                <a:lnTo>
                  <a:pt x="599" y="388"/>
                </a:lnTo>
                <a:lnTo>
                  <a:pt x="578" y="388"/>
                </a:lnTo>
                <a:lnTo>
                  <a:pt x="556" y="388"/>
                </a:lnTo>
                <a:lnTo>
                  <a:pt x="537" y="388"/>
                </a:lnTo>
                <a:lnTo>
                  <a:pt x="516" y="388"/>
                </a:lnTo>
                <a:lnTo>
                  <a:pt x="495" y="390"/>
                </a:lnTo>
                <a:lnTo>
                  <a:pt x="476" y="390"/>
                </a:lnTo>
                <a:lnTo>
                  <a:pt x="455" y="390"/>
                </a:lnTo>
                <a:lnTo>
                  <a:pt x="436" y="390"/>
                </a:lnTo>
                <a:lnTo>
                  <a:pt x="414" y="390"/>
                </a:lnTo>
                <a:lnTo>
                  <a:pt x="393" y="390"/>
                </a:lnTo>
                <a:lnTo>
                  <a:pt x="374" y="390"/>
                </a:lnTo>
                <a:lnTo>
                  <a:pt x="353" y="390"/>
                </a:lnTo>
                <a:lnTo>
                  <a:pt x="332" y="390"/>
                </a:lnTo>
                <a:lnTo>
                  <a:pt x="313" y="390"/>
                </a:lnTo>
                <a:lnTo>
                  <a:pt x="291" y="390"/>
                </a:lnTo>
                <a:lnTo>
                  <a:pt x="270" y="390"/>
                </a:lnTo>
                <a:lnTo>
                  <a:pt x="251" y="388"/>
                </a:lnTo>
                <a:lnTo>
                  <a:pt x="230" y="388"/>
                </a:lnTo>
                <a:lnTo>
                  <a:pt x="209" y="388"/>
                </a:lnTo>
                <a:lnTo>
                  <a:pt x="190" y="388"/>
                </a:lnTo>
                <a:lnTo>
                  <a:pt x="190" y="371"/>
                </a:lnTo>
                <a:lnTo>
                  <a:pt x="190" y="355"/>
                </a:lnTo>
                <a:lnTo>
                  <a:pt x="190" y="341"/>
                </a:lnTo>
                <a:lnTo>
                  <a:pt x="190" y="324"/>
                </a:lnTo>
                <a:lnTo>
                  <a:pt x="192" y="308"/>
                </a:lnTo>
                <a:lnTo>
                  <a:pt x="192" y="293"/>
                </a:lnTo>
                <a:lnTo>
                  <a:pt x="192" y="277"/>
                </a:lnTo>
                <a:lnTo>
                  <a:pt x="192" y="260"/>
                </a:lnTo>
                <a:lnTo>
                  <a:pt x="168" y="260"/>
                </a:lnTo>
                <a:lnTo>
                  <a:pt x="145" y="260"/>
                </a:lnTo>
                <a:lnTo>
                  <a:pt x="121" y="258"/>
                </a:lnTo>
                <a:lnTo>
                  <a:pt x="97" y="258"/>
                </a:lnTo>
                <a:lnTo>
                  <a:pt x="71" y="258"/>
                </a:lnTo>
                <a:lnTo>
                  <a:pt x="48" y="255"/>
                </a:lnTo>
                <a:lnTo>
                  <a:pt x="24" y="255"/>
                </a:lnTo>
                <a:lnTo>
                  <a:pt x="0" y="253"/>
                </a:lnTo>
                <a:lnTo>
                  <a:pt x="3" y="222"/>
                </a:lnTo>
                <a:lnTo>
                  <a:pt x="3" y="189"/>
                </a:lnTo>
                <a:lnTo>
                  <a:pt x="5" y="158"/>
                </a:lnTo>
                <a:lnTo>
                  <a:pt x="5" y="125"/>
                </a:lnTo>
                <a:lnTo>
                  <a:pt x="8" y="94"/>
                </a:lnTo>
                <a:lnTo>
                  <a:pt x="10" y="64"/>
                </a:lnTo>
                <a:lnTo>
                  <a:pt x="10" y="31"/>
                </a:lnTo>
                <a:lnTo>
                  <a:pt x="12" y="0"/>
                </a:lnTo>
                <a:lnTo>
                  <a:pt x="45" y="0"/>
                </a:lnTo>
                <a:lnTo>
                  <a:pt x="76" y="2"/>
                </a:lnTo>
                <a:close/>
              </a:path>
            </a:pathLst>
          </a:custGeom>
          <a:solidFill>
            <a:srgbClr val="00A0DC"/>
          </a:solidFill>
          <a:ln w="6350">
            <a:solidFill>
              <a:srgbClr val="CCE2F5"/>
            </a:solidFill>
            <a:round/>
            <a:headEnd/>
            <a:tailEnd/>
          </a:ln>
        </p:spPr>
        <p:txBody>
          <a:bodyPr lIns="27425" bIns="16454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42" name="Kansas">
            <a:extLst>
              <a:ext uri="{FF2B5EF4-FFF2-40B4-BE49-F238E27FC236}">
                <a16:creationId xmlns:a16="http://schemas.microsoft.com/office/drawing/2014/main" id="{7455C97B-2208-344C-BBEA-54729710F136}"/>
              </a:ext>
            </a:extLst>
          </p:cNvPr>
          <p:cNvSpPr>
            <a:spLocks noChangeAspect="1"/>
          </p:cNvSpPr>
          <p:nvPr/>
        </p:nvSpPr>
        <p:spPr bwMode="gray">
          <a:xfrm>
            <a:off x="6630823" y="3590409"/>
            <a:ext cx="1074864" cy="595622"/>
          </a:xfrm>
          <a:custGeom>
            <a:avLst/>
            <a:gdLst/>
            <a:ahLst/>
            <a:cxnLst>
              <a:cxn ang="0">
                <a:pos x="685" y="14"/>
              </a:cxn>
              <a:cxn ang="0">
                <a:pos x="700" y="14"/>
              </a:cxn>
              <a:cxn ang="0">
                <a:pos x="702" y="28"/>
              </a:cxn>
              <a:cxn ang="0">
                <a:pos x="693" y="35"/>
              </a:cxn>
              <a:cxn ang="0">
                <a:pos x="688" y="59"/>
              </a:cxn>
              <a:cxn ang="0">
                <a:pos x="707" y="80"/>
              </a:cxn>
              <a:cxn ang="0">
                <a:pos x="719" y="97"/>
              </a:cxn>
              <a:cxn ang="0">
                <a:pos x="735" y="111"/>
              </a:cxn>
              <a:cxn ang="0">
                <a:pos x="738" y="144"/>
              </a:cxn>
              <a:cxn ang="0">
                <a:pos x="740" y="177"/>
              </a:cxn>
              <a:cxn ang="0">
                <a:pos x="740" y="210"/>
              </a:cxn>
              <a:cxn ang="0">
                <a:pos x="742" y="243"/>
              </a:cxn>
              <a:cxn ang="0">
                <a:pos x="745" y="277"/>
              </a:cxn>
              <a:cxn ang="0">
                <a:pos x="747" y="310"/>
              </a:cxn>
              <a:cxn ang="0">
                <a:pos x="749" y="343"/>
              </a:cxn>
              <a:cxn ang="0">
                <a:pos x="752" y="376"/>
              </a:cxn>
              <a:cxn ang="0">
                <a:pos x="704" y="378"/>
              </a:cxn>
              <a:cxn ang="0">
                <a:pos x="657" y="381"/>
              </a:cxn>
              <a:cxn ang="0">
                <a:pos x="610" y="383"/>
              </a:cxn>
              <a:cxn ang="0">
                <a:pos x="562" y="385"/>
              </a:cxn>
              <a:cxn ang="0">
                <a:pos x="518" y="388"/>
              </a:cxn>
              <a:cxn ang="0">
                <a:pos x="470" y="388"/>
              </a:cxn>
              <a:cxn ang="0">
                <a:pos x="423" y="390"/>
              </a:cxn>
              <a:cxn ang="0">
                <a:pos x="376" y="390"/>
              </a:cxn>
              <a:cxn ang="0">
                <a:pos x="328" y="393"/>
              </a:cxn>
              <a:cxn ang="0">
                <a:pos x="281" y="393"/>
              </a:cxn>
              <a:cxn ang="0">
                <a:pos x="234" y="393"/>
              </a:cxn>
              <a:cxn ang="0">
                <a:pos x="186" y="393"/>
              </a:cxn>
              <a:cxn ang="0">
                <a:pos x="139" y="393"/>
              </a:cxn>
              <a:cxn ang="0">
                <a:pos x="92" y="393"/>
              </a:cxn>
              <a:cxn ang="0">
                <a:pos x="47" y="390"/>
              </a:cxn>
              <a:cxn ang="0">
                <a:pos x="0" y="390"/>
              </a:cxn>
              <a:cxn ang="0">
                <a:pos x="0" y="343"/>
              </a:cxn>
              <a:cxn ang="0">
                <a:pos x="0" y="295"/>
              </a:cxn>
              <a:cxn ang="0">
                <a:pos x="2" y="248"/>
              </a:cxn>
              <a:cxn ang="0">
                <a:pos x="2" y="198"/>
              </a:cxn>
              <a:cxn ang="0">
                <a:pos x="4" y="151"/>
              </a:cxn>
              <a:cxn ang="0">
                <a:pos x="4" y="104"/>
              </a:cxn>
              <a:cxn ang="0">
                <a:pos x="4" y="56"/>
              </a:cxn>
              <a:cxn ang="0">
                <a:pos x="7" y="9"/>
              </a:cxn>
              <a:cxn ang="0">
                <a:pos x="47" y="9"/>
              </a:cxn>
              <a:cxn ang="0">
                <a:pos x="87" y="11"/>
              </a:cxn>
              <a:cxn ang="0">
                <a:pos x="130" y="11"/>
              </a:cxn>
              <a:cxn ang="0">
                <a:pos x="170" y="11"/>
              </a:cxn>
              <a:cxn ang="0">
                <a:pos x="210" y="11"/>
              </a:cxn>
              <a:cxn ang="0">
                <a:pos x="253" y="11"/>
              </a:cxn>
              <a:cxn ang="0">
                <a:pos x="293" y="11"/>
              </a:cxn>
              <a:cxn ang="0">
                <a:pos x="333" y="9"/>
              </a:cxn>
              <a:cxn ang="0">
                <a:pos x="373" y="9"/>
              </a:cxn>
              <a:cxn ang="0">
                <a:pos x="416" y="9"/>
              </a:cxn>
              <a:cxn ang="0">
                <a:pos x="456" y="7"/>
              </a:cxn>
              <a:cxn ang="0">
                <a:pos x="496" y="7"/>
              </a:cxn>
              <a:cxn ang="0">
                <a:pos x="539" y="4"/>
              </a:cxn>
              <a:cxn ang="0">
                <a:pos x="579" y="2"/>
              </a:cxn>
              <a:cxn ang="0">
                <a:pos x="619" y="0"/>
              </a:cxn>
              <a:cxn ang="0">
                <a:pos x="657" y="0"/>
              </a:cxn>
            </a:cxnLst>
            <a:rect l="0" t="0" r="r" b="b"/>
            <a:pathLst>
              <a:path w="752" h="393">
                <a:moveTo>
                  <a:pt x="681" y="14"/>
                </a:moveTo>
                <a:lnTo>
                  <a:pt x="685" y="14"/>
                </a:lnTo>
                <a:lnTo>
                  <a:pt x="693" y="11"/>
                </a:lnTo>
                <a:lnTo>
                  <a:pt x="700" y="14"/>
                </a:lnTo>
                <a:lnTo>
                  <a:pt x="702" y="23"/>
                </a:lnTo>
                <a:lnTo>
                  <a:pt x="702" y="28"/>
                </a:lnTo>
                <a:lnTo>
                  <a:pt x="697" y="30"/>
                </a:lnTo>
                <a:lnTo>
                  <a:pt x="693" y="35"/>
                </a:lnTo>
                <a:lnTo>
                  <a:pt x="685" y="49"/>
                </a:lnTo>
                <a:lnTo>
                  <a:pt x="688" y="59"/>
                </a:lnTo>
                <a:lnTo>
                  <a:pt x="700" y="68"/>
                </a:lnTo>
                <a:lnTo>
                  <a:pt x="707" y="80"/>
                </a:lnTo>
                <a:lnTo>
                  <a:pt x="712" y="90"/>
                </a:lnTo>
                <a:lnTo>
                  <a:pt x="719" y="97"/>
                </a:lnTo>
                <a:lnTo>
                  <a:pt x="735" y="106"/>
                </a:lnTo>
                <a:lnTo>
                  <a:pt x="735" y="111"/>
                </a:lnTo>
                <a:lnTo>
                  <a:pt x="735" y="127"/>
                </a:lnTo>
                <a:lnTo>
                  <a:pt x="738" y="144"/>
                </a:lnTo>
                <a:lnTo>
                  <a:pt x="738" y="161"/>
                </a:lnTo>
                <a:lnTo>
                  <a:pt x="740" y="177"/>
                </a:lnTo>
                <a:lnTo>
                  <a:pt x="740" y="194"/>
                </a:lnTo>
                <a:lnTo>
                  <a:pt x="740" y="210"/>
                </a:lnTo>
                <a:lnTo>
                  <a:pt x="742" y="227"/>
                </a:lnTo>
                <a:lnTo>
                  <a:pt x="742" y="243"/>
                </a:lnTo>
                <a:lnTo>
                  <a:pt x="745" y="260"/>
                </a:lnTo>
                <a:lnTo>
                  <a:pt x="745" y="277"/>
                </a:lnTo>
                <a:lnTo>
                  <a:pt x="747" y="293"/>
                </a:lnTo>
                <a:lnTo>
                  <a:pt x="747" y="310"/>
                </a:lnTo>
                <a:lnTo>
                  <a:pt x="749" y="326"/>
                </a:lnTo>
                <a:lnTo>
                  <a:pt x="749" y="343"/>
                </a:lnTo>
                <a:lnTo>
                  <a:pt x="749" y="359"/>
                </a:lnTo>
                <a:lnTo>
                  <a:pt x="752" y="376"/>
                </a:lnTo>
                <a:lnTo>
                  <a:pt x="728" y="376"/>
                </a:lnTo>
                <a:lnTo>
                  <a:pt x="704" y="378"/>
                </a:lnTo>
                <a:lnTo>
                  <a:pt x="681" y="378"/>
                </a:lnTo>
                <a:lnTo>
                  <a:pt x="657" y="381"/>
                </a:lnTo>
                <a:lnTo>
                  <a:pt x="633" y="381"/>
                </a:lnTo>
                <a:lnTo>
                  <a:pt x="610" y="383"/>
                </a:lnTo>
                <a:lnTo>
                  <a:pt x="586" y="383"/>
                </a:lnTo>
                <a:lnTo>
                  <a:pt x="562" y="385"/>
                </a:lnTo>
                <a:lnTo>
                  <a:pt x="539" y="385"/>
                </a:lnTo>
                <a:lnTo>
                  <a:pt x="518" y="388"/>
                </a:lnTo>
                <a:lnTo>
                  <a:pt x="494" y="388"/>
                </a:lnTo>
                <a:lnTo>
                  <a:pt x="470" y="388"/>
                </a:lnTo>
                <a:lnTo>
                  <a:pt x="447" y="390"/>
                </a:lnTo>
                <a:lnTo>
                  <a:pt x="423" y="390"/>
                </a:lnTo>
                <a:lnTo>
                  <a:pt x="399" y="390"/>
                </a:lnTo>
                <a:lnTo>
                  <a:pt x="376" y="390"/>
                </a:lnTo>
                <a:lnTo>
                  <a:pt x="352" y="390"/>
                </a:lnTo>
                <a:lnTo>
                  <a:pt x="328" y="393"/>
                </a:lnTo>
                <a:lnTo>
                  <a:pt x="305" y="393"/>
                </a:lnTo>
                <a:lnTo>
                  <a:pt x="281" y="393"/>
                </a:lnTo>
                <a:lnTo>
                  <a:pt x="257" y="393"/>
                </a:lnTo>
                <a:lnTo>
                  <a:pt x="234" y="393"/>
                </a:lnTo>
                <a:lnTo>
                  <a:pt x="210" y="393"/>
                </a:lnTo>
                <a:lnTo>
                  <a:pt x="186" y="393"/>
                </a:lnTo>
                <a:lnTo>
                  <a:pt x="163" y="393"/>
                </a:lnTo>
                <a:lnTo>
                  <a:pt x="139" y="393"/>
                </a:lnTo>
                <a:lnTo>
                  <a:pt x="115" y="393"/>
                </a:lnTo>
                <a:lnTo>
                  <a:pt x="92" y="393"/>
                </a:lnTo>
                <a:lnTo>
                  <a:pt x="71" y="393"/>
                </a:lnTo>
                <a:lnTo>
                  <a:pt x="47" y="390"/>
                </a:lnTo>
                <a:lnTo>
                  <a:pt x="23" y="390"/>
                </a:lnTo>
                <a:lnTo>
                  <a:pt x="0" y="390"/>
                </a:lnTo>
                <a:lnTo>
                  <a:pt x="0" y="367"/>
                </a:lnTo>
                <a:lnTo>
                  <a:pt x="0" y="343"/>
                </a:lnTo>
                <a:lnTo>
                  <a:pt x="0" y="319"/>
                </a:lnTo>
                <a:lnTo>
                  <a:pt x="0" y="295"/>
                </a:lnTo>
                <a:lnTo>
                  <a:pt x="2" y="272"/>
                </a:lnTo>
                <a:lnTo>
                  <a:pt x="2" y="248"/>
                </a:lnTo>
                <a:lnTo>
                  <a:pt x="2" y="224"/>
                </a:lnTo>
                <a:lnTo>
                  <a:pt x="2" y="198"/>
                </a:lnTo>
                <a:lnTo>
                  <a:pt x="2" y="175"/>
                </a:lnTo>
                <a:lnTo>
                  <a:pt x="4" y="151"/>
                </a:lnTo>
                <a:lnTo>
                  <a:pt x="4" y="127"/>
                </a:lnTo>
                <a:lnTo>
                  <a:pt x="4" y="104"/>
                </a:lnTo>
                <a:lnTo>
                  <a:pt x="4" y="80"/>
                </a:lnTo>
                <a:lnTo>
                  <a:pt x="4" y="56"/>
                </a:lnTo>
                <a:lnTo>
                  <a:pt x="7" y="33"/>
                </a:lnTo>
                <a:lnTo>
                  <a:pt x="7" y="9"/>
                </a:lnTo>
                <a:lnTo>
                  <a:pt x="26" y="9"/>
                </a:lnTo>
                <a:lnTo>
                  <a:pt x="47" y="9"/>
                </a:lnTo>
                <a:lnTo>
                  <a:pt x="68" y="9"/>
                </a:lnTo>
                <a:lnTo>
                  <a:pt x="87" y="11"/>
                </a:lnTo>
                <a:lnTo>
                  <a:pt x="108" y="11"/>
                </a:lnTo>
                <a:lnTo>
                  <a:pt x="130" y="11"/>
                </a:lnTo>
                <a:lnTo>
                  <a:pt x="149" y="11"/>
                </a:lnTo>
                <a:lnTo>
                  <a:pt x="170" y="11"/>
                </a:lnTo>
                <a:lnTo>
                  <a:pt x="191" y="11"/>
                </a:lnTo>
                <a:lnTo>
                  <a:pt x="210" y="11"/>
                </a:lnTo>
                <a:lnTo>
                  <a:pt x="231" y="11"/>
                </a:lnTo>
                <a:lnTo>
                  <a:pt x="253" y="11"/>
                </a:lnTo>
                <a:lnTo>
                  <a:pt x="272" y="11"/>
                </a:lnTo>
                <a:lnTo>
                  <a:pt x="293" y="11"/>
                </a:lnTo>
                <a:lnTo>
                  <a:pt x="312" y="11"/>
                </a:lnTo>
                <a:lnTo>
                  <a:pt x="333" y="9"/>
                </a:lnTo>
                <a:lnTo>
                  <a:pt x="354" y="9"/>
                </a:lnTo>
                <a:lnTo>
                  <a:pt x="373" y="9"/>
                </a:lnTo>
                <a:lnTo>
                  <a:pt x="395" y="9"/>
                </a:lnTo>
                <a:lnTo>
                  <a:pt x="416" y="9"/>
                </a:lnTo>
                <a:lnTo>
                  <a:pt x="435" y="9"/>
                </a:lnTo>
                <a:lnTo>
                  <a:pt x="456" y="7"/>
                </a:lnTo>
                <a:lnTo>
                  <a:pt x="477" y="7"/>
                </a:lnTo>
                <a:lnTo>
                  <a:pt x="496" y="7"/>
                </a:lnTo>
                <a:lnTo>
                  <a:pt x="518" y="4"/>
                </a:lnTo>
                <a:lnTo>
                  <a:pt x="539" y="4"/>
                </a:lnTo>
                <a:lnTo>
                  <a:pt x="558" y="4"/>
                </a:lnTo>
                <a:lnTo>
                  <a:pt x="579" y="2"/>
                </a:lnTo>
                <a:lnTo>
                  <a:pt x="598" y="2"/>
                </a:lnTo>
                <a:lnTo>
                  <a:pt x="619" y="0"/>
                </a:lnTo>
                <a:lnTo>
                  <a:pt x="641" y="0"/>
                </a:lnTo>
                <a:lnTo>
                  <a:pt x="657" y="0"/>
                </a:lnTo>
                <a:lnTo>
                  <a:pt x="681" y="14"/>
                </a:lnTo>
                <a:close/>
              </a:path>
            </a:pathLst>
          </a:custGeom>
          <a:solidFill>
            <a:srgbClr val="00A0DC"/>
          </a:solidFill>
          <a:ln w="6350">
            <a:solidFill>
              <a:srgbClr val="CCE2F5"/>
            </a:solidFill>
            <a:round/>
            <a:headEnd/>
            <a:tailEnd/>
          </a:ln>
        </p:spPr>
        <p:txBody>
          <a:bodyPr lIns="82275"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50" name="Colorado">
            <a:extLst>
              <a:ext uri="{FF2B5EF4-FFF2-40B4-BE49-F238E27FC236}">
                <a16:creationId xmlns:a16="http://schemas.microsoft.com/office/drawing/2014/main" id="{2551C58F-ACDA-C54C-8935-6AC19061231D}"/>
              </a:ext>
            </a:extLst>
          </p:cNvPr>
          <p:cNvSpPr>
            <a:spLocks noChangeAspect="1"/>
          </p:cNvSpPr>
          <p:nvPr/>
        </p:nvSpPr>
        <p:spPr bwMode="gray">
          <a:xfrm>
            <a:off x="5608846" y="3341855"/>
            <a:ext cx="1034843" cy="839631"/>
          </a:xfrm>
          <a:custGeom>
            <a:avLst/>
            <a:gdLst/>
            <a:ahLst/>
            <a:cxnLst>
              <a:cxn ang="0">
                <a:pos x="0" y="507"/>
              </a:cxn>
              <a:cxn ang="0">
                <a:pos x="5" y="443"/>
              </a:cxn>
              <a:cxn ang="0">
                <a:pos x="12" y="381"/>
              </a:cxn>
              <a:cxn ang="0">
                <a:pos x="19" y="317"/>
              </a:cxn>
              <a:cxn ang="0">
                <a:pos x="26" y="254"/>
              </a:cxn>
              <a:cxn ang="0">
                <a:pos x="31" y="190"/>
              </a:cxn>
              <a:cxn ang="0">
                <a:pos x="38" y="128"/>
              </a:cxn>
              <a:cxn ang="0">
                <a:pos x="45" y="64"/>
              </a:cxn>
              <a:cxn ang="0">
                <a:pos x="52" y="0"/>
              </a:cxn>
              <a:cxn ang="0">
                <a:pos x="111" y="7"/>
              </a:cxn>
              <a:cxn ang="0">
                <a:pos x="173" y="12"/>
              </a:cxn>
              <a:cxn ang="0">
                <a:pos x="232" y="19"/>
              </a:cxn>
              <a:cxn ang="0">
                <a:pos x="291" y="24"/>
              </a:cxn>
              <a:cxn ang="0">
                <a:pos x="353" y="29"/>
              </a:cxn>
              <a:cxn ang="0">
                <a:pos x="412" y="31"/>
              </a:cxn>
              <a:cxn ang="0">
                <a:pos x="473" y="36"/>
              </a:cxn>
              <a:cxn ang="0">
                <a:pos x="532" y="38"/>
              </a:cxn>
              <a:cxn ang="0">
                <a:pos x="580" y="40"/>
              </a:cxn>
              <a:cxn ang="0">
                <a:pos x="629" y="43"/>
              </a:cxn>
              <a:cxn ang="0">
                <a:pos x="677" y="45"/>
              </a:cxn>
              <a:cxn ang="0">
                <a:pos x="724" y="45"/>
              </a:cxn>
              <a:cxn ang="0">
                <a:pos x="724" y="78"/>
              </a:cxn>
              <a:cxn ang="0">
                <a:pos x="722" y="109"/>
              </a:cxn>
              <a:cxn ang="0">
                <a:pos x="722" y="140"/>
              </a:cxn>
              <a:cxn ang="0">
                <a:pos x="722" y="173"/>
              </a:cxn>
              <a:cxn ang="0">
                <a:pos x="719" y="220"/>
              </a:cxn>
              <a:cxn ang="0">
                <a:pos x="719" y="268"/>
              </a:cxn>
              <a:cxn ang="0">
                <a:pos x="719" y="315"/>
              </a:cxn>
              <a:cxn ang="0">
                <a:pos x="717" y="362"/>
              </a:cxn>
              <a:cxn ang="0">
                <a:pos x="717" y="412"/>
              </a:cxn>
              <a:cxn ang="0">
                <a:pos x="715" y="459"/>
              </a:cxn>
              <a:cxn ang="0">
                <a:pos x="715" y="507"/>
              </a:cxn>
              <a:cxn ang="0">
                <a:pos x="715" y="554"/>
              </a:cxn>
              <a:cxn ang="0">
                <a:pos x="663" y="552"/>
              </a:cxn>
              <a:cxn ang="0">
                <a:pos x="613" y="552"/>
              </a:cxn>
              <a:cxn ang="0">
                <a:pos x="537" y="547"/>
              </a:cxn>
              <a:cxn ang="0">
                <a:pos x="459" y="545"/>
              </a:cxn>
              <a:cxn ang="0">
                <a:pos x="383" y="540"/>
              </a:cxn>
              <a:cxn ang="0">
                <a:pos x="305" y="535"/>
              </a:cxn>
              <a:cxn ang="0">
                <a:pos x="230" y="528"/>
              </a:cxn>
              <a:cxn ang="0">
                <a:pos x="152" y="521"/>
              </a:cxn>
              <a:cxn ang="0">
                <a:pos x="76" y="514"/>
              </a:cxn>
            </a:cxnLst>
            <a:rect l="0" t="0" r="r" b="b"/>
            <a:pathLst>
              <a:path w="724" h="554">
                <a:moveTo>
                  <a:pt x="38" y="512"/>
                </a:moveTo>
                <a:lnTo>
                  <a:pt x="0" y="507"/>
                </a:lnTo>
                <a:lnTo>
                  <a:pt x="3" y="476"/>
                </a:lnTo>
                <a:lnTo>
                  <a:pt x="5" y="443"/>
                </a:lnTo>
                <a:lnTo>
                  <a:pt x="10" y="412"/>
                </a:lnTo>
                <a:lnTo>
                  <a:pt x="12" y="381"/>
                </a:lnTo>
                <a:lnTo>
                  <a:pt x="17" y="348"/>
                </a:lnTo>
                <a:lnTo>
                  <a:pt x="19" y="317"/>
                </a:lnTo>
                <a:lnTo>
                  <a:pt x="22" y="284"/>
                </a:lnTo>
                <a:lnTo>
                  <a:pt x="26" y="254"/>
                </a:lnTo>
                <a:lnTo>
                  <a:pt x="29" y="223"/>
                </a:lnTo>
                <a:lnTo>
                  <a:pt x="31" y="190"/>
                </a:lnTo>
                <a:lnTo>
                  <a:pt x="36" y="159"/>
                </a:lnTo>
                <a:lnTo>
                  <a:pt x="38" y="128"/>
                </a:lnTo>
                <a:lnTo>
                  <a:pt x="43" y="95"/>
                </a:lnTo>
                <a:lnTo>
                  <a:pt x="45" y="64"/>
                </a:lnTo>
                <a:lnTo>
                  <a:pt x="48" y="31"/>
                </a:lnTo>
                <a:lnTo>
                  <a:pt x="52" y="0"/>
                </a:lnTo>
                <a:lnTo>
                  <a:pt x="83" y="3"/>
                </a:lnTo>
                <a:lnTo>
                  <a:pt x="111" y="7"/>
                </a:lnTo>
                <a:lnTo>
                  <a:pt x="142" y="10"/>
                </a:lnTo>
                <a:lnTo>
                  <a:pt x="173" y="12"/>
                </a:lnTo>
                <a:lnTo>
                  <a:pt x="201" y="14"/>
                </a:lnTo>
                <a:lnTo>
                  <a:pt x="232" y="19"/>
                </a:lnTo>
                <a:lnTo>
                  <a:pt x="263" y="22"/>
                </a:lnTo>
                <a:lnTo>
                  <a:pt x="291" y="24"/>
                </a:lnTo>
                <a:lnTo>
                  <a:pt x="322" y="26"/>
                </a:lnTo>
                <a:lnTo>
                  <a:pt x="353" y="29"/>
                </a:lnTo>
                <a:lnTo>
                  <a:pt x="381" y="29"/>
                </a:lnTo>
                <a:lnTo>
                  <a:pt x="412" y="31"/>
                </a:lnTo>
                <a:lnTo>
                  <a:pt x="443" y="33"/>
                </a:lnTo>
                <a:lnTo>
                  <a:pt x="473" y="36"/>
                </a:lnTo>
                <a:lnTo>
                  <a:pt x="502" y="38"/>
                </a:lnTo>
                <a:lnTo>
                  <a:pt x="532" y="38"/>
                </a:lnTo>
                <a:lnTo>
                  <a:pt x="556" y="40"/>
                </a:lnTo>
                <a:lnTo>
                  <a:pt x="580" y="40"/>
                </a:lnTo>
                <a:lnTo>
                  <a:pt x="603" y="43"/>
                </a:lnTo>
                <a:lnTo>
                  <a:pt x="629" y="43"/>
                </a:lnTo>
                <a:lnTo>
                  <a:pt x="653" y="43"/>
                </a:lnTo>
                <a:lnTo>
                  <a:pt x="677" y="45"/>
                </a:lnTo>
                <a:lnTo>
                  <a:pt x="700" y="45"/>
                </a:lnTo>
                <a:lnTo>
                  <a:pt x="724" y="45"/>
                </a:lnTo>
                <a:lnTo>
                  <a:pt x="724" y="62"/>
                </a:lnTo>
                <a:lnTo>
                  <a:pt x="724" y="78"/>
                </a:lnTo>
                <a:lnTo>
                  <a:pt x="724" y="93"/>
                </a:lnTo>
                <a:lnTo>
                  <a:pt x="722" y="109"/>
                </a:lnTo>
                <a:lnTo>
                  <a:pt x="722" y="126"/>
                </a:lnTo>
                <a:lnTo>
                  <a:pt x="722" y="140"/>
                </a:lnTo>
                <a:lnTo>
                  <a:pt x="722" y="156"/>
                </a:lnTo>
                <a:lnTo>
                  <a:pt x="722" y="173"/>
                </a:lnTo>
                <a:lnTo>
                  <a:pt x="722" y="197"/>
                </a:lnTo>
                <a:lnTo>
                  <a:pt x="719" y="220"/>
                </a:lnTo>
                <a:lnTo>
                  <a:pt x="719" y="244"/>
                </a:lnTo>
                <a:lnTo>
                  <a:pt x="719" y="268"/>
                </a:lnTo>
                <a:lnTo>
                  <a:pt x="719" y="291"/>
                </a:lnTo>
                <a:lnTo>
                  <a:pt x="719" y="315"/>
                </a:lnTo>
                <a:lnTo>
                  <a:pt x="717" y="339"/>
                </a:lnTo>
                <a:lnTo>
                  <a:pt x="717" y="362"/>
                </a:lnTo>
                <a:lnTo>
                  <a:pt x="717" y="388"/>
                </a:lnTo>
                <a:lnTo>
                  <a:pt x="717" y="412"/>
                </a:lnTo>
                <a:lnTo>
                  <a:pt x="717" y="436"/>
                </a:lnTo>
                <a:lnTo>
                  <a:pt x="715" y="459"/>
                </a:lnTo>
                <a:lnTo>
                  <a:pt x="715" y="483"/>
                </a:lnTo>
                <a:lnTo>
                  <a:pt x="715" y="507"/>
                </a:lnTo>
                <a:lnTo>
                  <a:pt x="715" y="531"/>
                </a:lnTo>
                <a:lnTo>
                  <a:pt x="715" y="554"/>
                </a:lnTo>
                <a:lnTo>
                  <a:pt x="689" y="554"/>
                </a:lnTo>
                <a:lnTo>
                  <a:pt x="663" y="552"/>
                </a:lnTo>
                <a:lnTo>
                  <a:pt x="639" y="552"/>
                </a:lnTo>
                <a:lnTo>
                  <a:pt x="613" y="552"/>
                </a:lnTo>
                <a:lnTo>
                  <a:pt x="575" y="549"/>
                </a:lnTo>
                <a:lnTo>
                  <a:pt x="537" y="547"/>
                </a:lnTo>
                <a:lnTo>
                  <a:pt x="497" y="547"/>
                </a:lnTo>
                <a:lnTo>
                  <a:pt x="459" y="545"/>
                </a:lnTo>
                <a:lnTo>
                  <a:pt x="421" y="542"/>
                </a:lnTo>
                <a:lnTo>
                  <a:pt x="383" y="540"/>
                </a:lnTo>
                <a:lnTo>
                  <a:pt x="343" y="538"/>
                </a:lnTo>
                <a:lnTo>
                  <a:pt x="305" y="535"/>
                </a:lnTo>
                <a:lnTo>
                  <a:pt x="268" y="531"/>
                </a:lnTo>
                <a:lnTo>
                  <a:pt x="230" y="528"/>
                </a:lnTo>
                <a:lnTo>
                  <a:pt x="192" y="526"/>
                </a:lnTo>
                <a:lnTo>
                  <a:pt x="152" y="521"/>
                </a:lnTo>
                <a:lnTo>
                  <a:pt x="114" y="519"/>
                </a:lnTo>
                <a:lnTo>
                  <a:pt x="76" y="514"/>
                </a:lnTo>
                <a:lnTo>
                  <a:pt x="38" y="512"/>
                </a:lnTo>
                <a:close/>
              </a:path>
            </a:pathLst>
          </a:custGeom>
          <a:solidFill>
            <a:srgbClr val="00A0DC"/>
          </a:solidFill>
          <a:ln w="6350">
            <a:solidFill>
              <a:srgbClr val="CCE2F5"/>
            </a:solidFill>
            <a:round/>
            <a:headEnd/>
            <a:tailEnd/>
          </a:ln>
        </p:spPr>
        <p:txBody>
          <a:bodyPr lIns="91416" tIns="91416" rIns="0" bIns="118841"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5" name="Group 4">
            <a:extLst>
              <a:ext uri="{FF2B5EF4-FFF2-40B4-BE49-F238E27FC236}">
                <a16:creationId xmlns:a16="http://schemas.microsoft.com/office/drawing/2014/main" id="{835F6549-51E7-E24B-BBCA-BAB8DE5349D6}"/>
              </a:ext>
            </a:extLst>
          </p:cNvPr>
          <p:cNvGrpSpPr/>
          <p:nvPr/>
        </p:nvGrpSpPr>
        <p:grpSpPr>
          <a:xfrm>
            <a:off x="6060571" y="3699394"/>
            <a:ext cx="161380" cy="137550"/>
            <a:chOff x="6058983" y="3699394"/>
            <a:chExt cx="161380" cy="137550"/>
          </a:xfrm>
        </p:grpSpPr>
        <p:sp>
          <p:nvSpPr>
            <p:cNvPr id="65" name="Freeform: Shape 83">
              <a:extLst>
                <a:ext uri="{FF2B5EF4-FFF2-40B4-BE49-F238E27FC236}">
                  <a16:creationId xmlns:a16="http://schemas.microsoft.com/office/drawing/2014/main" id="{A084A007-D941-6643-BF41-1F1E14528E9D}"/>
                </a:ext>
              </a:extLst>
            </p:cNvPr>
            <p:cNvSpPr/>
            <p:nvPr/>
          </p:nvSpPr>
          <p:spPr bwMode="gray">
            <a:xfrm>
              <a:off x="6058983" y="3699394"/>
              <a:ext cx="67950" cy="135852"/>
            </a:xfrm>
            <a:custGeom>
              <a:avLst/>
              <a:gdLst>
                <a:gd name="connsiteX0" fmla="*/ 47556 w 70453"/>
                <a:gd name="connsiteY0" fmla="*/ 49318 h 140907"/>
                <a:gd name="connsiteX1" fmla="*/ 47556 w 70453"/>
                <a:gd name="connsiteY1" fmla="*/ 38749 h 140907"/>
                <a:gd name="connsiteX2" fmla="*/ 35227 w 70453"/>
                <a:gd name="connsiteY2" fmla="*/ 21136 h 140907"/>
                <a:gd name="connsiteX3" fmla="*/ 22897 w 70453"/>
                <a:gd name="connsiteY3" fmla="*/ 36988 h 140907"/>
                <a:gd name="connsiteX4" fmla="*/ 22897 w 70453"/>
                <a:gd name="connsiteY4" fmla="*/ 107442 h 140907"/>
                <a:gd name="connsiteX5" fmla="*/ 35227 w 70453"/>
                <a:gd name="connsiteY5" fmla="*/ 123294 h 140907"/>
                <a:gd name="connsiteX6" fmla="*/ 47556 w 70453"/>
                <a:gd name="connsiteY6" fmla="*/ 109203 h 140907"/>
                <a:gd name="connsiteX7" fmla="*/ 47556 w 70453"/>
                <a:gd name="connsiteY7" fmla="*/ 91590 h 140907"/>
                <a:gd name="connsiteX8" fmla="*/ 72215 w 70453"/>
                <a:gd name="connsiteY8" fmla="*/ 91590 h 140907"/>
                <a:gd name="connsiteX9" fmla="*/ 72215 w 70453"/>
                <a:gd name="connsiteY9" fmla="*/ 107442 h 140907"/>
                <a:gd name="connsiteX10" fmla="*/ 36988 w 70453"/>
                <a:gd name="connsiteY10" fmla="*/ 142669 h 140907"/>
                <a:gd name="connsiteX11" fmla="*/ 0 w 70453"/>
                <a:gd name="connsiteY11" fmla="*/ 107442 h 140907"/>
                <a:gd name="connsiteX12" fmla="*/ 0 w 70453"/>
                <a:gd name="connsiteY12" fmla="*/ 35227 h 140907"/>
                <a:gd name="connsiteX13" fmla="*/ 36988 w 70453"/>
                <a:gd name="connsiteY13" fmla="*/ 0 h 140907"/>
                <a:gd name="connsiteX14" fmla="*/ 72215 w 70453"/>
                <a:gd name="connsiteY14" fmla="*/ 38749 h 140907"/>
                <a:gd name="connsiteX15" fmla="*/ 72215 w 70453"/>
                <a:gd name="connsiteY15" fmla="*/ 49318 h 140907"/>
                <a:gd name="connsiteX16" fmla="*/ 47556 w 70453"/>
                <a:gd name="connsiteY16" fmla="*/ 4931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53" h="140907">
                  <a:moveTo>
                    <a:pt x="47556" y="49318"/>
                  </a:moveTo>
                  <a:lnTo>
                    <a:pt x="47556" y="38749"/>
                  </a:lnTo>
                  <a:cubicBezTo>
                    <a:pt x="47556" y="26420"/>
                    <a:pt x="42272" y="21136"/>
                    <a:pt x="35227" y="21136"/>
                  </a:cubicBezTo>
                  <a:cubicBezTo>
                    <a:pt x="26420" y="21136"/>
                    <a:pt x="22897" y="26420"/>
                    <a:pt x="22897" y="36988"/>
                  </a:cubicBezTo>
                  <a:lnTo>
                    <a:pt x="22897" y="107442"/>
                  </a:lnTo>
                  <a:cubicBezTo>
                    <a:pt x="22897" y="118010"/>
                    <a:pt x="26420" y="123294"/>
                    <a:pt x="35227" y="123294"/>
                  </a:cubicBezTo>
                  <a:cubicBezTo>
                    <a:pt x="44033" y="123294"/>
                    <a:pt x="47556" y="118010"/>
                    <a:pt x="47556" y="109203"/>
                  </a:cubicBezTo>
                  <a:lnTo>
                    <a:pt x="47556" y="91590"/>
                  </a:lnTo>
                  <a:lnTo>
                    <a:pt x="72215" y="91590"/>
                  </a:lnTo>
                  <a:lnTo>
                    <a:pt x="72215" y="107442"/>
                  </a:lnTo>
                  <a:cubicBezTo>
                    <a:pt x="72215" y="126816"/>
                    <a:pt x="59885" y="142669"/>
                    <a:pt x="36988" y="142669"/>
                  </a:cubicBezTo>
                  <a:cubicBezTo>
                    <a:pt x="12329" y="142669"/>
                    <a:pt x="0" y="126816"/>
                    <a:pt x="0" y="107442"/>
                  </a:cubicBezTo>
                  <a:lnTo>
                    <a:pt x="0" y="35227"/>
                  </a:lnTo>
                  <a:cubicBezTo>
                    <a:pt x="0" y="15852"/>
                    <a:pt x="12329" y="0"/>
                    <a:pt x="36988" y="0"/>
                  </a:cubicBezTo>
                  <a:cubicBezTo>
                    <a:pt x="61647" y="0"/>
                    <a:pt x="72215" y="17613"/>
                    <a:pt x="72215" y="38749"/>
                  </a:cubicBezTo>
                  <a:lnTo>
                    <a:pt x="72215" y="49318"/>
                  </a:lnTo>
                  <a:lnTo>
                    <a:pt x="47556" y="49318"/>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66" name="Freeform: Shape 84">
              <a:extLst>
                <a:ext uri="{FF2B5EF4-FFF2-40B4-BE49-F238E27FC236}">
                  <a16:creationId xmlns:a16="http://schemas.microsoft.com/office/drawing/2014/main" id="{A77D3606-8590-EC4B-84A6-047823DBD939}"/>
                </a:ext>
              </a:extLst>
            </p:cNvPr>
            <p:cNvSpPr/>
            <p:nvPr/>
          </p:nvSpPr>
          <p:spPr bwMode="gray">
            <a:xfrm>
              <a:off x="6152413" y="3701092"/>
              <a:ext cx="67950" cy="135852"/>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8 h 140907"/>
                <a:gd name="connsiteX5" fmla="*/ 0 w 70453"/>
                <a:gd name="connsiteY5" fmla="*/ 107442 h 140907"/>
                <a:gd name="connsiteX6" fmla="*/ 0 w 70453"/>
                <a:gd name="connsiteY6" fmla="*/ 35227 h 140907"/>
                <a:gd name="connsiteX7" fmla="*/ 22897 w 70453"/>
                <a:gd name="connsiteY7" fmla="*/ 107442 h 140907"/>
                <a:gd name="connsiteX8" fmla="*/ 35227 w 70453"/>
                <a:gd name="connsiteY8" fmla="*/ 123294 h 140907"/>
                <a:gd name="connsiteX9" fmla="*/ 47556 w 70453"/>
                <a:gd name="connsiteY9" fmla="*/ 107442 h 140907"/>
                <a:gd name="connsiteX10" fmla="*/ 47556 w 70453"/>
                <a:gd name="connsiteY10" fmla="*/ 36988 h 140907"/>
                <a:gd name="connsiteX11" fmla="*/ 35227 w 70453"/>
                <a:gd name="connsiteY11" fmla="*/ 21136 h 140907"/>
                <a:gd name="connsiteX12" fmla="*/ 22897 w 70453"/>
                <a:gd name="connsiteY12" fmla="*/ 36988 h 140907"/>
                <a:gd name="connsiteX13" fmla="*/ 22897 w 70453"/>
                <a:gd name="connsiteY13" fmla="*/ 107442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7"/>
                    <a:pt x="61647" y="142668"/>
                    <a:pt x="36988" y="142668"/>
                  </a:cubicBezTo>
                  <a:cubicBezTo>
                    <a:pt x="12329" y="142668"/>
                    <a:pt x="0" y="126817"/>
                    <a:pt x="0" y="107442"/>
                  </a:cubicBezTo>
                  <a:lnTo>
                    <a:pt x="0" y="35227"/>
                  </a:lnTo>
                  <a:close/>
                  <a:moveTo>
                    <a:pt x="22897" y="107442"/>
                  </a:moveTo>
                  <a:cubicBezTo>
                    <a:pt x="22897" y="118010"/>
                    <a:pt x="26420" y="123294"/>
                    <a:pt x="35227" y="123294"/>
                  </a:cubicBezTo>
                  <a:cubicBezTo>
                    <a:pt x="45795" y="123294"/>
                    <a:pt x="47556" y="118010"/>
                    <a:pt x="47556" y="107442"/>
                  </a:cubicBezTo>
                  <a:lnTo>
                    <a:pt x="47556" y="36988"/>
                  </a:lnTo>
                  <a:cubicBezTo>
                    <a:pt x="47556" y="26420"/>
                    <a:pt x="44033" y="21136"/>
                    <a:pt x="35227" y="21136"/>
                  </a:cubicBezTo>
                  <a:cubicBezTo>
                    <a:pt x="26420" y="21136"/>
                    <a:pt x="22897" y="26420"/>
                    <a:pt x="22897" y="36988"/>
                  </a:cubicBezTo>
                  <a:lnTo>
                    <a:pt x="22897" y="107442"/>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217" name="Group 216">
            <a:extLst>
              <a:ext uri="{FF2B5EF4-FFF2-40B4-BE49-F238E27FC236}">
                <a16:creationId xmlns:a16="http://schemas.microsoft.com/office/drawing/2014/main" id="{E2E64521-7429-3F46-8A87-B7B2F28E9080}"/>
              </a:ext>
            </a:extLst>
          </p:cNvPr>
          <p:cNvGrpSpPr/>
          <p:nvPr/>
        </p:nvGrpSpPr>
        <p:grpSpPr>
          <a:xfrm>
            <a:off x="7072521" y="3823690"/>
            <a:ext cx="146092" cy="139247"/>
            <a:chOff x="7070933" y="3823689"/>
            <a:chExt cx="146092" cy="139247"/>
          </a:xfrm>
        </p:grpSpPr>
        <p:sp>
          <p:nvSpPr>
            <p:cNvPr id="69" name="Freeform: Shape 89">
              <a:extLst>
                <a:ext uri="{FF2B5EF4-FFF2-40B4-BE49-F238E27FC236}">
                  <a16:creationId xmlns:a16="http://schemas.microsoft.com/office/drawing/2014/main" id="{DB20B86F-9546-4943-B7B4-709C390CF9FA}"/>
                </a:ext>
              </a:extLst>
            </p:cNvPr>
            <p:cNvSpPr/>
            <p:nvPr/>
          </p:nvSpPr>
          <p:spPr bwMode="gray">
            <a:xfrm>
              <a:off x="7070933" y="3827084"/>
              <a:ext cx="67950" cy="135852"/>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8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6 w 70453"/>
                <a:gd name="connsiteY10" fmla="*/ 75738 h 140907"/>
                <a:gd name="connsiteX11" fmla="*/ 33466 w 70453"/>
                <a:gd name="connsiteY11" fmla="*/ 75738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8" y="0"/>
                  </a:lnTo>
                  <a:lnTo>
                    <a:pt x="73976" y="0"/>
                  </a:lnTo>
                  <a:lnTo>
                    <a:pt x="47556" y="52840"/>
                  </a:lnTo>
                  <a:lnTo>
                    <a:pt x="77499" y="140907"/>
                  </a:lnTo>
                  <a:lnTo>
                    <a:pt x="52840" y="140907"/>
                  </a:lnTo>
                  <a:lnTo>
                    <a:pt x="33466" y="75738"/>
                  </a:lnTo>
                  <a:lnTo>
                    <a:pt x="33466" y="75738"/>
                  </a:lnTo>
                  <a:lnTo>
                    <a:pt x="24659" y="91590"/>
                  </a:lnTo>
                  <a:lnTo>
                    <a:pt x="24659" y="140907"/>
                  </a:lnTo>
                  <a:lnTo>
                    <a:pt x="0" y="140907"/>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70" name="Freeform: Shape 90">
              <a:extLst>
                <a:ext uri="{FF2B5EF4-FFF2-40B4-BE49-F238E27FC236}">
                  <a16:creationId xmlns:a16="http://schemas.microsoft.com/office/drawing/2014/main" id="{F984CD9C-278D-7748-95A0-56AE72329BE8}"/>
                </a:ext>
              </a:extLst>
            </p:cNvPr>
            <p:cNvSpPr/>
            <p:nvPr/>
          </p:nvSpPr>
          <p:spPr bwMode="gray">
            <a:xfrm>
              <a:off x="7149075" y="3823689"/>
              <a:ext cx="67950" cy="135852"/>
            </a:xfrm>
            <a:custGeom>
              <a:avLst/>
              <a:gdLst>
                <a:gd name="connsiteX0" fmla="*/ 49318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49 w 70453"/>
                <a:gd name="connsiteY10" fmla="*/ 0 h 140907"/>
                <a:gd name="connsiteX11" fmla="*/ 72215 w 70453"/>
                <a:gd name="connsiteY11" fmla="*/ 33465 h 140907"/>
                <a:gd name="connsiteX12" fmla="*/ 49318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8" y="36988"/>
                  </a:moveTo>
                  <a:cubicBezTo>
                    <a:pt x="47556" y="24659"/>
                    <a:pt x="42272" y="21136"/>
                    <a:pt x="36988" y="21136"/>
                  </a:cubicBezTo>
                  <a:cubicBezTo>
                    <a:pt x="29943" y="21136"/>
                    <a:pt x="24659" y="26420"/>
                    <a:pt x="24659" y="35227"/>
                  </a:cubicBezTo>
                  <a:cubicBezTo>
                    <a:pt x="24659" y="59885"/>
                    <a:pt x="73976" y="70454"/>
                    <a:pt x="73976" y="109203"/>
                  </a:cubicBezTo>
                  <a:cubicBezTo>
                    <a:pt x="73976" y="132100"/>
                    <a:pt x="58124" y="144430"/>
                    <a:pt x="35227" y="144430"/>
                  </a:cubicBezTo>
                  <a:cubicBezTo>
                    <a:pt x="12329" y="144430"/>
                    <a:pt x="0" y="126816"/>
                    <a:pt x="0" y="105680"/>
                  </a:cubicBezTo>
                  <a:lnTo>
                    <a:pt x="22897" y="102158"/>
                  </a:lnTo>
                  <a:cubicBezTo>
                    <a:pt x="24659" y="116248"/>
                    <a:pt x="29943" y="123294"/>
                    <a:pt x="36988" y="123294"/>
                  </a:cubicBezTo>
                  <a:cubicBezTo>
                    <a:pt x="45795" y="123294"/>
                    <a:pt x="51079" y="118010"/>
                    <a:pt x="51079" y="110964"/>
                  </a:cubicBezTo>
                  <a:cubicBezTo>
                    <a:pt x="51079" y="82783"/>
                    <a:pt x="1761" y="75738"/>
                    <a:pt x="1761" y="35227"/>
                  </a:cubicBezTo>
                  <a:cubicBezTo>
                    <a:pt x="1761" y="12329"/>
                    <a:pt x="15852" y="0"/>
                    <a:pt x="38749" y="0"/>
                  </a:cubicBezTo>
                  <a:cubicBezTo>
                    <a:pt x="58124" y="0"/>
                    <a:pt x="70454" y="14091"/>
                    <a:pt x="72215" y="33465"/>
                  </a:cubicBezTo>
                  <a:lnTo>
                    <a:pt x="49318" y="36988"/>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220" name="Group 219">
            <a:extLst>
              <a:ext uri="{FF2B5EF4-FFF2-40B4-BE49-F238E27FC236}">
                <a16:creationId xmlns:a16="http://schemas.microsoft.com/office/drawing/2014/main" id="{819A6D8E-8344-AA42-A40D-092154869576}"/>
              </a:ext>
            </a:extLst>
          </p:cNvPr>
          <p:cNvGrpSpPr/>
          <p:nvPr/>
        </p:nvGrpSpPr>
        <p:grpSpPr>
          <a:xfrm>
            <a:off x="6881894" y="3241245"/>
            <a:ext cx="144392" cy="118871"/>
            <a:chOff x="6880306" y="3241244"/>
            <a:chExt cx="144392" cy="118871"/>
          </a:xfrm>
        </p:grpSpPr>
        <p:sp>
          <p:nvSpPr>
            <p:cNvPr id="71" name="Freeform: Shape 92">
              <a:extLst>
                <a:ext uri="{FF2B5EF4-FFF2-40B4-BE49-F238E27FC236}">
                  <a16:creationId xmlns:a16="http://schemas.microsoft.com/office/drawing/2014/main" id="{E5287913-20AE-0940-8D88-AD12B7658BA5}"/>
                </a:ext>
              </a:extLst>
            </p:cNvPr>
            <p:cNvSpPr/>
            <p:nvPr/>
          </p:nvSpPr>
          <p:spPr bwMode="gray">
            <a:xfrm>
              <a:off x="6880306" y="3241244"/>
              <a:ext cx="67950" cy="118871"/>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sp>
          <p:nvSpPr>
            <p:cNvPr id="72" name="Freeform: Shape 93">
              <a:extLst>
                <a:ext uri="{FF2B5EF4-FFF2-40B4-BE49-F238E27FC236}">
                  <a16:creationId xmlns:a16="http://schemas.microsoft.com/office/drawing/2014/main" id="{3D830B33-D9FA-9B42-824E-DC9E1A134601}"/>
                </a:ext>
              </a:extLst>
            </p:cNvPr>
            <p:cNvSpPr/>
            <p:nvPr/>
          </p:nvSpPr>
          <p:spPr bwMode="gray">
            <a:xfrm>
              <a:off x="6973736" y="3241244"/>
              <a:ext cx="50962" cy="118871"/>
            </a:xfrm>
            <a:custGeom>
              <a:avLst/>
              <a:gdLst>
                <a:gd name="connsiteX0" fmla="*/ 0 w 52840"/>
                <a:gd name="connsiteY0" fmla="*/ 139146 h 123293"/>
                <a:gd name="connsiteX1" fmla="*/ 0 w 52840"/>
                <a:gd name="connsiteY1" fmla="*/ 0 h 123293"/>
                <a:gd name="connsiteX2" fmla="*/ 65170 w 52840"/>
                <a:gd name="connsiteY2" fmla="*/ 0 h 123293"/>
                <a:gd name="connsiteX3" fmla="*/ 65170 w 52840"/>
                <a:gd name="connsiteY3" fmla="*/ 21136 h 123293"/>
                <a:gd name="connsiteX4" fmla="*/ 24659 w 52840"/>
                <a:gd name="connsiteY4" fmla="*/ 21136 h 123293"/>
                <a:gd name="connsiteX5" fmla="*/ 24659 w 52840"/>
                <a:gd name="connsiteY5" fmla="*/ 56363 h 123293"/>
                <a:gd name="connsiteX6" fmla="*/ 56363 w 52840"/>
                <a:gd name="connsiteY6" fmla="*/ 56363 h 123293"/>
                <a:gd name="connsiteX7" fmla="*/ 56363 w 52840"/>
                <a:gd name="connsiteY7" fmla="*/ 77499 h 123293"/>
                <a:gd name="connsiteX8" fmla="*/ 24659 w 52840"/>
                <a:gd name="connsiteY8" fmla="*/ 77499 h 123293"/>
                <a:gd name="connsiteX9" fmla="*/ 24659 w 52840"/>
                <a:gd name="connsiteY9" fmla="*/ 118010 h 123293"/>
                <a:gd name="connsiteX10" fmla="*/ 66931 w 52840"/>
                <a:gd name="connsiteY10" fmla="*/ 118010 h 123293"/>
                <a:gd name="connsiteX11" fmla="*/ 66931 w 52840"/>
                <a:gd name="connsiteY11" fmla="*/ 139146 h 123293"/>
                <a:gd name="connsiteX12" fmla="*/ 0 w 52840"/>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840" h="123293">
                  <a:moveTo>
                    <a:pt x="0" y="139146"/>
                  </a:moveTo>
                  <a:lnTo>
                    <a:pt x="0" y="0"/>
                  </a:lnTo>
                  <a:lnTo>
                    <a:pt x="65170" y="0"/>
                  </a:lnTo>
                  <a:lnTo>
                    <a:pt x="65170" y="21136"/>
                  </a:lnTo>
                  <a:lnTo>
                    <a:pt x="24659" y="21136"/>
                  </a:lnTo>
                  <a:lnTo>
                    <a:pt x="24659" y="56363"/>
                  </a:lnTo>
                  <a:lnTo>
                    <a:pt x="56363" y="56363"/>
                  </a:lnTo>
                  <a:lnTo>
                    <a:pt x="56363" y="77499"/>
                  </a:lnTo>
                  <a:lnTo>
                    <a:pt x="24659" y="77499"/>
                  </a:lnTo>
                  <a:lnTo>
                    <a:pt x="24659" y="118010"/>
                  </a:lnTo>
                  <a:lnTo>
                    <a:pt x="66931" y="118010"/>
                  </a:lnTo>
                  <a:lnTo>
                    <a:pt x="66931" y="139146"/>
                  </a:lnTo>
                  <a:lnTo>
                    <a:pt x="0" y="139146"/>
                  </a:lnTo>
                  <a:close/>
                </a:path>
              </a:pathLst>
            </a:custGeom>
            <a:solidFill>
              <a:schemeClr val="bg1"/>
            </a:solidFill>
            <a:ln w="17606" cap="flat">
              <a:noFill/>
              <a:prstDash val="solid"/>
              <a:miter/>
            </a:ln>
          </p:spPr>
          <p:txBody>
            <a:bodyPr rtlCol="0" anchor="ctr"/>
            <a:lstStyle/>
            <a:p>
              <a:pPr>
                <a:defRPr/>
              </a:pPr>
              <a:endParaRPr lang="en-US" dirty="0">
                <a:solidFill>
                  <a:srgbClr val="000000"/>
                </a:solidFill>
                <a:latin typeface="Arial"/>
              </a:endParaRPr>
            </a:p>
          </p:txBody>
        </p:sp>
      </p:grpSp>
      <p:sp>
        <p:nvSpPr>
          <p:cNvPr id="9" name="Wyoming">
            <a:extLst>
              <a:ext uri="{FF2B5EF4-FFF2-40B4-BE49-F238E27FC236}">
                <a16:creationId xmlns:a16="http://schemas.microsoft.com/office/drawing/2014/main" id="{BBA9B9E9-EAE2-384F-9121-E99C087B63AD}"/>
              </a:ext>
            </a:extLst>
          </p:cNvPr>
          <p:cNvSpPr>
            <a:spLocks noChangeAspect="1"/>
          </p:cNvSpPr>
          <p:nvPr/>
        </p:nvSpPr>
        <p:spPr bwMode="gray">
          <a:xfrm>
            <a:off x="5410167" y="2538598"/>
            <a:ext cx="993392" cy="860849"/>
          </a:xfrm>
          <a:custGeom>
            <a:avLst/>
            <a:gdLst/>
            <a:ahLst/>
            <a:cxnLst>
              <a:cxn ang="0">
                <a:pos x="0" y="507"/>
              </a:cxn>
              <a:cxn ang="0">
                <a:pos x="4" y="476"/>
              </a:cxn>
              <a:cxn ang="0">
                <a:pos x="9" y="443"/>
              </a:cxn>
              <a:cxn ang="0">
                <a:pos x="12" y="412"/>
              </a:cxn>
              <a:cxn ang="0">
                <a:pos x="16" y="381"/>
              </a:cxn>
              <a:cxn ang="0">
                <a:pos x="21" y="341"/>
              </a:cxn>
              <a:cxn ang="0">
                <a:pos x="28" y="301"/>
              </a:cxn>
              <a:cxn ang="0">
                <a:pos x="33" y="263"/>
              </a:cxn>
              <a:cxn ang="0">
                <a:pos x="38" y="222"/>
              </a:cxn>
              <a:cxn ang="0">
                <a:pos x="42" y="182"/>
              </a:cxn>
              <a:cxn ang="0">
                <a:pos x="49" y="144"/>
              </a:cxn>
              <a:cxn ang="0">
                <a:pos x="54" y="104"/>
              </a:cxn>
              <a:cxn ang="0">
                <a:pos x="59" y="64"/>
              </a:cxn>
              <a:cxn ang="0">
                <a:pos x="64" y="33"/>
              </a:cxn>
              <a:cxn ang="0">
                <a:pos x="68" y="0"/>
              </a:cxn>
              <a:cxn ang="0">
                <a:pos x="106" y="7"/>
              </a:cxn>
              <a:cxn ang="0">
                <a:pos x="146" y="12"/>
              </a:cxn>
              <a:cxn ang="0">
                <a:pos x="184" y="16"/>
              </a:cxn>
              <a:cxn ang="0">
                <a:pos x="224" y="21"/>
              </a:cxn>
              <a:cxn ang="0">
                <a:pos x="262" y="26"/>
              </a:cxn>
              <a:cxn ang="0">
                <a:pos x="302" y="28"/>
              </a:cxn>
              <a:cxn ang="0">
                <a:pos x="340" y="33"/>
              </a:cxn>
              <a:cxn ang="0">
                <a:pos x="381" y="38"/>
              </a:cxn>
              <a:cxn ang="0">
                <a:pos x="421" y="40"/>
              </a:cxn>
              <a:cxn ang="0">
                <a:pos x="459" y="45"/>
              </a:cxn>
              <a:cxn ang="0">
                <a:pos x="499" y="47"/>
              </a:cxn>
              <a:cxn ang="0">
                <a:pos x="537" y="50"/>
              </a:cxn>
              <a:cxn ang="0">
                <a:pos x="577" y="52"/>
              </a:cxn>
              <a:cxn ang="0">
                <a:pos x="617" y="54"/>
              </a:cxn>
              <a:cxn ang="0">
                <a:pos x="655" y="57"/>
              </a:cxn>
              <a:cxn ang="0">
                <a:pos x="695" y="59"/>
              </a:cxn>
              <a:cxn ang="0">
                <a:pos x="693" y="123"/>
              </a:cxn>
              <a:cxn ang="0">
                <a:pos x="688" y="187"/>
              </a:cxn>
              <a:cxn ang="0">
                <a:pos x="686" y="251"/>
              </a:cxn>
              <a:cxn ang="0">
                <a:pos x="683" y="315"/>
              </a:cxn>
              <a:cxn ang="0">
                <a:pos x="681" y="379"/>
              </a:cxn>
              <a:cxn ang="0">
                <a:pos x="676" y="440"/>
              </a:cxn>
              <a:cxn ang="0">
                <a:pos x="674" y="504"/>
              </a:cxn>
              <a:cxn ang="0">
                <a:pos x="671" y="568"/>
              </a:cxn>
              <a:cxn ang="0">
                <a:pos x="612" y="566"/>
              </a:cxn>
              <a:cxn ang="0">
                <a:pos x="551" y="561"/>
              </a:cxn>
              <a:cxn ang="0">
                <a:pos x="492" y="559"/>
              </a:cxn>
              <a:cxn ang="0">
                <a:pos x="430" y="554"/>
              </a:cxn>
              <a:cxn ang="0">
                <a:pos x="371" y="549"/>
              </a:cxn>
              <a:cxn ang="0">
                <a:pos x="312" y="542"/>
              </a:cxn>
              <a:cxn ang="0">
                <a:pos x="250" y="537"/>
              </a:cxn>
              <a:cxn ang="0">
                <a:pos x="191" y="530"/>
              </a:cxn>
              <a:cxn ang="0">
                <a:pos x="144" y="525"/>
              </a:cxn>
              <a:cxn ang="0">
                <a:pos x="97" y="518"/>
              </a:cxn>
              <a:cxn ang="0">
                <a:pos x="47" y="514"/>
              </a:cxn>
            </a:cxnLst>
            <a:rect l="0" t="0" r="r" b="b"/>
            <a:pathLst>
              <a:path w="695" h="568">
                <a:moveTo>
                  <a:pt x="23" y="509"/>
                </a:moveTo>
                <a:lnTo>
                  <a:pt x="0" y="507"/>
                </a:lnTo>
                <a:lnTo>
                  <a:pt x="2" y="490"/>
                </a:lnTo>
                <a:lnTo>
                  <a:pt x="4" y="476"/>
                </a:lnTo>
                <a:lnTo>
                  <a:pt x="7" y="459"/>
                </a:lnTo>
                <a:lnTo>
                  <a:pt x="9" y="443"/>
                </a:lnTo>
                <a:lnTo>
                  <a:pt x="12" y="428"/>
                </a:lnTo>
                <a:lnTo>
                  <a:pt x="12" y="412"/>
                </a:lnTo>
                <a:lnTo>
                  <a:pt x="14" y="395"/>
                </a:lnTo>
                <a:lnTo>
                  <a:pt x="16" y="381"/>
                </a:lnTo>
                <a:lnTo>
                  <a:pt x="19" y="360"/>
                </a:lnTo>
                <a:lnTo>
                  <a:pt x="21" y="341"/>
                </a:lnTo>
                <a:lnTo>
                  <a:pt x="26" y="322"/>
                </a:lnTo>
                <a:lnTo>
                  <a:pt x="28" y="301"/>
                </a:lnTo>
                <a:lnTo>
                  <a:pt x="30" y="282"/>
                </a:lnTo>
                <a:lnTo>
                  <a:pt x="33" y="263"/>
                </a:lnTo>
                <a:lnTo>
                  <a:pt x="35" y="241"/>
                </a:lnTo>
                <a:lnTo>
                  <a:pt x="38" y="222"/>
                </a:lnTo>
                <a:lnTo>
                  <a:pt x="40" y="203"/>
                </a:lnTo>
                <a:lnTo>
                  <a:pt x="42" y="182"/>
                </a:lnTo>
                <a:lnTo>
                  <a:pt x="45" y="163"/>
                </a:lnTo>
                <a:lnTo>
                  <a:pt x="49" y="144"/>
                </a:lnTo>
                <a:lnTo>
                  <a:pt x="52" y="123"/>
                </a:lnTo>
                <a:lnTo>
                  <a:pt x="54" y="104"/>
                </a:lnTo>
                <a:lnTo>
                  <a:pt x="57" y="85"/>
                </a:lnTo>
                <a:lnTo>
                  <a:pt x="59" y="64"/>
                </a:lnTo>
                <a:lnTo>
                  <a:pt x="61" y="50"/>
                </a:lnTo>
                <a:lnTo>
                  <a:pt x="64" y="33"/>
                </a:lnTo>
                <a:lnTo>
                  <a:pt x="66" y="16"/>
                </a:lnTo>
                <a:lnTo>
                  <a:pt x="68" y="0"/>
                </a:lnTo>
                <a:lnTo>
                  <a:pt x="87" y="5"/>
                </a:lnTo>
                <a:lnTo>
                  <a:pt x="106" y="7"/>
                </a:lnTo>
                <a:lnTo>
                  <a:pt x="125" y="9"/>
                </a:lnTo>
                <a:lnTo>
                  <a:pt x="146" y="12"/>
                </a:lnTo>
                <a:lnTo>
                  <a:pt x="165" y="14"/>
                </a:lnTo>
                <a:lnTo>
                  <a:pt x="184" y="16"/>
                </a:lnTo>
                <a:lnTo>
                  <a:pt x="206" y="19"/>
                </a:lnTo>
                <a:lnTo>
                  <a:pt x="224" y="21"/>
                </a:lnTo>
                <a:lnTo>
                  <a:pt x="243" y="24"/>
                </a:lnTo>
                <a:lnTo>
                  <a:pt x="262" y="26"/>
                </a:lnTo>
                <a:lnTo>
                  <a:pt x="284" y="28"/>
                </a:lnTo>
                <a:lnTo>
                  <a:pt x="302" y="28"/>
                </a:lnTo>
                <a:lnTo>
                  <a:pt x="321" y="31"/>
                </a:lnTo>
                <a:lnTo>
                  <a:pt x="340" y="33"/>
                </a:lnTo>
                <a:lnTo>
                  <a:pt x="362" y="35"/>
                </a:lnTo>
                <a:lnTo>
                  <a:pt x="381" y="38"/>
                </a:lnTo>
                <a:lnTo>
                  <a:pt x="399" y="40"/>
                </a:lnTo>
                <a:lnTo>
                  <a:pt x="421" y="40"/>
                </a:lnTo>
                <a:lnTo>
                  <a:pt x="440" y="43"/>
                </a:lnTo>
                <a:lnTo>
                  <a:pt x="459" y="45"/>
                </a:lnTo>
                <a:lnTo>
                  <a:pt x="478" y="45"/>
                </a:lnTo>
                <a:lnTo>
                  <a:pt x="499" y="47"/>
                </a:lnTo>
                <a:lnTo>
                  <a:pt x="518" y="50"/>
                </a:lnTo>
                <a:lnTo>
                  <a:pt x="537" y="50"/>
                </a:lnTo>
                <a:lnTo>
                  <a:pt x="558" y="52"/>
                </a:lnTo>
                <a:lnTo>
                  <a:pt x="577" y="52"/>
                </a:lnTo>
                <a:lnTo>
                  <a:pt x="596" y="54"/>
                </a:lnTo>
                <a:lnTo>
                  <a:pt x="617" y="54"/>
                </a:lnTo>
                <a:lnTo>
                  <a:pt x="636" y="57"/>
                </a:lnTo>
                <a:lnTo>
                  <a:pt x="655" y="57"/>
                </a:lnTo>
                <a:lnTo>
                  <a:pt x="676" y="59"/>
                </a:lnTo>
                <a:lnTo>
                  <a:pt x="695" y="59"/>
                </a:lnTo>
                <a:lnTo>
                  <a:pt x="693" y="92"/>
                </a:lnTo>
                <a:lnTo>
                  <a:pt x="693" y="123"/>
                </a:lnTo>
                <a:lnTo>
                  <a:pt x="690" y="156"/>
                </a:lnTo>
                <a:lnTo>
                  <a:pt x="688" y="187"/>
                </a:lnTo>
                <a:lnTo>
                  <a:pt x="688" y="218"/>
                </a:lnTo>
                <a:lnTo>
                  <a:pt x="686" y="251"/>
                </a:lnTo>
                <a:lnTo>
                  <a:pt x="686" y="282"/>
                </a:lnTo>
                <a:lnTo>
                  <a:pt x="683" y="315"/>
                </a:lnTo>
                <a:lnTo>
                  <a:pt x="681" y="346"/>
                </a:lnTo>
                <a:lnTo>
                  <a:pt x="681" y="379"/>
                </a:lnTo>
                <a:lnTo>
                  <a:pt x="679" y="409"/>
                </a:lnTo>
                <a:lnTo>
                  <a:pt x="676" y="440"/>
                </a:lnTo>
                <a:lnTo>
                  <a:pt x="676" y="473"/>
                </a:lnTo>
                <a:lnTo>
                  <a:pt x="674" y="504"/>
                </a:lnTo>
                <a:lnTo>
                  <a:pt x="674" y="537"/>
                </a:lnTo>
                <a:lnTo>
                  <a:pt x="671" y="568"/>
                </a:lnTo>
                <a:lnTo>
                  <a:pt x="641" y="568"/>
                </a:lnTo>
                <a:lnTo>
                  <a:pt x="612" y="566"/>
                </a:lnTo>
                <a:lnTo>
                  <a:pt x="582" y="563"/>
                </a:lnTo>
                <a:lnTo>
                  <a:pt x="551" y="561"/>
                </a:lnTo>
                <a:lnTo>
                  <a:pt x="520" y="559"/>
                </a:lnTo>
                <a:lnTo>
                  <a:pt x="492" y="559"/>
                </a:lnTo>
                <a:lnTo>
                  <a:pt x="461" y="556"/>
                </a:lnTo>
                <a:lnTo>
                  <a:pt x="430" y="554"/>
                </a:lnTo>
                <a:lnTo>
                  <a:pt x="402" y="552"/>
                </a:lnTo>
                <a:lnTo>
                  <a:pt x="371" y="549"/>
                </a:lnTo>
                <a:lnTo>
                  <a:pt x="340" y="544"/>
                </a:lnTo>
                <a:lnTo>
                  <a:pt x="312" y="542"/>
                </a:lnTo>
                <a:lnTo>
                  <a:pt x="281" y="540"/>
                </a:lnTo>
                <a:lnTo>
                  <a:pt x="250" y="537"/>
                </a:lnTo>
                <a:lnTo>
                  <a:pt x="222" y="533"/>
                </a:lnTo>
                <a:lnTo>
                  <a:pt x="191" y="530"/>
                </a:lnTo>
                <a:lnTo>
                  <a:pt x="168" y="528"/>
                </a:lnTo>
                <a:lnTo>
                  <a:pt x="144" y="525"/>
                </a:lnTo>
                <a:lnTo>
                  <a:pt x="120" y="523"/>
                </a:lnTo>
                <a:lnTo>
                  <a:pt x="97" y="518"/>
                </a:lnTo>
                <a:lnTo>
                  <a:pt x="71" y="516"/>
                </a:lnTo>
                <a:lnTo>
                  <a:pt x="47" y="514"/>
                </a:lnTo>
                <a:lnTo>
                  <a:pt x="23" y="509"/>
                </a:lnTo>
                <a:close/>
              </a:path>
            </a:pathLst>
          </a:custGeom>
          <a:solidFill>
            <a:schemeClr val="bg1"/>
          </a:solidFill>
          <a:ln w="6350">
            <a:solidFill>
              <a:srgbClr val="00A0DC"/>
            </a:solidFill>
            <a:round/>
            <a:headEnd/>
            <a:tailEnd/>
          </a:ln>
        </p:spPr>
        <p:txBody>
          <a:bodyPr lIns="127983" tIns="0"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8" name="South Dakota">
            <a:extLst>
              <a:ext uri="{FF2B5EF4-FFF2-40B4-BE49-F238E27FC236}">
                <a16:creationId xmlns:a16="http://schemas.microsoft.com/office/drawing/2014/main" id="{465D883F-AC87-6249-89A8-3B9260C79C80}"/>
              </a:ext>
            </a:extLst>
          </p:cNvPr>
          <p:cNvSpPr>
            <a:spLocks noChangeAspect="1"/>
          </p:cNvSpPr>
          <p:nvPr/>
        </p:nvSpPr>
        <p:spPr bwMode="gray">
          <a:xfrm>
            <a:off x="6386408" y="2449180"/>
            <a:ext cx="1007685" cy="663825"/>
          </a:xfrm>
          <a:custGeom>
            <a:avLst/>
            <a:gdLst/>
            <a:ahLst/>
            <a:cxnLst>
              <a:cxn ang="0">
                <a:pos x="40" y="0"/>
              </a:cxn>
              <a:cxn ang="0">
                <a:pos x="83" y="2"/>
              </a:cxn>
              <a:cxn ang="0">
                <a:pos x="123" y="4"/>
              </a:cxn>
              <a:cxn ang="0">
                <a:pos x="163" y="4"/>
              </a:cxn>
              <a:cxn ang="0">
                <a:pos x="206" y="7"/>
              </a:cxn>
              <a:cxn ang="0">
                <a:pos x="246" y="7"/>
              </a:cxn>
              <a:cxn ang="0">
                <a:pos x="289" y="7"/>
              </a:cxn>
              <a:cxn ang="0">
                <a:pos x="329" y="7"/>
              </a:cxn>
              <a:cxn ang="0">
                <a:pos x="369" y="7"/>
              </a:cxn>
              <a:cxn ang="0">
                <a:pos x="412" y="7"/>
              </a:cxn>
              <a:cxn ang="0">
                <a:pos x="452" y="7"/>
              </a:cxn>
              <a:cxn ang="0">
                <a:pos x="495" y="7"/>
              </a:cxn>
              <a:cxn ang="0">
                <a:pos x="535" y="7"/>
              </a:cxn>
              <a:cxn ang="0">
                <a:pos x="577" y="4"/>
              </a:cxn>
              <a:cxn ang="0">
                <a:pos x="618" y="4"/>
              </a:cxn>
              <a:cxn ang="0">
                <a:pos x="658" y="2"/>
              </a:cxn>
              <a:cxn ang="0">
                <a:pos x="677" y="14"/>
              </a:cxn>
              <a:cxn ang="0">
                <a:pos x="672" y="26"/>
              </a:cxn>
              <a:cxn ang="0">
                <a:pos x="655" y="42"/>
              </a:cxn>
              <a:cxn ang="0">
                <a:pos x="658" y="52"/>
              </a:cxn>
              <a:cxn ang="0">
                <a:pos x="670" y="66"/>
              </a:cxn>
              <a:cxn ang="0">
                <a:pos x="691" y="83"/>
              </a:cxn>
              <a:cxn ang="0">
                <a:pos x="693" y="139"/>
              </a:cxn>
              <a:cxn ang="0">
                <a:pos x="698" y="199"/>
              </a:cxn>
              <a:cxn ang="0">
                <a:pos x="700" y="255"/>
              </a:cxn>
              <a:cxn ang="0">
                <a:pos x="703" y="312"/>
              </a:cxn>
              <a:cxn ang="0">
                <a:pos x="691" y="322"/>
              </a:cxn>
              <a:cxn ang="0">
                <a:pos x="696" y="334"/>
              </a:cxn>
              <a:cxn ang="0">
                <a:pos x="693" y="341"/>
              </a:cxn>
              <a:cxn ang="0">
                <a:pos x="693" y="345"/>
              </a:cxn>
              <a:cxn ang="0">
                <a:pos x="703" y="355"/>
              </a:cxn>
              <a:cxn ang="0">
                <a:pos x="703" y="362"/>
              </a:cxn>
              <a:cxn ang="0">
                <a:pos x="698" y="379"/>
              </a:cxn>
              <a:cxn ang="0">
                <a:pos x="691" y="402"/>
              </a:cxn>
              <a:cxn ang="0">
                <a:pos x="691" y="412"/>
              </a:cxn>
              <a:cxn ang="0">
                <a:pos x="698" y="423"/>
              </a:cxn>
              <a:cxn ang="0">
                <a:pos x="705" y="438"/>
              </a:cxn>
              <a:cxn ang="0">
                <a:pos x="691" y="431"/>
              </a:cxn>
              <a:cxn ang="0">
                <a:pos x="674" y="414"/>
              </a:cxn>
              <a:cxn ang="0">
                <a:pos x="639" y="402"/>
              </a:cxn>
              <a:cxn ang="0">
                <a:pos x="615" y="395"/>
              </a:cxn>
              <a:cxn ang="0">
                <a:pos x="573" y="400"/>
              </a:cxn>
              <a:cxn ang="0">
                <a:pos x="549" y="400"/>
              </a:cxn>
              <a:cxn ang="0">
                <a:pos x="483" y="381"/>
              </a:cxn>
              <a:cxn ang="0">
                <a:pos x="419" y="383"/>
              </a:cxn>
              <a:cxn ang="0">
                <a:pos x="355" y="383"/>
              </a:cxn>
              <a:cxn ang="0">
                <a:pos x="289" y="381"/>
              </a:cxn>
              <a:cxn ang="0">
                <a:pos x="225" y="381"/>
              </a:cxn>
              <a:cxn ang="0">
                <a:pos x="161" y="379"/>
              </a:cxn>
              <a:cxn ang="0">
                <a:pos x="97" y="379"/>
              </a:cxn>
              <a:cxn ang="0">
                <a:pos x="33" y="374"/>
              </a:cxn>
              <a:cxn ang="0">
                <a:pos x="3" y="341"/>
              </a:cxn>
              <a:cxn ang="0">
                <a:pos x="5" y="277"/>
              </a:cxn>
              <a:cxn ang="0">
                <a:pos x="7" y="215"/>
              </a:cxn>
              <a:cxn ang="0">
                <a:pos x="10" y="151"/>
              </a:cxn>
              <a:cxn ang="0">
                <a:pos x="12" y="118"/>
              </a:cxn>
              <a:cxn ang="0">
                <a:pos x="14" y="118"/>
              </a:cxn>
              <a:cxn ang="0">
                <a:pos x="14" y="118"/>
              </a:cxn>
              <a:cxn ang="0">
                <a:pos x="14" y="118"/>
              </a:cxn>
              <a:cxn ang="0">
                <a:pos x="17" y="87"/>
              </a:cxn>
              <a:cxn ang="0">
                <a:pos x="19" y="28"/>
              </a:cxn>
            </a:cxnLst>
            <a:rect l="0" t="0" r="r" b="b"/>
            <a:pathLst>
              <a:path w="705" h="438">
                <a:moveTo>
                  <a:pt x="19" y="0"/>
                </a:moveTo>
                <a:lnTo>
                  <a:pt x="40" y="0"/>
                </a:lnTo>
                <a:lnTo>
                  <a:pt x="62" y="2"/>
                </a:lnTo>
                <a:lnTo>
                  <a:pt x="83" y="2"/>
                </a:lnTo>
                <a:lnTo>
                  <a:pt x="102" y="2"/>
                </a:lnTo>
                <a:lnTo>
                  <a:pt x="123" y="4"/>
                </a:lnTo>
                <a:lnTo>
                  <a:pt x="145" y="4"/>
                </a:lnTo>
                <a:lnTo>
                  <a:pt x="163" y="4"/>
                </a:lnTo>
                <a:lnTo>
                  <a:pt x="185" y="4"/>
                </a:lnTo>
                <a:lnTo>
                  <a:pt x="206" y="7"/>
                </a:lnTo>
                <a:lnTo>
                  <a:pt x="225" y="7"/>
                </a:lnTo>
                <a:lnTo>
                  <a:pt x="246" y="7"/>
                </a:lnTo>
                <a:lnTo>
                  <a:pt x="268" y="7"/>
                </a:lnTo>
                <a:lnTo>
                  <a:pt x="289" y="7"/>
                </a:lnTo>
                <a:lnTo>
                  <a:pt x="308" y="7"/>
                </a:lnTo>
                <a:lnTo>
                  <a:pt x="329" y="7"/>
                </a:lnTo>
                <a:lnTo>
                  <a:pt x="350" y="7"/>
                </a:lnTo>
                <a:lnTo>
                  <a:pt x="369" y="7"/>
                </a:lnTo>
                <a:lnTo>
                  <a:pt x="391" y="7"/>
                </a:lnTo>
                <a:lnTo>
                  <a:pt x="412" y="7"/>
                </a:lnTo>
                <a:lnTo>
                  <a:pt x="433" y="7"/>
                </a:lnTo>
                <a:lnTo>
                  <a:pt x="452" y="7"/>
                </a:lnTo>
                <a:lnTo>
                  <a:pt x="473" y="7"/>
                </a:lnTo>
                <a:lnTo>
                  <a:pt x="495" y="7"/>
                </a:lnTo>
                <a:lnTo>
                  <a:pt x="514" y="7"/>
                </a:lnTo>
                <a:lnTo>
                  <a:pt x="535" y="7"/>
                </a:lnTo>
                <a:lnTo>
                  <a:pt x="556" y="7"/>
                </a:lnTo>
                <a:lnTo>
                  <a:pt x="577" y="4"/>
                </a:lnTo>
                <a:lnTo>
                  <a:pt x="596" y="4"/>
                </a:lnTo>
                <a:lnTo>
                  <a:pt x="618" y="4"/>
                </a:lnTo>
                <a:lnTo>
                  <a:pt x="639" y="2"/>
                </a:lnTo>
                <a:lnTo>
                  <a:pt x="658" y="2"/>
                </a:lnTo>
                <a:lnTo>
                  <a:pt x="679" y="2"/>
                </a:lnTo>
                <a:lnTo>
                  <a:pt x="677" y="14"/>
                </a:lnTo>
                <a:lnTo>
                  <a:pt x="674" y="21"/>
                </a:lnTo>
                <a:lnTo>
                  <a:pt x="672" y="26"/>
                </a:lnTo>
                <a:lnTo>
                  <a:pt x="658" y="38"/>
                </a:lnTo>
                <a:lnTo>
                  <a:pt x="655" y="42"/>
                </a:lnTo>
                <a:lnTo>
                  <a:pt x="655" y="47"/>
                </a:lnTo>
                <a:lnTo>
                  <a:pt x="658" y="52"/>
                </a:lnTo>
                <a:lnTo>
                  <a:pt x="665" y="64"/>
                </a:lnTo>
                <a:lnTo>
                  <a:pt x="670" y="66"/>
                </a:lnTo>
                <a:lnTo>
                  <a:pt x="684" y="73"/>
                </a:lnTo>
                <a:lnTo>
                  <a:pt x="691" y="83"/>
                </a:lnTo>
                <a:lnTo>
                  <a:pt x="693" y="111"/>
                </a:lnTo>
                <a:lnTo>
                  <a:pt x="693" y="139"/>
                </a:lnTo>
                <a:lnTo>
                  <a:pt x="696" y="168"/>
                </a:lnTo>
                <a:lnTo>
                  <a:pt x="698" y="199"/>
                </a:lnTo>
                <a:lnTo>
                  <a:pt x="698" y="227"/>
                </a:lnTo>
                <a:lnTo>
                  <a:pt x="700" y="255"/>
                </a:lnTo>
                <a:lnTo>
                  <a:pt x="700" y="284"/>
                </a:lnTo>
                <a:lnTo>
                  <a:pt x="703" y="312"/>
                </a:lnTo>
                <a:lnTo>
                  <a:pt x="689" y="312"/>
                </a:lnTo>
                <a:lnTo>
                  <a:pt x="691" y="322"/>
                </a:lnTo>
                <a:lnTo>
                  <a:pt x="693" y="329"/>
                </a:lnTo>
                <a:lnTo>
                  <a:pt x="696" y="334"/>
                </a:lnTo>
                <a:lnTo>
                  <a:pt x="696" y="336"/>
                </a:lnTo>
                <a:lnTo>
                  <a:pt x="693" y="341"/>
                </a:lnTo>
                <a:lnTo>
                  <a:pt x="693" y="345"/>
                </a:lnTo>
                <a:lnTo>
                  <a:pt x="693" y="345"/>
                </a:lnTo>
                <a:lnTo>
                  <a:pt x="700" y="350"/>
                </a:lnTo>
                <a:lnTo>
                  <a:pt x="703" y="355"/>
                </a:lnTo>
                <a:lnTo>
                  <a:pt x="703" y="360"/>
                </a:lnTo>
                <a:lnTo>
                  <a:pt x="703" y="362"/>
                </a:lnTo>
                <a:lnTo>
                  <a:pt x="700" y="369"/>
                </a:lnTo>
                <a:lnTo>
                  <a:pt x="698" y="379"/>
                </a:lnTo>
                <a:lnTo>
                  <a:pt x="696" y="393"/>
                </a:lnTo>
                <a:lnTo>
                  <a:pt x="691" y="402"/>
                </a:lnTo>
                <a:lnTo>
                  <a:pt x="689" y="407"/>
                </a:lnTo>
                <a:lnTo>
                  <a:pt x="691" y="412"/>
                </a:lnTo>
                <a:lnTo>
                  <a:pt x="698" y="419"/>
                </a:lnTo>
                <a:lnTo>
                  <a:pt x="698" y="423"/>
                </a:lnTo>
                <a:lnTo>
                  <a:pt x="703" y="428"/>
                </a:lnTo>
                <a:lnTo>
                  <a:pt x="705" y="438"/>
                </a:lnTo>
                <a:lnTo>
                  <a:pt x="698" y="435"/>
                </a:lnTo>
                <a:lnTo>
                  <a:pt x="691" y="431"/>
                </a:lnTo>
                <a:lnTo>
                  <a:pt x="686" y="423"/>
                </a:lnTo>
                <a:lnTo>
                  <a:pt x="674" y="414"/>
                </a:lnTo>
                <a:lnTo>
                  <a:pt x="653" y="407"/>
                </a:lnTo>
                <a:lnTo>
                  <a:pt x="639" y="402"/>
                </a:lnTo>
                <a:lnTo>
                  <a:pt x="632" y="395"/>
                </a:lnTo>
                <a:lnTo>
                  <a:pt x="615" y="395"/>
                </a:lnTo>
                <a:lnTo>
                  <a:pt x="589" y="395"/>
                </a:lnTo>
                <a:lnTo>
                  <a:pt x="573" y="400"/>
                </a:lnTo>
                <a:lnTo>
                  <a:pt x="566" y="405"/>
                </a:lnTo>
                <a:lnTo>
                  <a:pt x="549" y="400"/>
                </a:lnTo>
                <a:lnTo>
                  <a:pt x="521" y="381"/>
                </a:lnTo>
                <a:lnTo>
                  <a:pt x="483" y="381"/>
                </a:lnTo>
                <a:lnTo>
                  <a:pt x="450" y="381"/>
                </a:lnTo>
                <a:lnTo>
                  <a:pt x="419" y="383"/>
                </a:lnTo>
                <a:lnTo>
                  <a:pt x="386" y="383"/>
                </a:lnTo>
                <a:lnTo>
                  <a:pt x="355" y="383"/>
                </a:lnTo>
                <a:lnTo>
                  <a:pt x="322" y="383"/>
                </a:lnTo>
                <a:lnTo>
                  <a:pt x="289" y="381"/>
                </a:lnTo>
                <a:lnTo>
                  <a:pt x="258" y="381"/>
                </a:lnTo>
                <a:lnTo>
                  <a:pt x="225" y="381"/>
                </a:lnTo>
                <a:lnTo>
                  <a:pt x="194" y="381"/>
                </a:lnTo>
                <a:lnTo>
                  <a:pt x="161" y="379"/>
                </a:lnTo>
                <a:lnTo>
                  <a:pt x="128" y="379"/>
                </a:lnTo>
                <a:lnTo>
                  <a:pt x="97" y="379"/>
                </a:lnTo>
                <a:lnTo>
                  <a:pt x="64" y="376"/>
                </a:lnTo>
                <a:lnTo>
                  <a:pt x="33" y="374"/>
                </a:lnTo>
                <a:lnTo>
                  <a:pt x="0" y="374"/>
                </a:lnTo>
                <a:lnTo>
                  <a:pt x="3" y="341"/>
                </a:lnTo>
                <a:lnTo>
                  <a:pt x="3" y="310"/>
                </a:lnTo>
                <a:lnTo>
                  <a:pt x="5" y="277"/>
                </a:lnTo>
                <a:lnTo>
                  <a:pt x="5" y="246"/>
                </a:lnTo>
                <a:lnTo>
                  <a:pt x="7" y="215"/>
                </a:lnTo>
                <a:lnTo>
                  <a:pt x="10" y="182"/>
                </a:lnTo>
                <a:lnTo>
                  <a:pt x="10" y="151"/>
                </a:lnTo>
                <a:lnTo>
                  <a:pt x="12" y="118"/>
                </a:lnTo>
                <a:lnTo>
                  <a:pt x="12" y="118"/>
                </a:lnTo>
                <a:lnTo>
                  <a:pt x="12" y="118"/>
                </a:lnTo>
                <a:lnTo>
                  <a:pt x="14" y="118"/>
                </a:lnTo>
                <a:lnTo>
                  <a:pt x="14" y="118"/>
                </a:lnTo>
                <a:lnTo>
                  <a:pt x="14" y="118"/>
                </a:lnTo>
                <a:lnTo>
                  <a:pt x="14" y="118"/>
                </a:lnTo>
                <a:lnTo>
                  <a:pt x="14" y="118"/>
                </a:lnTo>
                <a:lnTo>
                  <a:pt x="14" y="118"/>
                </a:lnTo>
                <a:lnTo>
                  <a:pt x="17" y="87"/>
                </a:lnTo>
                <a:lnTo>
                  <a:pt x="17" y="59"/>
                </a:lnTo>
                <a:lnTo>
                  <a:pt x="19" y="28"/>
                </a:lnTo>
                <a:lnTo>
                  <a:pt x="19" y="0"/>
                </a:lnTo>
                <a:close/>
              </a:path>
            </a:pathLst>
          </a:custGeom>
          <a:solidFill>
            <a:schemeClr val="bg1"/>
          </a:solidFill>
          <a:ln w="6350">
            <a:solidFill>
              <a:srgbClr val="00A0DC"/>
            </a:solidFill>
            <a:round/>
            <a:headEnd/>
            <a:tailEnd/>
          </a:ln>
        </p:spPr>
        <p:txBody>
          <a:bodyPr lIns="82275" rIns="146266" bIns="146266"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55" name="Graphic 453">
            <a:extLst>
              <a:ext uri="{FF2B5EF4-FFF2-40B4-BE49-F238E27FC236}">
                <a16:creationId xmlns:a16="http://schemas.microsoft.com/office/drawing/2014/main" id="{1935B25A-2A2E-C446-B4A3-BE642E5A82D1}"/>
              </a:ext>
            </a:extLst>
          </p:cNvPr>
          <p:cNvGrpSpPr/>
          <p:nvPr/>
        </p:nvGrpSpPr>
        <p:grpSpPr bwMode="gray">
          <a:xfrm>
            <a:off x="5821172" y="2929616"/>
            <a:ext cx="186860" cy="135852"/>
            <a:chOff x="6371594" y="2538329"/>
            <a:chExt cx="193747" cy="140907"/>
          </a:xfrm>
          <a:solidFill>
            <a:srgbClr val="00A0DC"/>
          </a:solidFill>
        </p:grpSpPr>
        <p:sp>
          <p:nvSpPr>
            <p:cNvPr id="215" name="Freeform: Shape 56">
              <a:extLst>
                <a:ext uri="{FF2B5EF4-FFF2-40B4-BE49-F238E27FC236}">
                  <a16:creationId xmlns:a16="http://schemas.microsoft.com/office/drawing/2014/main" id="{0D0A543C-775B-6F44-87F6-A5ED4F0C673F}"/>
                </a:ext>
              </a:extLst>
            </p:cNvPr>
            <p:cNvSpPr/>
            <p:nvPr/>
          </p:nvSpPr>
          <p:spPr bwMode="gray">
            <a:xfrm>
              <a:off x="6371594" y="2538329"/>
              <a:ext cx="123294" cy="123294"/>
            </a:xfrm>
            <a:custGeom>
              <a:avLst/>
              <a:gdLst>
                <a:gd name="connsiteX0" fmla="*/ 51079 w 123293"/>
                <a:gd name="connsiteY0" fmla="*/ 0 h 123293"/>
                <a:gd name="connsiteX1" fmla="*/ 70454 w 123293"/>
                <a:gd name="connsiteY1" fmla="*/ 0 h 123293"/>
                <a:gd name="connsiteX2" fmla="*/ 86306 w 123293"/>
                <a:gd name="connsiteY2" fmla="*/ 89828 h 123293"/>
                <a:gd name="connsiteX3" fmla="*/ 86306 w 123293"/>
                <a:gd name="connsiteY3" fmla="*/ 89828 h 123293"/>
                <a:gd name="connsiteX4" fmla="*/ 100396 w 123293"/>
                <a:gd name="connsiteY4" fmla="*/ 0 h 123293"/>
                <a:gd name="connsiteX5" fmla="*/ 123294 w 123293"/>
                <a:gd name="connsiteY5" fmla="*/ 0 h 123293"/>
                <a:gd name="connsiteX6" fmla="*/ 98635 w 123293"/>
                <a:gd name="connsiteY6" fmla="*/ 139146 h 123293"/>
                <a:gd name="connsiteX7" fmla="*/ 79260 w 123293"/>
                <a:gd name="connsiteY7" fmla="*/ 139146 h 123293"/>
                <a:gd name="connsiteX8" fmla="*/ 61647 w 123293"/>
                <a:gd name="connsiteY8" fmla="*/ 47556 h 123293"/>
                <a:gd name="connsiteX9" fmla="*/ 61647 w 123293"/>
                <a:gd name="connsiteY9" fmla="*/ 47556 h 123293"/>
                <a:gd name="connsiteX10" fmla="*/ 45795 w 123293"/>
                <a:gd name="connsiteY10" fmla="*/ 139146 h 123293"/>
                <a:gd name="connsiteX11" fmla="*/ 26420 w 123293"/>
                <a:gd name="connsiteY11" fmla="*/ 139146 h 123293"/>
                <a:gd name="connsiteX12" fmla="*/ 0 w 123293"/>
                <a:gd name="connsiteY12" fmla="*/ 0 h 123293"/>
                <a:gd name="connsiteX13" fmla="*/ 22897 w 123293"/>
                <a:gd name="connsiteY13" fmla="*/ 0 h 123293"/>
                <a:gd name="connsiteX14" fmla="*/ 36988 w 123293"/>
                <a:gd name="connsiteY14" fmla="*/ 89828 h 123293"/>
                <a:gd name="connsiteX15" fmla="*/ 36988 w 123293"/>
                <a:gd name="connsiteY15" fmla="*/ 89828 h 123293"/>
                <a:gd name="connsiteX16" fmla="*/ 51079 w 123293"/>
                <a:gd name="connsiteY16"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293" h="123293">
                  <a:moveTo>
                    <a:pt x="51079" y="0"/>
                  </a:moveTo>
                  <a:lnTo>
                    <a:pt x="70454" y="0"/>
                  </a:lnTo>
                  <a:lnTo>
                    <a:pt x="86306" y="89828"/>
                  </a:lnTo>
                  <a:lnTo>
                    <a:pt x="86306" y="89828"/>
                  </a:lnTo>
                  <a:lnTo>
                    <a:pt x="100396" y="0"/>
                  </a:lnTo>
                  <a:lnTo>
                    <a:pt x="123294" y="0"/>
                  </a:lnTo>
                  <a:lnTo>
                    <a:pt x="98635" y="139146"/>
                  </a:lnTo>
                  <a:lnTo>
                    <a:pt x="79260" y="139146"/>
                  </a:lnTo>
                  <a:lnTo>
                    <a:pt x="61647" y="47556"/>
                  </a:lnTo>
                  <a:lnTo>
                    <a:pt x="61647" y="47556"/>
                  </a:lnTo>
                  <a:lnTo>
                    <a:pt x="45795" y="139146"/>
                  </a:lnTo>
                  <a:lnTo>
                    <a:pt x="26420" y="139146"/>
                  </a:lnTo>
                  <a:lnTo>
                    <a:pt x="0" y="0"/>
                  </a:lnTo>
                  <a:lnTo>
                    <a:pt x="22897" y="0"/>
                  </a:lnTo>
                  <a:lnTo>
                    <a:pt x="36988" y="89828"/>
                  </a:lnTo>
                  <a:lnTo>
                    <a:pt x="36988" y="89828"/>
                  </a:lnTo>
                  <a:lnTo>
                    <a:pt x="51079"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16" name="Freeform: Shape 57">
              <a:extLst>
                <a:ext uri="{FF2B5EF4-FFF2-40B4-BE49-F238E27FC236}">
                  <a16:creationId xmlns:a16="http://schemas.microsoft.com/office/drawing/2014/main" id="{85C5CE30-D61A-584A-98F9-1B80A6AF295E}"/>
                </a:ext>
              </a:extLst>
            </p:cNvPr>
            <p:cNvSpPr/>
            <p:nvPr/>
          </p:nvSpPr>
          <p:spPr bwMode="gray">
            <a:xfrm>
              <a:off x="6498410" y="2540091"/>
              <a:ext cx="70454" cy="123294"/>
            </a:xfrm>
            <a:custGeom>
              <a:avLst/>
              <a:gdLst>
                <a:gd name="connsiteX0" fmla="*/ 54602 w 70453"/>
                <a:gd name="connsiteY0" fmla="*/ 139146 h 123293"/>
                <a:gd name="connsiteX1" fmla="*/ 29943 w 70453"/>
                <a:gd name="connsiteY1" fmla="*/ 139146 h 123293"/>
                <a:gd name="connsiteX2" fmla="*/ 29943 w 70453"/>
                <a:gd name="connsiteY2" fmla="*/ 81022 h 123293"/>
                <a:gd name="connsiteX3" fmla="*/ 0 w 70453"/>
                <a:gd name="connsiteY3" fmla="*/ 0 h 123293"/>
                <a:gd name="connsiteX4" fmla="*/ 24659 w 70453"/>
                <a:gd name="connsiteY4" fmla="*/ 0 h 123293"/>
                <a:gd name="connsiteX5" fmla="*/ 42272 w 70453"/>
                <a:gd name="connsiteY5" fmla="*/ 52840 h 123293"/>
                <a:gd name="connsiteX6" fmla="*/ 42272 w 70453"/>
                <a:gd name="connsiteY6" fmla="*/ 52840 h 123293"/>
                <a:gd name="connsiteX7" fmla="*/ 58124 w 70453"/>
                <a:gd name="connsiteY7" fmla="*/ 0 h 123293"/>
                <a:gd name="connsiteX8" fmla="*/ 82783 w 70453"/>
                <a:gd name="connsiteY8" fmla="*/ 0 h 123293"/>
                <a:gd name="connsiteX9" fmla="*/ 52840 w 70453"/>
                <a:gd name="connsiteY9" fmla="*/ 81022 h 123293"/>
                <a:gd name="connsiteX10" fmla="*/ 52840 w 70453"/>
                <a:gd name="connsiteY10"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53" h="123293">
                  <a:moveTo>
                    <a:pt x="54602" y="139146"/>
                  </a:moveTo>
                  <a:lnTo>
                    <a:pt x="29943" y="139146"/>
                  </a:lnTo>
                  <a:lnTo>
                    <a:pt x="29943" y="81022"/>
                  </a:lnTo>
                  <a:lnTo>
                    <a:pt x="0" y="0"/>
                  </a:lnTo>
                  <a:lnTo>
                    <a:pt x="24659" y="0"/>
                  </a:lnTo>
                  <a:lnTo>
                    <a:pt x="42272" y="52840"/>
                  </a:lnTo>
                  <a:lnTo>
                    <a:pt x="42272" y="52840"/>
                  </a:lnTo>
                  <a:lnTo>
                    <a:pt x="58124" y="0"/>
                  </a:lnTo>
                  <a:lnTo>
                    <a:pt x="82783" y="0"/>
                  </a:lnTo>
                  <a:lnTo>
                    <a:pt x="52840" y="81022"/>
                  </a:lnTo>
                  <a:lnTo>
                    <a:pt x="5284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75" name="Graphic 453">
            <a:extLst>
              <a:ext uri="{FF2B5EF4-FFF2-40B4-BE49-F238E27FC236}">
                <a16:creationId xmlns:a16="http://schemas.microsoft.com/office/drawing/2014/main" id="{ECC44BC7-8476-BB40-8745-B5CF1C76FD06}"/>
              </a:ext>
            </a:extLst>
          </p:cNvPr>
          <p:cNvGrpSpPr/>
          <p:nvPr/>
        </p:nvGrpSpPr>
        <p:grpSpPr bwMode="gray">
          <a:xfrm>
            <a:off x="6804094" y="2683432"/>
            <a:ext cx="152886" cy="135852"/>
            <a:chOff x="7361467" y="2388616"/>
            <a:chExt cx="158521" cy="140907"/>
          </a:xfrm>
          <a:solidFill>
            <a:srgbClr val="00A0DC"/>
          </a:solidFill>
        </p:grpSpPr>
        <p:sp>
          <p:nvSpPr>
            <p:cNvPr id="195" name="Freeform: Shape 101">
              <a:extLst>
                <a:ext uri="{FF2B5EF4-FFF2-40B4-BE49-F238E27FC236}">
                  <a16:creationId xmlns:a16="http://schemas.microsoft.com/office/drawing/2014/main" id="{F2CEA9F1-D294-6549-810B-CE2C06BF33CA}"/>
                </a:ext>
              </a:extLst>
            </p:cNvPr>
            <p:cNvSpPr/>
            <p:nvPr/>
          </p:nvSpPr>
          <p:spPr bwMode="gray">
            <a:xfrm>
              <a:off x="7361467" y="2388616"/>
              <a:ext cx="70454" cy="140907"/>
            </a:xfrm>
            <a:custGeom>
              <a:avLst/>
              <a:gdLst>
                <a:gd name="connsiteX0" fmla="*/ 49318 w 70453"/>
                <a:gd name="connsiteY0" fmla="*/ 36988 h 140907"/>
                <a:gd name="connsiteX1" fmla="*/ 36988 w 70453"/>
                <a:gd name="connsiteY1" fmla="*/ 21136 h 140907"/>
                <a:gd name="connsiteX2" fmla="*/ 24659 w 70453"/>
                <a:gd name="connsiteY2" fmla="*/ 35227 h 140907"/>
                <a:gd name="connsiteX3" fmla="*/ 73976 w 70453"/>
                <a:gd name="connsiteY3" fmla="*/ 109203 h 140907"/>
                <a:gd name="connsiteX4" fmla="*/ 35227 w 70453"/>
                <a:gd name="connsiteY4" fmla="*/ 144430 h 140907"/>
                <a:gd name="connsiteX5" fmla="*/ 0 w 70453"/>
                <a:gd name="connsiteY5" fmla="*/ 105680 h 140907"/>
                <a:gd name="connsiteX6" fmla="*/ 22897 w 70453"/>
                <a:gd name="connsiteY6" fmla="*/ 102158 h 140907"/>
                <a:gd name="connsiteX7" fmla="*/ 36988 w 70453"/>
                <a:gd name="connsiteY7" fmla="*/ 123294 h 140907"/>
                <a:gd name="connsiteX8" fmla="*/ 51079 w 70453"/>
                <a:gd name="connsiteY8" fmla="*/ 110964 h 140907"/>
                <a:gd name="connsiteX9" fmla="*/ 1761 w 70453"/>
                <a:gd name="connsiteY9" fmla="*/ 35227 h 140907"/>
                <a:gd name="connsiteX10" fmla="*/ 38750 w 70453"/>
                <a:gd name="connsiteY10" fmla="*/ 0 h 140907"/>
                <a:gd name="connsiteX11" fmla="*/ 72215 w 70453"/>
                <a:gd name="connsiteY11" fmla="*/ 33465 h 140907"/>
                <a:gd name="connsiteX12" fmla="*/ 49318 w 70453"/>
                <a:gd name="connsiteY12" fmla="*/ 36988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40907">
                  <a:moveTo>
                    <a:pt x="49318" y="36988"/>
                  </a:moveTo>
                  <a:cubicBezTo>
                    <a:pt x="47556" y="24659"/>
                    <a:pt x="42272" y="21136"/>
                    <a:pt x="36988" y="21136"/>
                  </a:cubicBezTo>
                  <a:cubicBezTo>
                    <a:pt x="29943" y="21136"/>
                    <a:pt x="24659" y="26420"/>
                    <a:pt x="24659" y="35227"/>
                  </a:cubicBezTo>
                  <a:cubicBezTo>
                    <a:pt x="24659" y="59886"/>
                    <a:pt x="73976" y="70454"/>
                    <a:pt x="73976" y="109203"/>
                  </a:cubicBezTo>
                  <a:cubicBezTo>
                    <a:pt x="73976" y="132100"/>
                    <a:pt x="58124" y="144430"/>
                    <a:pt x="35227" y="144430"/>
                  </a:cubicBezTo>
                  <a:cubicBezTo>
                    <a:pt x="12330" y="144430"/>
                    <a:pt x="0" y="126816"/>
                    <a:pt x="0" y="105680"/>
                  </a:cubicBezTo>
                  <a:lnTo>
                    <a:pt x="22897" y="102158"/>
                  </a:lnTo>
                  <a:cubicBezTo>
                    <a:pt x="24659" y="116248"/>
                    <a:pt x="29943" y="123294"/>
                    <a:pt x="36988" y="123294"/>
                  </a:cubicBezTo>
                  <a:cubicBezTo>
                    <a:pt x="45795" y="123294"/>
                    <a:pt x="51079" y="118010"/>
                    <a:pt x="51079" y="110964"/>
                  </a:cubicBezTo>
                  <a:cubicBezTo>
                    <a:pt x="51079" y="82783"/>
                    <a:pt x="1761" y="75738"/>
                    <a:pt x="1761" y="35227"/>
                  </a:cubicBezTo>
                  <a:cubicBezTo>
                    <a:pt x="1761" y="12329"/>
                    <a:pt x="15852" y="0"/>
                    <a:pt x="38750" y="0"/>
                  </a:cubicBezTo>
                  <a:cubicBezTo>
                    <a:pt x="58124" y="0"/>
                    <a:pt x="70454" y="14091"/>
                    <a:pt x="72215" y="33465"/>
                  </a:cubicBezTo>
                  <a:lnTo>
                    <a:pt x="49318" y="36988"/>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96" name="Freeform: Shape 102">
              <a:extLst>
                <a:ext uri="{FF2B5EF4-FFF2-40B4-BE49-F238E27FC236}">
                  <a16:creationId xmlns:a16="http://schemas.microsoft.com/office/drawing/2014/main" id="{06547B0B-133B-D543-AACF-61BD91D1219F}"/>
                </a:ext>
              </a:extLst>
            </p:cNvPr>
            <p:cNvSpPr/>
            <p:nvPr/>
          </p:nvSpPr>
          <p:spPr bwMode="gray">
            <a:xfrm>
              <a:off x="7453057" y="2392138"/>
              <a:ext cx="70454" cy="123294"/>
            </a:xfrm>
            <a:custGeom>
              <a:avLst/>
              <a:gdLst>
                <a:gd name="connsiteX0" fmla="*/ 0 w 70453"/>
                <a:gd name="connsiteY0" fmla="*/ 0 h 123293"/>
                <a:gd name="connsiteX1" fmla="*/ 35227 w 70453"/>
                <a:gd name="connsiteY1" fmla="*/ 0 h 123293"/>
                <a:gd name="connsiteX2" fmla="*/ 73976 w 70453"/>
                <a:gd name="connsiteY2" fmla="*/ 42272 h 123293"/>
                <a:gd name="connsiteX3" fmla="*/ 73976 w 70453"/>
                <a:gd name="connsiteY3" fmla="*/ 96874 h 123293"/>
                <a:gd name="connsiteX4" fmla="*/ 35227 w 70453"/>
                <a:gd name="connsiteY4" fmla="*/ 139146 h 123293"/>
                <a:gd name="connsiteX5" fmla="*/ 0 w 70453"/>
                <a:gd name="connsiteY5" fmla="*/ 139146 h 123293"/>
                <a:gd name="connsiteX6" fmla="*/ 0 w 70453"/>
                <a:gd name="connsiteY6" fmla="*/ 0 h 123293"/>
                <a:gd name="connsiteX7" fmla="*/ 24659 w 70453"/>
                <a:gd name="connsiteY7" fmla="*/ 119771 h 123293"/>
                <a:gd name="connsiteX8" fmla="*/ 33465 w 70453"/>
                <a:gd name="connsiteY8" fmla="*/ 119771 h 123293"/>
                <a:gd name="connsiteX9" fmla="*/ 51079 w 70453"/>
                <a:gd name="connsiteY9" fmla="*/ 100396 h 123293"/>
                <a:gd name="connsiteX10" fmla="*/ 51079 w 70453"/>
                <a:gd name="connsiteY10" fmla="*/ 38750 h 123293"/>
                <a:gd name="connsiteX11" fmla="*/ 33465 w 70453"/>
                <a:gd name="connsiteY11" fmla="*/ 19375 h 123293"/>
                <a:gd name="connsiteX12" fmla="*/ 24659 w 70453"/>
                <a:gd name="connsiteY12" fmla="*/ 19375 h 123293"/>
                <a:gd name="connsiteX13" fmla="*/ 24659 w 70453"/>
                <a:gd name="connsiteY13" fmla="*/ 119771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0" y="0"/>
                  </a:moveTo>
                  <a:lnTo>
                    <a:pt x="35227" y="0"/>
                  </a:lnTo>
                  <a:cubicBezTo>
                    <a:pt x="59885" y="0"/>
                    <a:pt x="73976" y="14091"/>
                    <a:pt x="73976" y="42272"/>
                  </a:cubicBezTo>
                  <a:lnTo>
                    <a:pt x="73976" y="96874"/>
                  </a:lnTo>
                  <a:cubicBezTo>
                    <a:pt x="73976" y="125055"/>
                    <a:pt x="61647" y="139146"/>
                    <a:pt x="35227" y="139146"/>
                  </a:cubicBezTo>
                  <a:lnTo>
                    <a:pt x="0" y="139146"/>
                  </a:lnTo>
                  <a:lnTo>
                    <a:pt x="0" y="0"/>
                  </a:lnTo>
                  <a:close/>
                  <a:moveTo>
                    <a:pt x="24659" y="119771"/>
                  </a:moveTo>
                  <a:lnTo>
                    <a:pt x="33465" y="119771"/>
                  </a:lnTo>
                  <a:cubicBezTo>
                    <a:pt x="45795" y="119771"/>
                    <a:pt x="51079" y="114487"/>
                    <a:pt x="51079" y="100396"/>
                  </a:cubicBezTo>
                  <a:lnTo>
                    <a:pt x="51079" y="38750"/>
                  </a:lnTo>
                  <a:cubicBezTo>
                    <a:pt x="51079" y="24659"/>
                    <a:pt x="45795" y="19375"/>
                    <a:pt x="33465" y="19375"/>
                  </a:cubicBezTo>
                  <a:lnTo>
                    <a:pt x="24659" y="19375"/>
                  </a:lnTo>
                  <a:lnTo>
                    <a:pt x="24659" y="119771"/>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6" name="Idaho">
            <a:extLst>
              <a:ext uri="{FF2B5EF4-FFF2-40B4-BE49-F238E27FC236}">
                <a16:creationId xmlns:a16="http://schemas.microsoft.com/office/drawing/2014/main" id="{D13ED61D-E2CE-6540-A807-D57DF1CD274C}"/>
              </a:ext>
            </a:extLst>
          </p:cNvPr>
          <p:cNvSpPr>
            <a:spLocks noChangeAspect="1"/>
          </p:cNvSpPr>
          <p:nvPr/>
        </p:nvSpPr>
        <p:spPr bwMode="gray">
          <a:xfrm>
            <a:off x="4642614" y="1641374"/>
            <a:ext cx="851888" cy="1474660"/>
          </a:xfrm>
          <a:custGeom>
            <a:avLst/>
            <a:gdLst/>
            <a:ahLst/>
            <a:cxnLst>
              <a:cxn ang="0">
                <a:pos x="326" y="322"/>
              </a:cxn>
              <a:cxn ang="0">
                <a:pos x="331" y="336"/>
              </a:cxn>
              <a:cxn ang="0">
                <a:pos x="352" y="339"/>
              </a:cxn>
              <a:cxn ang="0">
                <a:pos x="343" y="358"/>
              </a:cxn>
              <a:cxn ang="0">
                <a:pos x="331" y="395"/>
              </a:cxn>
              <a:cxn ang="0">
                <a:pos x="326" y="417"/>
              </a:cxn>
              <a:cxn ang="0">
                <a:pos x="319" y="438"/>
              </a:cxn>
              <a:cxn ang="0">
                <a:pos x="312" y="464"/>
              </a:cxn>
              <a:cxn ang="0">
                <a:pos x="324" y="485"/>
              </a:cxn>
              <a:cxn ang="0">
                <a:pos x="338" y="481"/>
              </a:cxn>
              <a:cxn ang="0">
                <a:pos x="359" y="464"/>
              </a:cxn>
              <a:cxn ang="0">
                <a:pos x="374" y="478"/>
              </a:cxn>
              <a:cxn ang="0">
                <a:pos x="376" y="492"/>
              </a:cxn>
              <a:cxn ang="0">
                <a:pos x="383" y="533"/>
              </a:cxn>
              <a:cxn ang="0">
                <a:pos x="392" y="556"/>
              </a:cxn>
              <a:cxn ang="0">
                <a:pos x="390" y="578"/>
              </a:cxn>
              <a:cxn ang="0">
                <a:pos x="411" y="590"/>
              </a:cxn>
              <a:cxn ang="0">
                <a:pos x="418" y="616"/>
              </a:cxn>
              <a:cxn ang="0">
                <a:pos x="428" y="642"/>
              </a:cxn>
              <a:cxn ang="0">
                <a:pos x="437" y="642"/>
              </a:cxn>
              <a:cxn ang="0">
                <a:pos x="475" y="644"/>
              </a:cxn>
              <a:cxn ang="0">
                <a:pos x="487" y="635"/>
              </a:cxn>
              <a:cxn ang="0">
                <a:pos x="530" y="642"/>
              </a:cxn>
              <a:cxn ang="0">
                <a:pos x="560" y="644"/>
              </a:cxn>
              <a:cxn ang="0">
                <a:pos x="565" y="625"/>
              </a:cxn>
              <a:cxn ang="0">
                <a:pos x="577" y="625"/>
              </a:cxn>
              <a:cxn ang="0">
                <a:pos x="591" y="653"/>
              </a:cxn>
              <a:cxn ang="0">
                <a:pos x="589" y="715"/>
              </a:cxn>
              <a:cxn ang="0">
                <a:pos x="577" y="795"/>
              </a:cxn>
              <a:cxn ang="0">
                <a:pos x="567" y="874"/>
              </a:cxn>
              <a:cxn ang="0">
                <a:pos x="556" y="952"/>
              </a:cxn>
              <a:cxn ang="0">
                <a:pos x="501" y="966"/>
              </a:cxn>
              <a:cxn ang="0">
                <a:pos x="433" y="954"/>
              </a:cxn>
              <a:cxn ang="0">
                <a:pos x="362" y="945"/>
              </a:cxn>
              <a:cxn ang="0">
                <a:pos x="293" y="933"/>
              </a:cxn>
              <a:cxn ang="0">
                <a:pos x="172" y="912"/>
              </a:cxn>
              <a:cxn ang="0">
                <a:pos x="35" y="883"/>
              </a:cxn>
              <a:cxn ang="0">
                <a:pos x="16" y="793"/>
              </a:cxn>
              <a:cxn ang="0">
                <a:pos x="40" y="679"/>
              </a:cxn>
              <a:cxn ang="0">
                <a:pos x="59" y="623"/>
              </a:cxn>
              <a:cxn ang="0">
                <a:pos x="66" y="604"/>
              </a:cxn>
              <a:cxn ang="0">
                <a:pos x="45" y="580"/>
              </a:cxn>
              <a:cxn ang="0">
                <a:pos x="90" y="516"/>
              </a:cxn>
              <a:cxn ang="0">
                <a:pos x="142" y="431"/>
              </a:cxn>
              <a:cxn ang="0">
                <a:pos x="116" y="384"/>
              </a:cxn>
              <a:cxn ang="0">
                <a:pos x="118" y="358"/>
              </a:cxn>
              <a:cxn ang="0">
                <a:pos x="116" y="322"/>
              </a:cxn>
              <a:cxn ang="0">
                <a:pos x="130" y="260"/>
              </a:cxn>
              <a:cxn ang="0">
                <a:pos x="146" y="180"/>
              </a:cxn>
              <a:cxn ang="0">
                <a:pos x="163" y="102"/>
              </a:cxn>
              <a:cxn ang="0">
                <a:pos x="182" y="21"/>
              </a:cxn>
              <a:cxn ang="0">
                <a:pos x="267" y="19"/>
              </a:cxn>
              <a:cxn ang="0">
                <a:pos x="241" y="142"/>
              </a:cxn>
              <a:cxn ang="0">
                <a:pos x="258" y="185"/>
              </a:cxn>
              <a:cxn ang="0">
                <a:pos x="258" y="211"/>
              </a:cxn>
              <a:cxn ang="0">
                <a:pos x="253" y="218"/>
              </a:cxn>
              <a:cxn ang="0">
                <a:pos x="279" y="246"/>
              </a:cxn>
              <a:cxn ang="0">
                <a:pos x="307" y="296"/>
              </a:cxn>
              <a:cxn ang="0">
                <a:pos x="317" y="322"/>
              </a:cxn>
            </a:cxnLst>
            <a:rect l="0" t="0" r="r" b="b"/>
            <a:pathLst>
              <a:path w="596" h="973">
                <a:moveTo>
                  <a:pt x="317" y="322"/>
                </a:moveTo>
                <a:lnTo>
                  <a:pt x="319" y="322"/>
                </a:lnTo>
                <a:lnTo>
                  <a:pt x="324" y="322"/>
                </a:lnTo>
                <a:lnTo>
                  <a:pt x="326" y="322"/>
                </a:lnTo>
                <a:lnTo>
                  <a:pt x="329" y="327"/>
                </a:lnTo>
                <a:lnTo>
                  <a:pt x="326" y="331"/>
                </a:lnTo>
                <a:lnTo>
                  <a:pt x="329" y="334"/>
                </a:lnTo>
                <a:lnTo>
                  <a:pt x="331" y="336"/>
                </a:lnTo>
                <a:lnTo>
                  <a:pt x="336" y="336"/>
                </a:lnTo>
                <a:lnTo>
                  <a:pt x="348" y="336"/>
                </a:lnTo>
                <a:lnTo>
                  <a:pt x="350" y="336"/>
                </a:lnTo>
                <a:lnTo>
                  <a:pt x="352" y="339"/>
                </a:lnTo>
                <a:lnTo>
                  <a:pt x="352" y="341"/>
                </a:lnTo>
                <a:lnTo>
                  <a:pt x="350" y="346"/>
                </a:lnTo>
                <a:lnTo>
                  <a:pt x="348" y="353"/>
                </a:lnTo>
                <a:lnTo>
                  <a:pt x="343" y="358"/>
                </a:lnTo>
                <a:lnTo>
                  <a:pt x="343" y="365"/>
                </a:lnTo>
                <a:lnTo>
                  <a:pt x="338" y="376"/>
                </a:lnTo>
                <a:lnTo>
                  <a:pt x="333" y="386"/>
                </a:lnTo>
                <a:lnTo>
                  <a:pt x="331" y="395"/>
                </a:lnTo>
                <a:lnTo>
                  <a:pt x="326" y="398"/>
                </a:lnTo>
                <a:lnTo>
                  <a:pt x="329" y="405"/>
                </a:lnTo>
                <a:lnTo>
                  <a:pt x="324" y="414"/>
                </a:lnTo>
                <a:lnTo>
                  <a:pt x="326" y="417"/>
                </a:lnTo>
                <a:lnTo>
                  <a:pt x="329" y="421"/>
                </a:lnTo>
                <a:lnTo>
                  <a:pt x="329" y="433"/>
                </a:lnTo>
                <a:lnTo>
                  <a:pt x="329" y="436"/>
                </a:lnTo>
                <a:lnTo>
                  <a:pt x="319" y="438"/>
                </a:lnTo>
                <a:lnTo>
                  <a:pt x="317" y="440"/>
                </a:lnTo>
                <a:lnTo>
                  <a:pt x="314" y="445"/>
                </a:lnTo>
                <a:lnTo>
                  <a:pt x="314" y="459"/>
                </a:lnTo>
                <a:lnTo>
                  <a:pt x="312" y="464"/>
                </a:lnTo>
                <a:lnTo>
                  <a:pt x="310" y="469"/>
                </a:lnTo>
                <a:lnTo>
                  <a:pt x="310" y="471"/>
                </a:lnTo>
                <a:lnTo>
                  <a:pt x="317" y="476"/>
                </a:lnTo>
                <a:lnTo>
                  <a:pt x="324" y="485"/>
                </a:lnTo>
                <a:lnTo>
                  <a:pt x="326" y="485"/>
                </a:lnTo>
                <a:lnTo>
                  <a:pt x="329" y="485"/>
                </a:lnTo>
                <a:lnTo>
                  <a:pt x="333" y="485"/>
                </a:lnTo>
                <a:lnTo>
                  <a:pt x="338" y="481"/>
                </a:lnTo>
                <a:lnTo>
                  <a:pt x="345" y="478"/>
                </a:lnTo>
                <a:lnTo>
                  <a:pt x="357" y="469"/>
                </a:lnTo>
                <a:lnTo>
                  <a:pt x="359" y="466"/>
                </a:lnTo>
                <a:lnTo>
                  <a:pt x="359" y="464"/>
                </a:lnTo>
                <a:lnTo>
                  <a:pt x="362" y="466"/>
                </a:lnTo>
                <a:lnTo>
                  <a:pt x="364" y="466"/>
                </a:lnTo>
                <a:lnTo>
                  <a:pt x="369" y="474"/>
                </a:lnTo>
                <a:lnTo>
                  <a:pt x="374" y="478"/>
                </a:lnTo>
                <a:lnTo>
                  <a:pt x="374" y="481"/>
                </a:lnTo>
                <a:lnTo>
                  <a:pt x="374" y="481"/>
                </a:lnTo>
                <a:lnTo>
                  <a:pt x="374" y="488"/>
                </a:lnTo>
                <a:lnTo>
                  <a:pt x="376" y="492"/>
                </a:lnTo>
                <a:lnTo>
                  <a:pt x="374" y="500"/>
                </a:lnTo>
                <a:lnTo>
                  <a:pt x="376" y="509"/>
                </a:lnTo>
                <a:lnTo>
                  <a:pt x="376" y="519"/>
                </a:lnTo>
                <a:lnTo>
                  <a:pt x="383" y="533"/>
                </a:lnTo>
                <a:lnTo>
                  <a:pt x="385" y="542"/>
                </a:lnTo>
                <a:lnTo>
                  <a:pt x="390" y="547"/>
                </a:lnTo>
                <a:lnTo>
                  <a:pt x="392" y="552"/>
                </a:lnTo>
                <a:lnTo>
                  <a:pt x="392" y="556"/>
                </a:lnTo>
                <a:lnTo>
                  <a:pt x="392" y="561"/>
                </a:lnTo>
                <a:lnTo>
                  <a:pt x="388" y="568"/>
                </a:lnTo>
                <a:lnTo>
                  <a:pt x="390" y="573"/>
                </a:lnTo>
                <a:lnTo>
                  <a:pt x="390" y="578"/>
                </a:lnTo>
                <a:lnTo>
                  <a:pt x="397" y="587"/>
                </a:lnTo>
                <a:lnTo>
                  <a:pt x="400" y="587"/>
                </a:lnTo>
                <a:lnTo>
                  <a:pt x="407" y="587"/>
                </a:lnTo>
                <a:lnTo>
                  <a:pt x="411" y="590"/>
                </a:lnTo>
                <a:lnTo>
                  <a:pt x="414" y="594"/>
                </a:lnTo>
                <a:lnTo>
                  <a:pt x="418" y="601"/>
                </a:lnTo>
                <a:lnTo>
                  <a:pt x="418" y="608"/>
                </a:lnTo>
                <a:lnTo>
                  <a:pt x="418" y="616"/>
                </a:lnTo>
                <a:lnTo>
                  <a:pt x="421" y="625"/>
                </a:lnTo>
                <a:lnTo>
                  <a:pt x="421" y="632"/>
                </a:lnTo>
                <a:lnTo>
                  <a:pt x="423" y="637"/>
                </a:lnTo>
                <a:lnTo>
                  <a:pt x="428" y="642"/>
                </a:lnTo>
                <a:lnTo>
                  <a:pt x="433" y="646"/>
                </a:lnTo>
                <a:lnTo>
                  <a:pt x="435" y="646"/>
                </a:lnTo>
                <a:lnTo>
                  <a:pt x="437" y="644"/>
                </a:lnTo>
                <a:lnTo>
                  <a:pt x="437" y="642"/>
                </a:lnTo>
                <a:lnTo>
                  <a:pt x="440" y="637"/>
                </a:lnTo>
                <a:lnTo>
                  <a:pt x="447" y="635"/>
                </a:lnTo>
                <a:lnTo>
                  <a:pt x="454" y="635"/>
                </a:lnTo>
                <a:lnTo>
                  <a:pt x="475" y="644"/>
                </a:lnTo>
                <a:lnTo>
                  <a:pt x="478" y="644"/>
                </a:lnTo>
                <a:lnTo>
                  <a:pt x="478" y="642"/>
                </a:lnTo>
                <a:lnTo>
                  <a:pt x="482" y="635"/>
                </a:lnTo>
                <a:lnTo>
                  <a:pt x="487" y="635"/>
                </a:lnTo>
                <a:lnTo>
                  <a:pt x="492" y="635"/>
                </a:lnTo>
                <a:lnTo>
                  <a:pt x="506" y="637"/>
                </a:lnTo>
                <a:lnTo>
                  <a:pt x="523" y="639"/>
                </a:lnTo>
                <a:lnTo>
                  <a:pt x="530" y="642"/>
                </a:lnTo>
                <a:lnTo>
                  <a:pt x="544" y="642"/>
                </a:lnTo>
                <a:lnTo>
                  <a:pt x="556" y="644"/>
                </a:lnTo>
                <a:lnTo>
                  <a:pt x="558" y="644"/>
                </a:lnTo>
                <a:lnTo>
                  <a:pt x="560" y="644"/>
                </a:lnTo>
                <a:lnTo>
                  <a:pt x="558" y="639"/>
                </a:lnTo>
                <a:lnTo>
                  <a:pt x="558" y="635"/>
                </a:lnTo>
                <a:lnTo>
                  <a:pt x="563" y="630"/>
                </a:lnTo>
                <a:lnTo>
                  <a:pt x="565" y="625"/>
                </a:lnTo>
                <a:lnTo>
                  <a:pt x="567" y="623"/>
                </a:lnTo>
                <a:lnTo>
                  <a:pt x="572" y="620"/>
                </a:lnTo>
                <a:lnTo>
                  <a:pt x="575" y="623"/>
                </a:lnTo>
                <a:lnTo>
                  <a:pt x="577" y="625"/>
                </a:lnTo>
                <a:lnTo>
                  <a:pt x="579" y="630"/>
                </a:lnTo>
                <a:lnTo>
                  <a:pt x="584" y="644"/>
                </a:lnTo>
                <a:lnTo>
                  <a:pt x="586" y="649"/>
                </a:lnTo>
                <a:lnTo>
                  <a:pt x="591" y="653"/>
                </a:lnTo>
                <a:lnTo>
                  <a:pt x="596" y="656"/>
                </a:lnTo>
                <a:lnTo>
                  <a:pt x="594" y="677"/>
                </a:lnTo>
                <a:lnTo>
                  <a:pt x="591" y="696"/>
                </a:lnTo>
                <a:lnTo>
                  <a:pt x="589" y="715"/>
                </a:lnTo>
                <a:lnTo>
                  <a:pt x="586" y="736"/>
                </a:lnTo>
                <a:lnTo>
                  <a:pt x="582" y="755"/>
                </a:lnTo>
                <a:lnTo>
                  <a:pt x="579" y="774"/>
                </a:lnTo>
                <a:lnTo>
                  <a:pt x="577" y="795"/>
                </a:lnTo>
                <a:lnTo>
                  <a:pt x="575" y="814"/>
                </a:lnTo>
                <a:lnTo>
                  <a:pt x="572" y="833"/>
                </a:lnTo>
                <a:lnTo>
                  <a:pt x="570" y="855"/>
                </a:lnTo>
                <a:lnTo>
                  <a:pt x="567" y="874"/>
                </a:lnTo>
                <a:lnTo>
                  <a:pt x="565" y="893"/>
                </a:lnTo>
                <a:lnTo>
                  <a:pt x="563" y="914"/>
                </a:lnTo>
                <a:lnTo>
                  <a:pt x="558" y="933"/>
                </a:lnTo>
                <a:lnTo>
                  <a:pt x="556" y="952"/>
                </a:lnTo>
                <a:lnTo>
                  <a:pt x="553" y="973"/>
                </a:lnTo>
                <a:lnTo>
                  <a:pt x="537" y="971"/>
                </a:lnTo>
                <a:lnTo>
                  <a:pt x="518" y="968"/>
                </a:lnTo>
                <a:lnTo>
                  <a:pt x="501" y="966"/>
                </a:lnTo>
                <a:lnTo>
                  <a:pt x="485" y="964"/>
                </a:lnTo>
                <a:lnTo>
                  <a:pt x="466" y="959"/>
                </a:lnTo>
                <a:lnTo>
                  <a:pt x="449" y="956"/>
                </a:lnTo>
                <a:lnTo>
                  <a:pt x="433" y="954"/>
                </a:lnTo>
                <a:lnTo>
                  <a:pt x="414" y="952"/>
                </a:lnTo>
                <a:lnTo>
                  <a:pt x="397" y="949"/>
                </a:lnTo>
                <a:lnTo>
                  <a:pt x="378" y="947"/>
                </a:lnTo>
                <a:lnTo>
                  <a:pt x="362" y="945"/>
                </a:lnTo>
                <a:lnTo>
                  <a:pt x="345" y="940"/>
                </a:lnTo>
                <a:lnTo>
                  <a:pt x="326" y="938"/>
                </a:lnTo>
                <a:lnTo>
                  <a:pt x="310" y="935"/>
                </a:lnTo>
                <a:lnTo>
                  <a:pt x="293" y="933"/>
                </a:lnTo>
                <a:lnTo>
                  <a:pt x="274" y="928"/>
                </a:lnTo>
                <a:lnTo>
                  <a:pt x="241" y="923"/>
                </a:lnTo>
                <a:lnTo>
                  <a:pt x="206" y="916"/>
                </a:lnTo>
                <a:lnTo>
                  <a:pt x="172" y="912"/>
                </a:lnTo>
                <a:lnTo>
                  <a:pt x="137" y="904"/>
                </a:lnTo>
                <a:lnTo>
                  <a:pt x="104" y="897"/>
                </a:lnTo>
                <a:lnTo>
                  <a:pt x="68" y="890"/>
                </a:lnTo>
                <a:lnTo>
                  <a:pt x="35" y="883"/>
                </a:lnTo>
                <a:lnTo>
                  <a:pt x="0" y="876"/>
                </a:lnTo>
                <a:lnTo>
                  <a:pt x="7" y="848"/>
                </a:lnTo>
                <a:lnTo>
                  <a:pt x="12" y="819"/>
                </a:lnTo>
                <a:lnTo>
                  <a:pt x="16" y="793"/>
                </a:lnTo>
                <a:lnTo>
                  <a:pt x="23" y="765"/>
                </a:lnTo>
                <a:lnTo>
                  <a:pt x="28" y="736"/>
                </a:lnTo>
                <a:lnTo>
                  <a:pt x="35" y="708"/>
                </a:lnTo>
                <a:lnTo>
                  <a:pt x="40" y="679"/>
                </a:lnTo>
                <a:lnTo>
                  <a:pt x="47" y="649"/>
                </a:lnTo>
                <a:lnTo>
                  <a:pt x="47" y="649"/>
                </a:lnTo>
                <a:lnTo>
                  <a:pt x="57" y="632"/>
                </a:lnTo>
                <a:lnTo>
                  <a:pt x="59" y="623"/>
                </a:lnTo>
                <a:lnTo>
                  <a:pt x="59" y="618"/>
                </a:lnTo>
                <a:lnTo>
                  <a:pt x="61" y="611"/>
                </a:lnTo>
                <a:lnTo>
                  <a:pt x="66" y="608"/>
                </a:lnTo>
                <a:lnTo>
                  <a:pt x="66" y="604"/>
                </a:lnTo>
                <a:lnTo>
                  <a:pt x="64" y="597"/>
                </a:lnTo>
                <a:lnTo>
                  <a:pt x="59" y="592"/>
                </a:lnTo>
                <a:lnTo>
                  <a:pt x="50" y="587"/>
                </a:lnTo>
                <a:lnTo>
                  <a:pt x="45" y="580"/>
                </a:lnTo>
                <a:lnTo>
                  <a:pt x="47" y="568"/>
                </a:lnTo>
                <a:lnTo>
                  <a:pt x="59" y="552"/>
                </a:lnTo>
                <a:lnTo>
                  <a:pt x="78" y="530"/>
                </a:lnTo>
                <a:lnTo>
                  <a:pt x="90" y="516"/>
                </a:lnTo>
                <a:lnTo>
                  <a:pt x="94" y="507"/>
                </a:lnTo>
                <a:lnTo>
                  <a:pt x="106" y="485"/>
                </a:lnTo>
                <a:lnTo>
                  <a:pt x="132" y="452"/>
                </a:lnTo>
                <a:lnTo>
                  <a:pt x="142" y="431"/>
                </a:lnTo>
                <a:lnTo>
                  <a:pt x="139" y="419"/>
                </a:lnTo>
                <a:lnTo>
                  <a:pt x="135" y="407"/>
                </a:lnTo>
                <a:lnTo>
                  <a:pt x="123" y="395"/>
                </a:lnTo>
                <a:lnTo>
                  <a:pt x="116" y="384"/>
                </a:lnTo>
                <a:lnTo>
                  <a:pt x="116" y="376"/>
                </a:lnTo>
                <a:lnTo>
                  <a:pt x="113" y="369"/>
                </a:lnTo>
                <a:lnTo>
                  <a:pt x="113" y="360"/>
                </a:lnTo>
                <a:lnTo>
                  <a:pt x="118" y="358"/>
                </a:lnTo>
                <a:lnTo>
                  <a:pt x="118" y="348"/>
                </a:lnTo>
                <a:lnTo>
                  <a:pt x="116" y="334"/>
                </a:lnTo>
                <a:lnTo>
                  <a:pt x="113" y="324"/>
                </a:lnTo>
                <a:lnTo>
                  <a:pt x="116" y="322"/>
                </a:lnTo>
                <a:lnTo>
                  <a:pt x="116" y="322"/>
                </a:lnTo>
                <a:lnTo>
                  <a:pt x="120" y="301"/>
                </a:lnTo>
                <a:lnTo>
                  <a:pt x="125" y="282"/>
                </a:lnTo>
                <a:lnTo>
                  <a:pt x="130" y="260"/>
                </a:lnTo>
                <a:lnTo>
                  <a:pt x="132" y="242"/>
                </a:lnTo>
                <a:lnTo>
                  <a:pt x="137" y="220"/>
                </a:lnTo>
                <a:lnTo>
                  <a:pt x="142" y="201"/>
                </a:lnTo>
                <a:lnTo>
                  <a:pt x="146" y="180"/>
                </a:lnTo>
                <a:lnTo>
                  <a:pt x="151" y="161"/>
                </a:lnTo>
                <a:lnTo>
                  <a:pt x="156" y="140"/>
                </a:lnTo>
                <a:lnTo>
                  <a:pt x="158" y="121"/>
                </a:lnTo>
                <a:lnTo>
                  <a:pt x="163" y="102"/>
                </a:lnTo>
                <a:lnTo>
                  <a:pt x="168" y="81"/>
                </a:lnTo>
                <a:lnTo>
                  <a:pt x="172" y="62"/>
                </a:lnTo>
                <a:lnTo>
                  <a:pt x="177" y="40"/>
                </a:lnTo>
                <a:lnTo>
                  <a:pt x="182" y="21"/>
                </a:lnTo>
                <a:lnTo>
                  <a:pt x="187" y="0"/>
                </a:lnTo>
                <a:lnTo>
                  <a:pt x="213" y="7"/>
                </a:lnTo>
                <a:lnTo>
                  <a:pt x="246" y="14"/>
                </a:lnTo>
                <a:lnTo>
                  <a:pt x="267" y="19"/>
                </a:lnTo>
                <a:lnTo>
                  <a:pt x="260" y="50"/>
                </a:lnTo>
                <a:lnTo>
                  <a:pt x="253" y="81"/>
                </a:lnTo>
                <a:lnTo>
                  <a:pt x="246" y="111"/>
                </a:lnTo>
                <a:lnTo>
                  <a:pt x="241" y="142"/>
                </a:lnTo>
                <a:lnTo>
                  <a:pt x="246" y="156"/>
                </a:lnTo>
                <a:lnTo>
                  <a:pt x="251" y="166"/>
                </a:lnTo>
                <a:lnTo>
                  <a:pt x="253" y="175"/>
                </a:lnTo>
                <a:lnTo>
                  <a:pt x="258" y="185"/>
                </a:lnTo>
                <a:lnTo>
                  <a:pt x="260" y="187"/>
                </a:lnTo>
                <a:lnTo>
                  <a:pt x="260" y="197"/>
                </a:lnTo>
                <a:lnTo>
                  <a:pt x="258" y="204"/>
                </a:lnTo>
                <a:lnTo>
                  <a:pt x="258" y="211"/>
                </a:lnTo>
                <a:lnTo>
                  <a:pt x="258" y="215"/>
                </a:lnTo>
                <a:lnTo>
                  <a:pt x="255" y="215"/>
                </a:lnTo>
                <a:lnTo>
                  <a:pt x="253" y="215"/>
                </a:lnTo>
                <a:lnTo>
                  <a:pt x="253" y="218"/>
                </a:lnTo>
                <a:lnTo>
                  <a:pt x="255" y="218"/>
                </a:lnTo>
                <a:lnTo>
                  <a:pt x="262" y="227"/>
                </a:lnTo>
                <a:lnTo>
                  <a:pt x="269" y="237"/>
                </a:lnTo>
                <a:lnTo>
                  <a:pt x="279" y="246"/>
                </a:lnTo>
                <a:lnTo>
                  <a:pt x="284" y="251"/>
                </a:lnTo>
                <a:lnTo>
                  <a:pt x="293" y="272"/>
                </a:lnTo>
                <a:lnTo>
                  <a:pt x="300" y="287"/>
                </a:lnTo>
                <a:lnTo>
                  <a:pt x="307" y="296"/>
                </a:lnTo>
                <a:lnTo>
                  <a:pt x="310" y="305"/>
                </a:lnTo>
                <a:lnTo>
                  <a:pt x="317" y="317"/>
                </a:lnTo>
                <a:lnTo>
                  <a:pt x="317" y="322"/>
                </a:lnTo>
                <a:lnTo>
                  <a:pt x="317" y="322"/>
                </a:lnTo>
                <a:close/>
              </a:path>
            </a:pathLst>
          </a:custGeom>
          <a:solidFill>
            <a:schemeClr val="bg1"/>
          </a:solidFill>
          <a:ln w="6350">
            <a:solidFill>
              <a:srgbClr val="00A0DC"/>
            </a:solidFill>
            <a:round/>
            <a:headEnd/>
            <a:tailEnd/>
          </a:ln>
        </p:spPr>
        <p:txBody>
          <a:bodyPr lIns="91416" tIns="84102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16" name="Texas">
            <a:extLst>
              <a:ext uri="{FF2B5EF4-FFF2-40B4-BE49-F238E27FC236}">
                <a16:creationId xmlns:a16="http://schemas.microsoft.com/office/drawing/2014/main" id="{D7B8027C-1C4A-944D-8D16-1CB40CE10A30}"/>
              </a:ext>
            </a:extLst>
          </p:cNvPr>
          <p:cNvSpPr>
            <a:spLocks noChangeAspect="1" noEditPoints="1"/>
          </p:cNvSpPr>
          <p:nvPr/>
        </p:nvSpPr>
        <p:spPr bwMode="gray">
          <a:xfrm>
            <a:off x="5890426" y="4270906"/>
            <a:ext cx="2045387" cy="2038455"/>
          </a:xfrm>
          <a:custGeom>
            <a:avLst/>
            <a:gdLst/>
            <a:ahLst/>
            <a:cxnLst>
              <a:cxn ang="0">
                <a:pos x="1078" y="1059"/>
              </a:cxn>
              <a:cxn ang="0">
                <a:pos x="1045" y="1291"/>
              </a:cxn>
              <a:cxn ang="0">
                <a:pos x="1036" y="1134"/>
              </a:cxn>
              <a:cxn ang="0">
                <a:pos x="1300" y="895"/>
              </a:cxn>
              <a:cxn ang="0">
                <a:pos x="1114" y="1040"/>
              </a:cxn>
              <a:cxn ang="0">
                <a:pos x="1423" y="651"/>
              </a:cxn>
              <a:cxn ang="0">
                <a:pos x="1390" y="580"/>
              </a:cxn>
              <a:cxn ang="0">
                <a:pos x="1362" y="443"/>
              </a:cxn>
              <a:cxn ang="0">
                <a:pos x="1334" y="355"/>
              </a:cxn>
              <a:cxn ang="0">
                <a:pos x="1284" y="346"/>
              </a:cxn>
              <a:cxn ang="0">
                <a:pos x="1213" y="327"/>
              </a:cxn>
              <a:cxn ang="0">
                <a:pos x="1168" y="329"/>
              </a:cxn>
              <a:cxn ang="0">
                <a:pos x="1102" y="344"/>
              </a:cxn>
              <a:cxn ang="0">
                <a:pos x="1069" y="337"/>
              </a:cxn>
              <a:cxn ang="0">
                <a:pos x="1038" y="337"/>
              </a:cxn>
              <a:cxn ang="0">
                <a:pos x="1019" y="344"/>
              </a:cxn>
              <a:cxn ang="0">
                <a:pos x="995" y="341"/>
              </a:cxn>
              <a:cxn ang="0">
                <a:pos x="955" y="334"/>
              </a:cxn>
              <a:cxn ang="0">
                <a:pos x="924" y="310"/>
              </a:cxn>
              <a:cxn ang="0">
                <a:pos x="856" y="306"/>
              </a:cxn>
              <a:cxn ang="0">
                <a:pos x="799" y="273"/>
              </a:cxn>
              <a:cxn ang="0">
                <a:pos x="754" y="273"/>
              </a:cxn>
              <a:cxn ang="0">
                <a:pos x="721" y="159"/>
              </a:cxn>
              <a:cxn ang="0">
                <a:pos x="721" y="7"/>
              </a:cxn>
              <a:cxn ang="0">
                <a:pos x="567" y="5"/>
              </a:cxn>
              <a:cxn ang="0">
                <a:pos x="414" y="0"/>
              </a:cxn>
              <a:cxn ang="0">
                <a:pos x="402" y="251"/>
              </a:cxn>
              <a:cxn ang="0">
                <a:pos x="390" y="535"/>
              </a:cxn>
              <a:cxn ang="0">
                <a:pos x="220" y="564"/>
              </a:cxn>
              <a:cxn ang="0">
                <a:pos x="23" y="552"/>
              </a:cxn>
              <a:cxn ang="0">
                <a:pos x="40" y="611"/>
              </a:cxn>
              <a:cxn ang="0">
                <a:pos x="179" y="741"/>
              </a:cxn>
              <a:cxn ang="0">
                <a:pos x="250" y="883"/>
              </a:cxn>
              <a:cxn ang="0">
                <a:pos x="376" y="945"/>
              </a:cxn>
              <a:cxn ang="0">
                <a:pos x="430" y="857"/>
              </a:cxn>
              <a:cxn ang="0">
                <a:pos x="541" y="855"/>
              </a:cxn>
              <a:cxn ang="0">
                <a:pos x="605" y="898"/>
              </a:cxn>
              <a:cxn ang="0">
                <a:pos x="676" y="1004"/>
              </a:cxn>
              <a:cxn ang="0">
                <a:pos x="735" y="1099"/>
              </a:cxn>
              <a:cxn ang="0">
                <a:pos x="785" y="1179"/>
              </a:cxn>
              <a:cxn ang="0">
                <a:pos x="818" y="1262"/>
              </a:cxn>
              <a:cxn ang="0">
                <a:pos x="896" y="1305"/>
              </a:cxn>
              <a:cxn ang="0">
                <a:pos x="1028" y="1345"/>
              </a:cxn>
              <a:cxn ang="0">
                <a:pos x="1021" y="1279"/>
              </a:cxn>
              <a:cxn ang="0">
                <a:pos x="1012" y="1182"/>
              </a:cxn>
              <a:cxn ang="0">
                <a:pos x="1021" y="1151"/>
              </a:cxn>
              <a:cxn ang="0">
                <a:pos x="1059" y="1066"/>
              </a:cxn>
              <a:cxn ang="0">
                <a:pos x="1071" y="1054"/>
              </a:cxn>
              <a:cxn ang="0">
                <a:pos x="1118" y="1023"/>
              </a:cxn>
              <a:cxn ang="0">
                <a:pos x="1114" y="992"/>
              </a:cxn>
              <a:cxn ang="0">
                <a:pos x="1147" y="1011"/>
              </a:cxn>
              <a:cxn ang="0">
                <a:pos x="1265" y="931"/>
              </a:cxn>
              <a:cxn ang="0">
                <a:pos x="1286" y="855"/>
              </a:cxn>
              <a:cxn ang="0">
                <a:pos x="1334" y="867"/>
              </a:cxn>
              <a:cxn ang="0">
                <a:pos x="1405" y="808"/>
              </a:cxn>
              <a:cxn ang="0">
                <a:pos x="1414" y="734"/>
              </a:cxn>
            </a:cxnLst>
            <a:rect l="0" t="0" r="r" b="b"/>
            <a:pathLst>
              <a:path w="1431" h="1345">
                <a:moveTo>
                  <a:pt x="1073" y="1061"/>
                </a:moveTo>
                <a:lnTo>
                  <a:pt x="1064" y="1075"/>
                </a:lnTo>
                <a:lnTo>
                  <a:pt x="1064" y="1080"/>
                </a:lnTo>
                <a:lnTo>
                  <a:pt x="1059" y="1089"/>
                </a:lnTo>
                <a:lnTo>
                  <a:pt x="1062" y="1089"/>
                </a:lnTo>
                <a:lnTo>
                  <a:pt x="1071" y="1075"/>
                </a:lnTo>
                <a:lnTo>
                  <a:pt x="1080" y="1066"/>
                </a:lnTo>
                <a:lnTo>
                  <a:pt x="1078" y="1059"/>
                </a:lnTo>
                <a:lnTo>
                  <a:pt x="1073" y="1061"/>
                </a:lnTo>
                <a:close/>
                <a:moveTo>
                  <a:pt x="1021" y="1179"/>
                </a:moveTo>
                <a:lnTo>
                  <a:pt x="1019" y="1191"/>
                </a:lnTo>
                <a:lnTo>
                  <a:pt x="1021" y="1227"/>
                </a:lnTo>
                <a:lnTo>
                  <a:pt x="1038" y="1288"/>
                </a:lnTo>
                <a:lnTo>
                  <a:pt x="1047" y="1314"/>
                </a:lnTo>
                <a:lnTo>
                  <a:pt x="1050" y="1310"/>
                </a:lnTo>
                <a:lnTo>
                  <a:pt x="1045" y="1291"/>
                </a:lnTo>
                <a:lnTo>
                  <a:pt x="1026" y="1229"/>
                </a:lnTo>
                <a:lnTo>
                  <a:pt x="1021" y="1179"/>
                </a:lnTo>
                <a:close/>
                <a:moveTo>
                  <a:pt x="1047" y="1104"/>
                </a:moveTo>
                <a:lnTo>
                  <a:pt x="1031" y="1137"/>
                </a:lnTo>
                <a:lnTo>
                  <a:pt x="1021" y="1163"/>
                </a:lnTo>
                <a:lnTo>
                  <a:pt x="1021" y="1172"/>
                </a:lnTo>
                <a:lnTo>
                  <a:pt x="1024" y="1165"/>
                </a:lnTo>
                <a:lnTo>
                  <a:pt x="1036" y="1134"/>
                </a:lnTo>
                <a:lnTo>
                  <a:pt x="1057" y="1099"/>
                </a:lnTo>
                <a:lnTo>
                  <a:pt x="1047" y="1104"/>
                </a:lnTo>
                <a:close/>
                <a:moveTo>
                  <a:pt x="1296" y="902"/>
                </a:moveTo>
                <a:lnTo>
                  <a:pt x="1272" y="924"/>
                </a:lnTo>
                <a:lnTo>
                  <a:pt x="1277" y="921"/>
                </a:lnTo>
                <a:lnTo>
                  <a:pt x="1296" y="907"/>
                </a:lnTo>
                <a:lnTo>
                  <a:pt x="1308" y="895"/>
                </a:lnTo>
                <a:lnTo>
                  <a:pt x="1300" y="895"/>
                </a:lnTo>
                <a:lnTo>
                  <a:pt x="1296" y="902"/>
                </a:lnTo>
                <a:close/>
                <a:moveTo>
                  <a:pt x="1123" y="1030"/>
                </a:moveTo>
                <a:lnTo>
                  <a:pt x="1116" y="1033"/>
                </a:lnTo>
                <a:lnTo>
                  <a:pt x="1097" y="1047"/>
                </a:lnTo>
                <a:lnTo>
                  <a:pt x="1090" y="1049"/>
                </a:lnTo>
                <a:lnTo>
                  <a:pt x="1085" y="1056"/>
                </a:lnTo>
                <a:lnTo>
                  <a:pt x="1088" y="1056"/>
                </a:lnTo>
                <a:lnTo>
                  <a:pt x="1114" y="1040"/>
                </a:lnTo>
                <a:lnTo>
                  <a:pt x="1128" y="1033"/>
                </a:lnTo>
                <a:lnTo>
                  <a:pt x="1128" y="1025"/>
                </a:lnTo>
                <a:lnTo>
                  <a:pt x="1128" y="1025"/>
                </a:lnTo>
                <a:lnTo>
                  <a:pt x="1123" y="1030"/>
                </a:lnTo>
                <a:close/>
                <a:moveTo>
                  <a:pt x="1431" y="670"/>
                </a:moveTo>
                <a:lnTo>
                  <a:pt x="1428" y="663"/>
                </a:lnTo>
                <a:lnTo>
                  <a:pt x="1428" y="654"/>
                </a:lnTo>
                <a:lnTo>
                  <a:pt x="1423" y="651"/>
                </a:lnTo>
                <a:lnTo>
                  <a:pt x="1414" y="637"/>
                </a:lnTo>
                <a:lnTo>
                  <a:pt x="1414" y="632"/>
                </a:lnTo>
                <a:lnTo>
                  <a:pt x="1405" y="618"/>
                </a:lnTo>
                <a:lnTo>
                  <a:pt x="1405" y="614"/>
                </a:lnTo>
                <a:lnTo>
                  <a:pt x="1397" y="609"/>
                </a:lnTo>
                <a:lnTo>
                  <a:pt x="1395" y="604"/>
                </a:lnTo>
                <a:lnTo>
                  <a:pt x="1393" y="585"/>
                </a:lnTo>
                <a:lnTo>
                  <a:pt x="1390" y="580"/>
                </a:lnTo>
                <a:lnTo>
                  <a:pt x="1383" y="569"/>
                </a:lnTo>
                <a:lnTo>
                  <a:pt x="1367" y="554"/>
                </a:lnTo>
                <a:lnTo>
                  <a:pt x="1367" y="540"/>
                </a:lnTo>
                <a:lnTo>
                  <a:pt x="1367" y="524"/>
                </a:lnTo>
                <a:lnTo>
                  <a:pt x="1364" y="507"/>
                </a:lnTo>
                <a:lnTo>
                  <a:pt x="1364" y="490"/>
                </a:lnTo>
                <a:lnTo>
                  <a:pt x="1362" y="476"/>
                </a:lnTo>
                <a:lnTo>
                  <a:pt x="1362" y="443"/>
                </a:lnTo>
                <a:lnTo>
                  <a:pt x="1360" y="427"/>
                </a:lnTo>
                <a:lnTo>
                  <a:pt x="1360" y="410"/>
                </a:lnTo>
                <a:lnTo>
                  <a:pt x="1357" y="393"/>
                </a:lnTo>
                <a:lnTo>
                  <a:pt x="1357" y="377"/>
                </a:lnTo>
                <a:lnTo>
                  <a:pt x="1355" y="358"/>
                </a:lnTo>
                <a:lnTo>
                  <a:pt x="1350" y="355"/>
                </a:lnTo>
                <a:lnTo>
                  <a:pt x="1341" y="355"/>
                </a:lnTo>
                <a:lnTo>
                  <a:pt x="1334" y="355"/>
                </a:lnTo>
                <a:lnTo>
                  <a:pt x="1329" y="355"/>
                </a:lnTo>
                <a:lnTo>
                  <a:pt x="1324" y="360"/>
                </a:lnTo>
                <a:lnTo>
                  <a:pt x="1322" y="360"/>
                </a:lnTo>
                <a:lnTo>
                  <a:pt x="1319" y="360"/>
                </a:lnTo>
                <a:lnTo>
                  <a:pt x="1319" y="358"/>
                </a:lnTo>
                <a:lnTo>
                  <a:pt x="1315" y="355"/>
                </a:lnTo>
                <a:lnTo>
                  <a:pt x="1308" y="351"/>
                </a:lnTo>
                <a:lnTo>
                  <a:pt x="1284" y="346"/>
                </a:lnTo>
                <a:lnTo>
                  <a:pt x="1277" y="341"/>
                </a:lnTo>
                <a:lnTo>
                  <a:pt x="1267" y="337"/>
                </a:lnTo>
                <a:lnTo>
                  <a:pt x="1256" y="327"/>
                </a:lnTo>
                <a:lnTo>
                  <a:pt x="1237" y="318"/>
                </a:lnTo>
                <a:lnTo>
                  <a:pt x="1230" y="315"/>
                </a:lnTo>
                <a:lnTo>
                  <a:pt x="1227" y="315"/>
                </a:lnTo>
                <a:lnTo>
                  <a:pt x="1222" y="322"/>
                </a:lnTo>
                <a:lnTo>
                  <a:pt x="1213" y="327"/>
                </a:lnTo>
                <a:lnTo>
                  <a:pt x="1206" y="327"/>
                </a:lnTo>
                <a:lnTo>
                  <a:pt x="1196" y="327"/>
                </a:lnTo>
                <a:lnTo>
                  <a:pt x="1194" y="325"/>
                </a:lnTo>
                <a:lnTo>
                  <a:pt x="1192" y="322"/>
                </a:lnTo>
                <a:lnTo>
                  <a:pt x="1189" y="320"/>
                </a:lnTo>
                <a:lnTo>
                  <a:pt x="1185" y="320"/>
                </a:lnTo>
                <a:lnTo>
                  <a:pt x="1170" y="327"/>
                </a:lnTo>
                <a:lnTo>
                  <a:pt x="1168" y="329"/>
                </a:lnTo>
                <a:lnTo>
                  <a:pt x="1161" y="332"/>
                </a:lnTo>
                <a:lnTo>
                  <a:pt x="1151" y="329"/>
                </a:lnTo>
                <a:lnTo>
                  <a:pt x="1133" y="337"/>
                </a:lnTo>
                <a:lnTo>
                  <a:pt x="1125" y="344"/>
                </a:lnTo>
                <a:lnTo>
                  <a:pt x="1116" y="346"/>
                </a:lnTo>
                <a:lnTo>
                  <a:pt x="1114" y="353"/>
                </a:lnTo>
                <a:lnTo>
                  <a:pt x="1111" y="351"/>
                </a:lnTo>
                <a:lnTo>
                  <a:pt x="1102" y="344"/>
                </a:lnTo>
                <a:lnTo>
                  <a:pt x="1095" y="344"/>
                </a:lnTo>
                <a:lnTo>
                  <a:pt x="1083" y="337"/>
                </a:lnTo>
                <a:lnTo>
                  <a:pt x="1083" y="329"/>
                </a:lnTo>
                <a:lnTo>
                  <a:pt x="1080" y="329"/>
                </a:lnTo>
                <a:lnTo>
                  <a:pt x="1080" y="329"/>
                </a:lnTo>
                <a:lnTo>
                  <a:pt x="1078" y="329"/>
                </a:lnTo>
                <a:lnTo>
                  <a:pt x="1073" y="334"/>
                </a:lnTo>
                <a:lnTo>
                  <a:pt x="1069" y="337"/>
                </a:lnTo>
                <a:lnTo>
                  <a:pt x="1066" y="337"/>
                </a:lnTo>
                <a:lnTo>
                  <a:pt x="1057" y="332"/>
                </a:lnTo>
                <a:lnTo>
                  <a:pt x="1052" y="327"/>
                </a:lnTo>
                <a:lnTo>
                  <a:pt x="1050" y="325"/>
                </a:lnTo>
                <a:lnTo>
                  <a:pt x="1047" y="325"/>
                </a:lnTo>
                <a:lnTo>
                  <a:pt x="1043" y="327"/>
                </a:lnTo>
                <a:lnTo>
                  <a:pt x="1040" y="334"/>
                </a:lnTo>
                <a:lnTo>
                  <a:pt x="1038" y="337"/>
                </a:lnTo>
                <a:lnTo>
                  <a:pt x="1033" y="337"/>
                </a:lnTo>
                <a:lnTo>
                  <a:pt x="1033" y="341"/>
                </a:lnTo>
                <a:lnTo>
                  <a:pt x="1031" y="351"/>
                </a:lnTo>
                <a:lnTo>
                  <a:pt x="1028" y="353"/>
                </a:lnTo>
                <a:lnTo>
                  <a:pt x="1026" y="353"/>
                </a:lnTo>
                <a:lnTo>
                  <a:pt x="1021" y="351"/>
                </a:lnTo>
                <a:lnTo>
                  <a:pt x="1019" y="346"/>
                </a:lnTo>
                <a:lnTo>
                  <a:pt x="1019" y="344"/>
                </a:lnTo>
                <a:lnTo>
                  <a:pt x="1021" y="337"/>
                </a:lnTo>
                <a:lnTo>
                  <a:pt x="1019" y="334"/>
                </a:lnTo>
                <a:lnTo>
                  <a:pt x="1017" y="332"/>
                </a:lnTo>
                <a:lnTo>
                  <a:pt x="1012" y="337"/>
                </a:lnTo>
                <a:lnTo>
                  <a:pt x="1007" y="337"/>
                </a:lnTo>
                <a:lnTo>
                  <a:pt x="1002" y="341"/>
                </a:lnTo>
                <a:lnTo>
                  <a:pt x="998" y="341"/>
                </a:lnTo>
                <a:lnTo>
                  <a:pt x="995" y="341"/>
                </a:lnTo>
                <a:lnTo>
                  <a:pt x="988" y="334"/>
                </a:lnTo>
                <a:lnTo>
                  <a:pt x="979" y="332"/>
                </a:lnTo>
                <a:lnTo>
                  <a:pt x="976" y="325"/>
                </a:lnTo>
                <a:lnTo>
                  <a:pt x="974" y="322"/>
                </a:lnTo>
                <a:lnTo>
                  <a:pt x="972" y="322"/>
                </a:lnTo>
                <a:lnTo>
                  <a:pt x="969" y="322"/>
                </a:lnTo>
                <a:lnTo>
                  <a:pt x="967" y="325"/>
                </a:lnTo>
                <a:lnTo>
                  <a:pt x="955" y="334"/>
                </a:lnTo>
                <a:lnTo>
                  <a:pt x="950" y="337"/>
                </a:lnTo>
                <a:lnTo>
                  <a:pt x="946" y="339"/>
                </a:lnTo>
                <a:lnTo>
                  <a:pt x="943" y="337"/>
                </a:lnTo>
                <a:lnTo>
                  <a:pt x="939" y="334"/>
                </a:lnTo>
                <a:lnTo>
                  <a:pt x="939" y="325"/>
                </a:lnTo>
                <a:lnTo>
                  <a:pt x="936" y="322"/>
                </a:lnTo>
                <a:lnTo>
                  <a:pt x="927" y="318"/>
                </a:lnTo>
                <a:lnTo>
                  <a:pt x="924" y="310"/>
                </a:lnTo>
                <a:lnTo>
                  <a:pt x="922" y="303"/>
                </a:lnTo>
                <a:lnTo>
                  <a:pt x="910" y="306"/>
                </a:lnTo>
                <a:lnTo>
                  <a:pt x="896" y="306"/>
                </a:lnTo>
                <a:lnTo>
                  <a:pt x="889" y="310"/>
                </a:lnTo>
                <a:lnTo>
                  <a:pt x="887" y="313"/>
                </a:lnTo>
                <a:lnTo>
                  <a:pt x="882" y="310"/>
                </a:lnTo>
                <a:lnTo>
                  <a:pt x="870" y="303"/>
                </a:lnTo>
                <a:lnTo>
                  <a:pt x="856" y="306"/>
                </a:lnTo>
                <a:lnTo>
                  <a:pt x="849" y="303"/>
                </a:lnTo>
                <a:lnTo>
                  <a:pt x="830" y="296"/>
                </a:lnTo>
                <a:lnTo>
                  <a:pt x="816" y="296"/>
                </a:lnTo>
                <a:lnTo>
                  <a:pt x="811" y="296"/>
                </a:lnTo>
                <a:lnTo>
                  <a:pt x="808" y="294"/>
                </a:lnTo>
                <a:lnTo>
                  <a:pt x="806" y="284"/>
                </a:lnTo>
                <a:lnTo>
                  <a:pt x="801" y="275"/>
                </a:lnTo>
                <a:lnTo>
                  <a:pt x="799" y="273"/>
                </a:lnTo>
                <a:lnTo>
                  <a:pt x="790" y="266"/>
                </a:lnTo>
                <a:lnTo>
                  <a:pt x="787" y="266"/>
                </a:lnTo>
                <a:lnTo>
                  <a:pt x="787" y="268"/>
                </a:lnTo>
                <a:lnTo>
                  <a:pt x="785" y="275"/>
                </a:lnTo>
                <a:lnTo>
                  <a:pt x="782" y="275"/>
                </a:lnTo>
                <a:lnTo>
                  <a:pt x="771" y="273"/>
                </a:lnTo>
                <a:lnTo>
                  <a:pt x="761" y="275"/>
                </a:lnTo>
                <a:lnTo>
                  <a:pt x="754" y="273"/>
                </a:lnTo>
                <a:lnTo>
                  <a:pt x="735" y="256"/>
                </a:lnTo>
                <a:lnTo>
                  <a:pt x="728" y="251"/>
                </a:lnTo>
                <a:lnTo>
                  <a:pt x="721" y="249"/>
                </a:lnTo>
                <a:lnTo>
                  <a:pt x="721" y="235"/>
                </a:lnTo>
                <a:lnTo>
                  <a:pt x="721" y="204"/>
                </a:lnTo>
                <a:lnTo>
                  <a:pt x="721" y="190"/>
                </a:lnTo>
                <a:lnTo>
                  <a:pt x="721" y="173"/>
                </a:lnTo>
                <a:lnTo>
                  <a:pt x="721" y="159"/>
                </a:lnTo>
                <a:lnTo>
                  <a:pt x="721" y="145"/>
                </a:lnTo>
                <a:lnTo>
                  <a:pt x="721" y="114"/>
                </a:lnTo>
                <a:lnTo>
                  <a:pt x="721" y="97"/>
                </a:lnTo>
                <a:lnTo>
                  <a:pt x="721" y="83"/>
                </a:lnTo>
                <a:lnTo>
                  <a:pt x="721" y="67"/>
                </a:lnTo>
                <a:lnTo>
                  <a:pt x="721" y="52"/>
                </a:lnTo>
                <a:lnTo>
                  <a:pt x="721" y="22"/>
                </a:lnTo>
                <a:lnTo>
                  <a:pt x="721" y="7"/>
                </a:lnTo>
                <a:lnTo>
                  <a:pt x="702" y="7"/>
                </a:lnTo>
                <a:lnTo>
                  <a:pt x="683" y="7"/>
                </a:lnTo>
                <a:lnTo>
                  <a:pt x="664" y="7"/>
                </a:lnTo>
                <a:lnTo>
                  <a:pt x="645" y="7"/>
                </a:lnTo>
                <a:lnTo>
                  <a:pt x="626" y="7"/>
                </a:lnTo>
                <a:lnTo>
                  <a:pt x="605" y="5"/>
                </a:lnTo>
                <a:lnTo>
                  <a:pt x="586" y="5"/>
                </a:lnTo>
                <a:lnTo>
                  <a:pt x="567" y="5"/>
                </a:lnTo>
                <a:lnTo>
                  <a:pt x="548" y="5"/>
                </a:lnTo>
                <a:lnTo>
                  <a:pt x="529" y="5"/>
                </a:lnTo>
                <a:lnTo>
                  <a:pt x="510" y="5"/>
                </a:lnTo>
                <a:lnTo>
                  <a:pt x="492" y="3"/>
                </a:lnTo>
                <a:lnTo>
                  <a:pt x="473" y="3"/>
                </a:lnTo>
                <a:lnTo>
                  <a:pt x="454" y="3"/>
                </a:lnTo>
                <a:lnTo>
                  <a:pt x="432" y="3"/>
                </a:lnTo>
                <a:lnTo>
                  <a:pt x="414" y="0"/>
                </a:lnTo>
                <a:lnTo>
                  <a:pt x="409" y="0"/>
                </a:lnTo>
                <a:lnTo>
                  <a:pt x="409" y="38"/>
                </a:lnTo>
                <a:lnTo>
                  <a:pt x="406" y="74"/>
                </a:lnTo>
                <a:lnTo>
                  <a:pt x="406" y="109"/>
                </a:lnTo>
                <a:lnTo>
                  <a:pt x="404" y="145"/>
                </a:lnTo>
                <a:lnTo>
                  <a:pt x="404" y="180"/>
                </a:lnTo>
                <a:lnTo>
                  <a:pt x="402" y="216"/>
                </a:lnTo>
                <a:lnTo>
                  <a:pt x="402" y="251"/>
                </a:lnTo>
                <a:lnTo>
                  <a:pt x="399" y="287"/>
                </a:lnTo>
                <a:lnTo>
                  <a:pt x="397" y="322"/>
                </a:lnTo>
                <a:lnTo>
                  <a:pt x="397" y="358"/>
                </a:lnTo>
                <a:lnTo>
                  <a:pt x="395" y="393"/>
                </a:lnTo>
                <a:lnTo>
                  <a:pt x="395" y="429"/>
                </a:lnTo>
                <a:lnTo>
                  <a:pt x="392" y="464"/>
                </a:lnTo>
                <a:lnTo>
                  <a:pt x="392" y="500"/>
                </a:lnTo>
                <a:lnTo>
                  <a:pt x="390" y="535"/>
                </a:lnTo>
                <a:lnTo>
                  <a:pt x="390" y="571"/>
                </a:lnTo>
                <a:lnTo>
                  <a:pt x="364" y="571"/>
                </a:lnTo>
                <a:lnTo>
                  <a:pt x="340" y="569"/>
                </a:lnTo>
                <a:lnTo>
                  <a:pt x="317" y="569"/>
                </a:lnTo>
                <a:lnTo>
                  <a:pt x="291" y="566"/>
                </a:lnTo>
                <a:lnTo>
                  <a:pt x="267" y="566"/>
                </a:lnTo>
                <a:lnTo>
                  <a:pt x="243" y="564"/>
                </a:lnTo>
                <a:lnTo>
                  <a:pt x="220" y="564"/>
                </a:lnTo>
                <a:lnTo>
                  <a:pt x="194" y="561"/>
                </a:lnTo>
                <a:lnTo>
                  <a:pt x="170" y="561"/>
                </a:lnTo>
                <a:lnTo>
                  <a:pt x="146" y="559"/>
                </a:lnTo>
                <a:lnTo>
                  <a:pt x="120" y="557"/>
                </a:lnTo>
                <a:lnTo>
                  <a:pt x="97" y="557"/>
                </a:lnTo>
                <a:lnTo>
                  <a:pt x="73" y="554"/>
                </a:lnTo>
                <a:lnTo>
                  <a:pt x="47" y="552"/>
                </a:lnTo>
                <a:lnTo>
                  <a:pt x="23" y="552"/>
                </a:lnTo>
                <a:lnTo>
                  <a:pt x="0" y="550"/>
                </a:lnTo>
                <a:lnTo>
                  <a:pt x="0" y="550"/>
                </a:lnTo>
                <a:lnTo>
                  <a:pt x="9" y="573"/>
                </a:lnTo>
                <a:lnTo>
                  <a:pt x="9" y="573"/>
                </a:lnTo>
                <a:lnTo>
                  <a:pt x="21" y="580"/>
                </a:lnTo>
                <a:lnTo>
                  <a:pt x="21" y="580"/>
                </a:lnTo>
                <a:lnTo>
                  <a:pt x="30" y="592"/>
                </a:lnTo>
                <a:lnTo>
                  <a:pt x="40" y="611"/>
                </a:lnTo>
                <a:lnTo>
                  <a:pt x="52" y="623"/>
                </a:lnTo>
                <a:lnTo>
                  <a:pt x="63" y="630"/>
                </a:lnTo>
                <a:lnTo>
                  <a:pt x="85" y="651"/>
                </a:lnTo>
                <a:lnTo>
                  <a:pt x="115" y="687"/>
                </a:lnTo>
                <a:lnTo>
                  <a:pt x="142" y="711"/>
                </a:lnTo>
                <a:lnTo>
                  <a:pt x="160" y="722"/>
                </a:lnTo>
                <a:lnTo>
                  <a:pt x="172" y="732"/>
                </a:lnTo>
                <a:lnTo>
                  <a:pt x="179" y="741"/>
                </a:lnTo>
                <a:lnTo>
                  <a:pt x="186" y="758"/>
                </a:lnTo>
                <a:lnTo>
                  <a:pt x="203" y="798"/>
                </a:lnTo>
                <a:lnTo>
                  <a:pt x="203" y="817"/>
                </a:lnTo>
                <a:lnTo>
                  <a:pt x="208" y="834"/>
                </a:lnTo>
                <a:lnTo>
                  <a:pt x="220" y="857"/>
                </a:lnTo>
                <a:lnTo>
                  <a:pt x="231" y="872"/>
                </a:lnTo>
                <a:lnTo>
                  <a:pt x="241" y="876"/>
                </a:lnTo>
                <a:lnTo>
                  <a:pt x="250" y="883"/>
                </a:lnTo>
                <a:lnTo>
                  <a:pt x="262" y="898"/>
                </a:lnTo>
                <a:lnTo>
                  <a:pt x="276" y="905"/>
                </a:lnTo>
                <a:lnTo>
                  <a:pt x="291" y="909"/>
                </a:lnTo>
                <a:lnTo>
                  <a:pt x="312" y="921"/>
                </a:lnTo>
                <a:lnTo>
                  <a:pt x="338" y="940"/>
                </a:lnTo>
                <a:lnTo>
                  <a:pt x="357" y="950"/>
                </a:lnTo>
                <a:lnTo>
                  <a:pt x="366" y="950"/>
                </a:lnTo>
                <a:lnTo>
                  <a:pt x="376" y="945"/>
                </a:lnTo>
                <a:lnTo>
                  <a:pt x="383" y="933"/>
                </a:lnTo>
                <a:lnTo>
                  <a:pt x="390" y="926"/>
                </a:lnTo>
                <a:lnTo>
                  <a:pt x="397" y="924"/>
                </a:lnTo>
                <a:lnTo>
                  <a:pt x="402" y="919"/>
                </a:lnTo>
                <a:lnTo>
                  <a:pt x="399" y="912"/>
                </a:lnTo>
                <a:lnTo>
                  <a:pt x="404" y="895"/>
                </a:lnTo>
                <a:lnTo>
                  <a:pt x="416" y="869"/>
                </a:lnTo>
                <a:lnTo>
                  <a:pt x="430" y="857"/>
                </a:lnTo>
                <a:lnTo>
                  <a:pt x="447" y="855"/>
                </a:lnTo>
                <a:lnTo>
                  <a:pt x="456" y="850"/>
                </a:lnTo>
                <a:lnTo>
                  <a:pt x="461" y="843"/>
                </a:lnTo>
                <a:lnTo>
                  <a:pt x="470" y="843"/>
                </a:lnTo>
                <a:lnTo>
                  <a:pt x="482" y="850"/>
                </a:lnTo>
                <a:lnTo>
                  <a:pt x="501" y="853"/>
                </a:lnTo>
                <a:lnTo>
                  <a:pt x="527" y="855"/>
                </a:lnTo>
                <a:lnTo>
                  <a:pt x="541" y="855"/>
                </a:lnTo>
                <a:lnTo>
                  <a:pt x="546" y="853"/>
                </a:lnTo>
                <a:lnTo>
                  <a:pt x="551" y="853"/>
                </a:lnTo>
                <a:lnTo>
                  <a:pt x="551" y="855"/>
                </a:lnTo>
                <a:lnTo>
                  <a:pt x="553" y="857"/>
                </a:lnTo>
                <a:lnTo>
                  <a:pt x="563" y="857"/>
                </a:lnTo>
                <a:lnTo>
                  <a:pt x="567" y="862"/>
                </a:lnTo>
                <a:lnTo>
                  <a:pt x="577" y="876"/>
                </a:lnTo>
                <a:lnTo>
                  <a:pt x="605" y="898"/>
                </a:lnTo>
                <a:lnTo>
                  <a:pt x="605" y="898"/>
                </a:lnTo>
                <a:lnTo>
                  <a:pt x="607" y="905"/>
                </a:lnTo>
                <a:lnTo>
                  <a:pt x="619" y="917"/>
                </a:lnTo>
                <a:lnTo>
                  <a:pt x="638" y="933"/>
                </a:lnTo>
                <a:lnTo>
                  <a:pt x="648" y="947"/>
                </a:lnTo>
                <a:lnTo>
                  <a:pt x="650" y="959"/>
                </a:lnTo>
                <a:lnTo>
                  <a:pt x="659" y="978"/>
                </a:lnTo>
                <a:lnTo>
                  <a:pt x="676" y="1004"/>
                </a:lnTo>
                <a:lnTo>
                  <a:pt x="683" y="1018"/>
                </a:lnTo>
                <a:lnTo>
                  <a:pt x="683" y="1021"/>
                </a:lnTo>
                <a:lnTo>
                  <a:pt x="683" y="1028"/>
                </a:lnTo>
                <a:lnTo>
                  <a:pt x="688" y="1042"/>
                </a:lnTo>
                <a:lnTo>
                  <a:pt x="697" y="1052"/>
                </a:lnTo>
                <a:lnTo>
                  <a:pt x="709" y="1061"/>
                </a:lnTo>
                <a:lnTo>
                  <a:pt x="721" y="1075"/>
                </a:lnTo>
                <a:lnTo>
                  <a:pt x="735" y="1099"/>
                </a:lnTo>
                <a:lnTo>
                  <a:pt x="749" y="1115"/>
                </a:lnTo>
                <a:lnTo>
                  <a:pt x="768" y="1127"/>
                </a:lnTo>
                <a:lnTo>
                  <a:pt x="778" y="1139"/>
                </a:lnTo>
                <a:lnTo>
                  <a:pt x="780" y="1149"/>
                </a:lnTo>
                <a:lnTo>
                  <a:pt x="780" y="1158"/>
                </a:lnTo>
                <a:lnTo>
                  <a:pt x="778" y="1165"/>
                </a:lnTo>
                <a:lnTo>
                  <a:pt x="780" y="1172"/>
                </a:lnTo>
                <a:lnTo>
                  <a:pt x="785" y="1179"/>
                </a:lnTo>
                <a:lnTo>
                  <a:pt x="785" y="1186"/>
                </a:lnTo>
                <a:lnTo>
                  <a:pt x="785" y="1198"/>
                </a:lnTo>
                <a:lnTo>
                  <a:pt x="785" y="1201"/>
                </a:lnTo>
                <a:lnTo>
                  <a:pt x="785" y="1201"/>
                </a:lnTo>
                <a:lnTo>
                  <a:pt x="785" y="1203"/>
                </a:lnTo>
                <a:lnTo>
                  <a:pt x="801" y="1222"/>
                </a:lnTo>
                <a:lnTo>
                  <a:pt x="811" y="1239"/>
                </a:lnTo>
                <a:lnTo>
                  <a:pt x="818" y="1262"/>
                </a:lnTo>
                <a:lnTo>
                  <a:pt x="818" y="1262"/>
                </a:lnTo>
                <a:lnTo>
                  <a:pt x="825" y="1276"/>
                </a:lnTo>
                <a:lnTo>
                  <a:pt x="835" y="1284"/>
                </a:lnTo>
                <a:lnTo>
                  <a:pt x="851" y="1286"/>
                </a:lnTo>
                <a:lnTo>
                  <a:pt x="865" y="1291"/>
                </a:lnTo>
                <a:lnTo>
                  <a:pt x="872" y="1298"/>
                </a:lnTo>
                <a:lnTo>
                  <a:pt x="884" y="1302"/>
                </a:lnTo>
                <a:lnTo>
                  <a:pt x="896" y="1305"/>
                </a:lnTo>
                <a:lnTo>
                  <a:pt x="910" y="1310"/>
                </a:lnTo>
                <a:lnTo>
                  <a:pt x="922" y="1319"/>
                </a:lnTo>
                <a:lnTo>
                  <a:pt x="943" y="1324"/>
                </a:lnTo>
                <a:lnTo>
                  <a:pt x="976" y="1326"/>
                </a:lnTo>
                <a:lnTo>
                  <a:pt x="1002" y="1331"/>
                </a:lnTo>
                <a:lnTo>
                  <a:pt x="1019" y="1343"/>
                </a:lnTo>
                <a:lnTo>
                  <a:pt x="1026" y="1345"/>
                </a:lnTo>
                <a:lnTo>
                  <a:pt x="1028" y="1345"/>
                </a:lnTo>
                <a:lnTo>
                  <a:pt x="1028" y="1343"/>
                </a:lnTo>
                <a:lnTo>
                  <a:pt x="1031" y="1340"/>
                </a:lnTo>
                <a:lnTo>
                  <a:pt x="1038" y="1336"/>
                </a:lnTo>
                <a:lnTo>
                  <a:pt x="1052" y="1333"/>
                </a:lnTo>
                <a:lnTo>
                  <a:pt x="1052" y="1324"/>
                </a:lnTo>
                <a:lnTo>
                  <a:pt x="1052" y="1321"/>
                </a:lnTo>
                <a:lnTo>
                  <a:pt x="1045" y="1319"/>
                </a:lnTo>
                <a:lnTo>
                  <a:pt x="1021" y="1279"/>
                </a:lnTo>
                <a:lnTo>
                  <a:pt x="1017" y="1269"/>
                </a:lnTo>
                <a:lnTo>
                  <a:pt x="1014" y="1243"/>
                </a:lnTo>
                <a:lnTo>
                  <a:pt x="1010" y="1234"/>
                </a:lnTo>
                <a:lnTo>
                  <a:pt x="1005" y="1215"/>
                </a:lnTo>
                <a:lnTo>
                  <a:pt x="1002" y="1208"/>
                </a:lnTo>
                <a:lnTo>
                  <a:pt x="1007" y="1198"/>
                </a:lnTo>
                <a:lnTo>
                  <a:pt x="1012" y="1189"/>
                </a:lnTo>
                <a:lnTo>
                  <a:pt x="1012" y="1182"/>
                </a:lnTo>
                <a:lnTo>
                  <a:pt x="1010" y="1175"/>
                </a:lnTo>
                <a:lnTo>
                  <a:pt x="986" y="1168"/>
                </a:lnTo>
                <a:lnTo>
                  <a:pt x="976" y="1146"/>
                </a:lnTo>
                <a:lnTo>
                  <a:pt x="986" y="1156"/>
                </a:lnTo>
                <a:lnTo>
                  <a:pt x="1005" y="1165"/>
                </a:lnTo>
                <a:lnTo>
                  <a:pt x="1010" y="1165"/>
                </a:lnTo>
                <a:lnTo>
                  <a:pt x="1014" y="1163"/>
                </a:lnTo>
                <a:lnTo>
                  <a:pt x="1021" y="1151"/>
                </a:lnTo>
                <a:lnTo>
                  <a:pt x="1031" y="1120"/>
                </a:lnTo>
                <a:lnTo>
                  <a:pt x="1014" y="1099"/>
                </a:lnTo>
                <a:lnTo>
                  <a:pt x="1017" y="1096"/>
                </a:lnTo>
                <a:lnTo>
                  <a:pt x="1021" y="1094"/>
                </a:lnTo>
                <a:lnTo>
                  <a:pt x="1033" y="1096"/>
                </a:lnTo>
                <a:lnTo>
                  <a:pt x="1043" y="1092"/>
                </a:lnTo>
                <a:lnTo>
                  <a:pt x="1054" y="1078"/>
                </a:lnTo>
                <a:lnTo>
                  <a:pt x="1059" y="1066"/>
                </a:lnTo>
                <a:lnTo>
                  <a:pt x="1045" y="1070"/>
                </a:lnTo>
                <a:lnTo>
                  <a:pt x="1045" y="1063"/>
                </a:lnTo>
                <a:lnTo>
                  <a:pt x="1045" y="1059"/>
                </a:lnTo>
                <a:lnTo>
                  <a:pt x="1050" y="1056"/>
                </a:lnTo>
                <a:lnTo>
                  <a:pt x="1059" y="1056"/>
                </a:lnTo>
                <a:lnTo>
                  <a:pt x="1066" y="1052"/>
                </a:lnTo>
                <a:lnTo>
                  <a:pt x="1069" y="1049"/>
                </a:lnTo>
                <a:lnTo>
                  <a:pt x="1071" y="1054"/>
                </a:lnTo>
                <a:lnTo>
                  <a:pt x="1073" y="1056"/>
                </a:lnTo>
                <a:lnTo>
                  <a:pt x="1080" y="1052"/>
                </a:lnTo>
                <a:lnTo>
                  <a:pt x="1083" y="1049"/>
                </a:lnTo>
                <a:lnTo>
                  <a:pt x="1085" y="1035"/>
                </a:lnTo>
                <a:lnTo>
                  <a:pt x="1085" y="1023"/>
                </a:lnTo>
                <a:lnTo>
                  <a:pt x="1097" y="1033"/>
                </a:lnTo>
                <a:lnTo>
                  <a:pt x="1111" y="1028"/>
                </a:lnTo>
                <a:lnTo>
                  <a:pt x="1118" y="1023"/>
                </a:lnTo>
                <a:lnTo>
                  <a:pt x="1125" y="1016"/>
                </a:lnTo>
                <a:lnTo>
                  <a:pt x="1121" y="1014"/>
                </a:lnTo>
                <a:lnTo>
                  <a:pt x="1114" y="1014"/>
                </a:lnTo>
                <a:lnTo>
                  <a:pt x="1099" y="985"/>
                </a:lnTo>
                <a:lnTo>
                  <a:pt x="1104" y="983"/>
                </a:lnTo>
                <a:lnTo>
                  <a:pt x="1107" y="985"/>
                </a:lnTo>
                <a:lnTo>
                  <a:pt x="1109" y="988"/>
                </a:lnTo>
                <a:lnTo>
                  <a:pt x="1114" y="992"/>
                </a:lnTo>
                <a:lnTo>
                  <a:pt x="1123" y="999"/>
                </a:lnTo>
                <a:lnTo>
                  <a:pt x="1130" y="995"/>
                </a:lnTo>
                <a:lnTo>
                  <a:pt x="1130" y="990"/>
                </a:lnTo>
                <a:lnTo>
                  <a:pt x="1142" y="990"/>
                </a:lnTo>
                <a:lnTo>
                  <a:pt x="1161" y="995"/>
                </a:lnTo>
                <a:lnTo>
                  <a:pt x="1170" y="992"/>
                </a:lnTo>
                <a:lnTo>
                  <a:pt x="1159" y="1002"/>
                </a:lnTo>
                <a:lnTo>
                  <a:pt x="1147" y="1011"/>
                </a:lnTo>
                <a:lnTo>
                  <a:pt x="1154" y="1009"/>
                </a:lnTo>
                <a:lnTo>
                  <a:pt x="1170" y="997"/>
                </a:lnTo>
                <a:lnTo>
                  <a:pt x="1189" y="990"/>
                </a:lnTo>
                <a:lnTo>
                  <a:pt x="1203" y="980"/>
                </a:lnTo>
                <a:lnTo>
                  <a:pt x="1211" y="976"/>
                </a:lnTo>
                <a:lnTo>
                  <a:pt x="1241" y="954"/>
                </a:lnTo>
                <a:lnTo>
                  <a:pt x="1253" y="947"/>
                </a:lnTo>
                <a:lnTo>
                  <a:pt x="1265" y="931"/>
                </a:lnTo>
                <a:lnTo>
                  <a:pt x="1267" y="919"/>
                </a:lnTo>
                <a:lnTo>
                  <a:pt x="1279" y="907"/>
                </a:lnTo>
                <a:lnTo>
                  <a:pt x="1293" y="893"/>
                </a:lnTo>
                <a:lnTo>
                  <a:pt x="1286" y="881"/>
                </a:lnTo>
                <a:lnTo>
                  <a:pt x="1282" y="874"/>
                </a:lnTo>
                <a:lnTo>
                  <a:pt x="1277" y="853"/>
                </a:lnTo>
                <a:lnTo>
                  <a:pt x="1282" y="850"/>
                </a:lnTo>
                <a:lnTo>
                  <a:pt x="1286" y="855"/>
                </a:lnTo>
                <a:lnTo>
                  <a:pt x="1291" y="855"/>
                </a:lnTo>
                <a:lnTo>
                  <a:pt x="1298" y="843"/>
                </a:lnTo>
                <a:lnTo>
                  <a:pt x="1308" y="843"/>
                </a:lnTo>
                <a:lnTo>
                  <a:pt x="1310" y="855"/>
                </a:lnTo>
                <a:lnTo>
                  <a:pt x="1305" y="869"/>
                </a:lnTo>
                <a:lnTo>
                  <a:pt x="1310" y="872"/>
                </a:lnTo>
                <a:lnTo>
                  <a:pt x="1324" y="867"/>
                </a:lnTo>
                <a:lnTo>
                  <a:pt x="1334" y="867"/>
                </a:lnTo>
                <a:lnTo>
                  <a:pt x="1308" y="886"/>
                </a:lnTo>
                <a:lnTo>
                  <a:pt x="1308" y="891"/>
                </a:lnTo>
                <a:lnTo>
                  <a:pt x="1326" y="876"/>
                </a:lnTo>
                <a:lnTo>
                  <a:pt x="1379" y="850"/>
                </a:lnTo>
                <a:lnTo>
                  <a:pt x="1402" y="846"/>
                </a:lnTo>
                <a:lnTo>
                  <a:pt x="1402" y="841"/>
                </a:lnTo>
                <a:lnTo>
                  <a:pt x="1395" y="829"/>
                </a:lnTo>
                <a:lnTo>
                  <a:pt x="1405" y="808"/>
                </a:lnTo>
                <a:lnTo>
                  <a:pt x="1412" y="808"/>
                </a:lnTo>
                <a:lnTo>
                  <a:pt x="1416" y="796"/>
                </a:lnTo>
                <a:lnTo>
                  <a:pt x="1419" y="791"/>
                </a:lnTo>
                <a:lnTo>
                  <a:pt x="1416" y="770"/>
                </a:lnTo>
                <a:lnTo>
                  <a:pt x="1412" y="763"/>
                </a:lnTo>
                <a:lnTo>
                  <a:pt x="1412" y="758"/>
                </a:lnTo>
                <a:lnTo>
                  <a:pt x="1416" y="746"/>
                </a:lnTo>
                <a:lnTo>
                  <a:pt x="1414" y="734"/>
                </a:lnTo>
                <a:lnTo>
                  <a:pt x="1419" y="720"/>
                </a:lnTo>
                <a:lnTo>
                  <a:pt x="1423" y="713"/>
                </a:lnTo>
                <a:lnTo>
                  <a:pt x="1428" y="699"/>
                </a:lnTo>
                <a:lnTo>
                  <a:pt x="1428" y="692"/>
                </a:lnTo>
                <a:lnTo>
                  <a:pt x="1431" y="685"/>
                </a:lnTo>
                <a:lnTo>
                  <a:pt x="1428" y="677"/>
                </a:lnTo>
                <a:lnTo>
                  <a:pt x="1431" y="670"/>
                </a:lnTo>
                <a:close/>
              </a:path>
            </a:pathLst>
          </a:custGeom>
          <a:solidFill>
            <a:schemeClr val="bg1"/>
          </a:solidFill>
          <a:ln w="6350">
            <a:solidFill>
              <a:srgbClr val="00A0DC"/>
            </a:solidFill>
            <a:round/>
            <a:headEnd/>
            <a:tailEnd/>
          </a:ln>
        </p:spPr>
        <p:txBody>
          <a:bodyPr lIns="447939" bIns="191974"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22" name="Oklahoma">
            <a:extLst>
              <a:ext uri="{FF2B5EF4-FFF2-40B4-BE49-F238E27FC236}">
                <a16:creationId xmlns:a16="http://schemas.microsoft.com/office/drawing/2014/main" id="{CF92A399-9C18-1B42-9D8B-802B808E3084}"/>
              </a:ext>
            </a:extLst>
          </p:cNvPr>
          <p:cNvSpPr>
            <a:spLocks noChangeAspect="1"/>
          </p:cNvSpPr>
          <p:nvPr/>
        </p:nvSpPr>
        <p:spPr bwMode="gray">
          <a:xfrm>
            <a:off x="6482173" y="4160267"/>
            <a:ext cx="1277831" cy="645636"/>
          </a:xfrm>
          <a:custGeom>
            <a:avLst/>
            <a:gdLst/>
            <a:ahLst/>
            <a:cxnLst>
              <a:cxn ang="0">
                <a:pos x="865" y="97"/>
              </a:cxn>
              <a:cxn ang="0">
                <a:pos x="879" y="168"/>
              </a:cxn>
              <a:cxn ang="0">
                <a:pos x="886" y="230"/>
              </a:cxn>
              <a:cxn ang="0">
                <a:pos x="889" y="284"/>
              </a:cxn>
              <a:cxn ang="0">
                <a:pos x="891" y="341"/>
              </a:cxn>
              <a:cxn ang="0">
                <a:pos x="894" y="395"/>
              </a:cxn>
              <a:cxn ang="0">
                <a:pos x="863" y="414"/>
              </a:cxn>
              <a:cxn ang="0">
                <a:pos x="816" y="388"/>
              </a:cxn>
              <a:cxn ang="0">
                <a:pos x="792" y="400"/>
              </a:cxn>
              <a:cxn ang="0">
                <a:pos x="775" y="393"/>
              </a:cxn>
              <a:cxn ang="0">
                <a:pos x="747" y="405"/>
              </a:cxn>
              <a:cxn ang="0">
                <a:pos x="702" y="419"/>
              </a:cxn>
              <a:cxn ang="0">
                <a:pos x="681" y="417"/>
              </a:cxn>
              <a:cxn ang="0">
                <a:pos x="666" y="402"/>
              </a:cxn>
              <a:cxn ang="0">
                <a:pos x="652" y="410"/>
              </a:cxn>
              <a:cxn ang="0">
                <a:pos x="633" y="398"/>
              </a:cxn>
              <a:cxn ang="0">
                <a:pos x="619" y="410"/>
              </a:cxn>
              <a:cxn ang="0">
                <a:pos x="612" y="426"/>
              </a:cxn>
              <a:cxn ang="0">
                <a:pos x="607" y="410"/>
              </a:cxn>
              <a:cxn ang="0">
                <a:pos x="593" y="410"/>
              </a:cxn>
              <a:cxn ang="0">
                <a:pos x="574" y="407"/>
              </a:cxn>
              <a:cxn ang="0">
                <a:pos x="558" y="395"/>
              </a:cxn>
              <a:cxn ang="0">
                <a:pos x="536" y="410"/>
              </a:cxn>
              <a:cxn ang="0">
                <a:pos x="525" y="398"/>
              </a:cxn>
              <a:cxn ang="0">
                <a:pos x="508" y="376"/>
              </a:cxn>
              <a:cxn ang="0">
                <a:pos x="473" y="386"/>
              </a:cxn>
              <a:cxn ang="0">
                <a:pos x="435" y="376"/>
              </a:cxn>
              <a:cxn ang="0">
                <a:pos x="394" y="367"/>
              </a:cxn>
              <a:cxn ang="0">
                <a:pos x="376" y="339"/>
              </a:cxn>
              <a:cxn ang="0">
                <a:pos x="368" y="348"/>
              </a:cxn>
              <a:cxn ang="0">
                <a:pos x="321" y="329"/>
              </a:cxn>
              <a:cxn ang="0">
                <a:pos x="307" y="294"/>
              </a:cxn>
              <a:cxn ang="0">
                <a:pos x="307" y="232"/>
              </a:cxn>
              <a:cxn ang="0">
                <a:pos x="307" y="170"/>
              </a:cxn>
              <a:cxn ang="0">
                <a:pos x="307" y="111"/>
              </a:cxn>
              <a:cxn ang="0">
                <a:pos x="269" y="80"/>
              </a:cxn>
              <a:cxn ang="0">
                <a:pos x="191" y="78"/>
              </a:cxn>
              <a:cxn ang="0">
                <a:pos x="115" y="78"/>
              </a:cxn>
              <a:cxn ang="0">
                <a:pos x="40" y="76"/>
              </a:cxn>
              <a:cxn ang="0">
                <a:pos x="2" y="43"/>
              </a:cxn>
              <a:cxn ang="0">
                <a:pos x="52" y="12"/>
              </a:cxn>
              <a:cxn ang="0">
                <a:pos x="151" y="14"/>
              </a:cxn>
              <a:cxn ang="0">
                <a:pos x="243" y="17"/>
              </a:cxn>
              <a:cxn ang="0">
                <a:pos x="338" y="17"/>
              </a:cxn>
              <a:cxn ang="0">
                <a:pos x="432" y="17"/>
              </a:cxn>
              <a:cxn ang="0">
                <a:pos x="527" y="14"/>
              </a:cxn>
              <a:cxn ang="0">
                <a:pos x="622" y="12"/>
              </a:cxn>
              <a:cxn ang="0">
                <a:pos x="714" y="7"/>
              </a:cxn>
              <a:cxn ang="0">
                <a:pos x="808" y="2"/>
              </a:cxn>
              <a:cxn ang="0">
                <a:pos x="858" y="31"/>
              </a:cxn>
            </a:cxnLst>
            <a:rect l="0" t="0" r="r" b="b"/>
            <a:pathLst>
              <a:path w="894" h="426">
                <a:moveTo>
                  <a:pt x="858" y="47"/>
                </a:moveTo>
                <a:lnTo>
                  <a:pt x="858" y="62"/>
                </a:lnTo>
                <a:lnTo>
                  <a:pt x="863" y="80"/>
                </a:lnTo>
                <a:lnTo>
                  <a:pt x="865" y="97"/>
                </a:lnTo>
                <a:lnTo>
                  <a:pt x="870" y="116"/>
                </a:lnTo>
                <a:lnTo>
                  <a:pt x="872" y="133"/>
                </a:lnTo>
                <a:lnTo>
                  <a:pt x="875" y="149"/>
                </a:lnTo>
                <a:lnTo>
                  <a:pt x="879" y="168"/>
                </a:lnTo>
                <a:lnTo>
                  <a:pt x="882" y="185"/>
                </a:lnTo>
                <a:lnTo>
                  <a:pt x="886" y="201"/>
                </a:lnTo>
                <a:lnTo>
                  <a:pt x="886" y="215"/>
                </a:lnTo>
                <a:lnTo>
                  <a:pt x="886" y="230"/>
                </a:lnTo>
                <a:lnTo>
                  <a:pt x="886" y="244"/>
                </a:lnTo>
                <a:lnTo>
                  <a:pt x="889" y="258"/>
                </a:lnTo>
                <a:lnTo>
                  <a:pt x="889" y="272"/>
                </a:lnTo>
                <a:lnTo>
                  <a:pt x="889" y="284"/>
                </a:lnTo>
                <a:lnTo>
                  <a:pt x="889" y="298"/>
                </a:lnTo>
                <a:lnTo>
                  <a:pt x="891" y="312"/>
                </a:lnTo>
                <a:lnTo>
                  <a:pt x="891" y="327"/>
                </a:lnTo>
                <a:lnTo>
                  <a:pt x="891" y="341"/>
                </a:lnTo>
                <a:lnTo>
                  <a:pt x="891" y="355"/>
                </a:lnTo>
                <a:lnTo>
                  <a:pt x="891" y="367"/>
                </a:lnTo>
                <a:lnTo>
                  <a:pt x="894" y="381"/>
                </a:lnTo>
                <a:lnTo>
                  <a:pt x="894" y="395"/>
                </a:lnTo>
                <a:lnTo>
                  <a:pt x="894" y="410"/>
                </a:lnTo>
                <a:lnTo>
                  <a:pt x="894" y="424"/>
                </a:lnTo>
                <a:lnTo>
                  <a:pt x="870" y="419"/>
                </a:lnTo>
                <a:lnTo>
                  <a:pt x="863" y="414"/>
                </a:lnTo>
                <a:lnTo>
                  <a:pt x="853" y="410"/>
                </a:lnTo>
                <a:lnTo>
                  <a:pt x="842" y="400"/>
                </a:lnTo>
                <a:lnTo>
                  <a:pt x="823" y="391"/>
                </a:lnTo>
                <a:lnTo>
                  <a:pt x="816" y="388"/>
                </a:lnTo>
                <a:lnTo>
                  <a:pt x="813" y="388"/>
                </a:lnTo>
                <a:lnTo>
                  <a:pt x="808" y="395"/>
                </a:lnTo>
                <a:lnTo>
                  <a:pt x="799" y="400"/>
                </a:lnTo>
                <a:lnTo>
                  <a:pt x="792" y="400"/>
                </a:lnTo>
                <a:lnTo>
                  <a:pt x="782" y="400"/>
                </a:lnTo>
                <a:lnTo>
                  <a:pt x="780" y="398"/>
                </a:lnTo>
                <a:lnTo>
                  <a:pt x="778" y="395"/>
                </a:lnTo>
                <a:lnTo>
                  <a:pt x="775" y="393"/>
                </a:lnTo>
                <a:lnTo>
                  <a:pt x="771" y="393"/>
                </a:lnTo>
                <a:lnTo>
                  <a:pt x="756" y="400"/>
                </a:lnTo>
                <a:lnTo>
                  <a:pt x="754" y="402"/>
                </a:lnTo>
                <a:lnTo>
                  <a:pt x="747" y="405"/>
                </a:lnTo>
                <a:lnTo>
                  <a:pt x="737" y="402"/>
                </a:lnTo>
                <a:lnTo>
                  <a:pt x="719" y="410"/>
                </a:lnTo>
                <a:lnTo>
                  <a:pt x="711" y="417"/>
                </a:lnTo>
                <a:lnTo>
                  <a:pt x="702" y="419"/>
                </a:lnTo>
                <a:lnTo>
                  <a:pt x="700" y="426"/>
                </a:lnTo>
                <a:lnTo>
                  <a:pt x="697" y="424"/>
                </a:lnTo>
                <a:lnTo>
                  <a:pt x="688" y="417"/>
                </a:lnTo>
                <a:lnTo>
                  <a:pt x="681" y="417"/>
                </a:lnTo>
                <a:lnTo>
                  <a:pt x="669" y="410"/>
                </a:lnTo>
                <a:lnTo>
                  <a:pt x="669" y="402"/>
                </a:lnTo>
                <a:lnTo>
                  <a:pt x="666" y="402"/>
                </a:lnTo>
                <a:lnTo>
                  <a:pt x="666" y="402"/>
                </a:lnTo>
                <a:lnTo>
                  <a:pt x="664" y="402"/>
                </a:lnTo>
                <a:lnTo>
                  <a:pt x="659" y="407"/>
                </a:lnTo>
                <a:lnTo>
                  <a:pt x="655" y="410"/>
                </a:lnTo>
                <a:lnTo>
                  <a:pt x="652" y="410"/>
                </a:lnTo>
                <a:lnTo>
                  <a:pt x="643" y="405"/>
                </a:lnTo>
                <a:lnTo>
                  <a:pt x="638" y="400"/>
                </a:lnTo>
                <a:lnTo>
                  <a:pt x="636" y="398"/>
                </a:lnTo>
                <a:lnTo>
                  <a:pt x="633" y="398"/>
                </a:lnTo>
                <a:lnTo>
                  <a:pt x="629" y="400"/>
                </a:lnTo>
                <a:lnTo>
                  <a:pt x="626" y="407"/>
                </a:lnTo>
                <a:lnTo>
                  <a:pt x="624" y="410"/>
                </a:lnTo>
                <a:lnTo>
                  <a:pt x="619" y="410"/>
                </a:lnTo>
                <a:lnTo>
                  <a:pt x="619" y="414"/>
                </a:lnTo>
                <a:lnTo>
                  <a:pt x="617" y="424"/>
                </a:lnTo>
                <a:lnTo>
                  <a:pt x="614" y="426"/>
                </a:lnTo>
                <a:lnTo>
                  <a:pt x="612" y="426"/>
                </a:lnTo>
                <a:lnTo>
                  <a:pt x="607" y="424"/>
                </a:lnTo>
                <a:lnTo>
                  <a:pt x="605" y="419"/>
                </a:lnTo>
                <a:lnTo>
                  <a:pt x="605" y="417"/>
                </a:lnTo>
                <a:lnTo>
                  <a:pt x="607" y="410"/>
                </a:lnTo>
                <a:lnTo>
                  <a:pt x="605" y="407"/>
                </a:lnTo>
                <a:lnTo>
                  <a:pt x="603" y="405"/>
                </a:lnTo>
                <a:lnTo>
                  <a:pt x="598" y="410"/>
                </a:lnTo>
                <a:lnTo>
                  <a:pt x="593" y="410"/>
                </a:lnTo>
                <a:lnTo>
                  <a:pt x="588" y="414"/>
                </a:lnTo>
                <a:lnTo>
                  <a:pt x="584" y="414"/>
                </a:lnTo>
                <a:lnTo>
                  <a:pt x="581" y="414"/>
                </a:lnTo>
                <a:lnTo>
                  <a:pt x="574" y="407"/>
                </a:lnTo>
                <a:lnTo>
                  <a:pt x="565" y="405"/>
                </a:lnTo>
                <a:lnTo>
                  <a:pt x="562" y="398"/>
                </a:lnTo>
                <a:lnTo>
                  <a:pt x="560" y="395"/>
                </a:lnTo>
                <a:lnTo>
                  <a:pt x="558" y="395"/>
                </a:lnTo>
                <a:lnTo>
                  <a:pt x="555" y="395"/>
                </a:lnTo>
                <a:lnTo>
                  <a:pt x="553" y="398"/>
                </a:lnTo>
                <a:lnTo>
                  <a:pt x="541" y="407"/>
                </a:lnTo>
                <a:lnTo>
                  <a:pt x="536" y="410"/>
                </a:lnTo>
                <a:lnTo>
                  <a:pt x="532" y="412"/>
                </a:lnTo>
                <a:lnTo>
                  <a:pt x="529" y="410"/>
                </a:lnTo>
                <a:lnTo>
                  <a:pt x="525" y="407"/>
                </a:lnTo>
                <a:lnTo>
                  <a:pt x="525" y="398"/>
                </a:lnTo>
                <a:lnTo>
                  <a:pt x="522" y="395"/>
                </a:lnTo>
                <a:lnTo>
                  <a:pt x="513" y="391"/>
                </a:lnTo>
                <a:lnTo>
                  <a:pt x="510" y="383"/>
                </a:lnTo>
                <a:lnTo>
                  <a:pt x="508" y="376"/>
                </a:lnTo>
                <a:lnTo>
                  <a:pt x="496" y="379"/>
                </a:lnTo>
                <a:lnTo>
                  <a:pt x="482" y="379"/>
                </a:lnTo>
                <a:lnTo>
                  <a:pt x="475" y="383"/>
                </a:lnTo>
                <a:lnTo>
                  <a:pt x="473" y="386"/>
                </a:lnTo>
                <a:lnTo>
                  <a:pt x="468" y="383"/>
                </a:lnTo>
                <a:lnTo>
                  <a:pt x="456" y="376"/>
                </a:lnTo>
                <a:lnTo>
                  <a:pt x="442" y="379"/>
                </a:lnTo>
                <a:lnTo>
                  <a:pt x="435" y="376"/>
                </a:lnTo>
                <a:lnTo>
                  <a:pt x="416" y="369"/>
                </a:lnTo>
                <a:lnTo>
                  <a:pt x="402" y="369"/>
                </a:lnTo>
                <a:lnTo>
                  <a:pt x="397" y="369"/>
                </a:lnTo>
                <a:lnTo>
                  <a:pt x="394" y="367"/>
                </a:lnTo>
                <a:lnTo>
                  <a:pt x="392" y="357"/>
                </a:lnTo>
                <a:lnTo>
                  <a:pt x="387" y="348"/>
                </a:lnTo>
                <a:lnTo>
                  <a:pt x="385" y="346"/>
                </a:lnTo>
                <a:lnTo>
                  <a:pt x="376" y="339"/>
                </a:lnTo>
                <a:lnTo>
                  <a:pt x="373" y="339"/>
                </a:lnTo>
                <a:lnTo>
                  <a:pt x="373" y="341"/>
                </a:lnTo>
                <a:lnTo>
                  <a:pt x="371" y="348"/>
                </a:lnTo>
                <a:lnTo>
                  <a:pt x="368" y="348"/>
                </a:lnTo>
                <a:lnTo>
                  <a:pt x="357" y="346"/>
                </a:lnTo>
                <a:lnTo>
                  <a:pt x="347" y="348"/>
                </a:lnTo>
                <a:lnTo>
                  <a:pt x="340" y="346"/>
                </a:lnTo>
                <a:lnTo>
                  <a:pt x="321" y="329"/>
                </a:lnTo>
                <a:lnTo>
                  <a:pt x="314" y="324"/>
                </a:lnTo>
                <a:lnTo>
                  <a:pt x="307" y="322"/>
                </a:lnTo>
                <a:lnTo>
                  <a:pt x="307" y="308"/>
                </a:lnTo>
                <a:lnTo>
                  <a:pt x="307" y="294"/>
                </a:lnTo>
                <a:lnTo>
                  <a:pt x="307" y="277"/>
                </a:lnTo>
                <a:lnTo>
                  <a:pt x="307" y="263"/>
                </a:lnTo>
                <a:lnTo>
                  <a:pt x="307" y="246"/>
                </a:lnTo>
                <a:lnTo>
                  <a:pt x="307" y="232"/>
                </a:lnTo>
                <a:lnTo>
                  <a:pt x="307" y="218"/>
                </a:lnTo>
                <a:lnTo>
                  <a:pt x="307" y="201"/>
                </a:lnTo>
                <a:lnTo>
                  <a:pt x="307" y="187"/>
                </a:lnTo>
                <a:lnTo>
                  <a:pt x="307" y="170"/>
                </a:lnTo>
                <a:lnTo>
                  <a:pt x="307" y="156"/>
                </a:lnTo>
                <a:lnTo>
                  <a:pt x="307" y="140"/>
                </a:lnTo>
                <a:lnTo>
                  <a:pt x="307" y="125"/>
                </a:lnTo>
                <a:lnTo>
                  <a:pt x="307" y="111"/>
                </a:lnTo>
                <a:lnTo>
                  <a:pt x="307" y="95"/>
                </a:lnTo>
                <a:lnTo>
                  <a:pt x="307" y="80"/>
                </a:lnTo>
                <a:lnTo>
                  <a:pt x="288" y="80"/>
                </a:lnTo>
                <a:lnTo>
                  <a:pt x="269" y="80"/>
                </a:lnTo>
                <a:lnTo>
                  <a:pt x="250" y="80"/>
                </a:lnTo>
                <a:lnTo>
                  <a:pt x="231" y="80"/>
                </a:lnTo>
                <a:lnTo>
                  <a:pt x="212" y="80"/>
                </a:lnTo>
                <a:lnTo>
                  <a:pt x="191" y="78"/>
                </a:lnTo>
                <a:lnTo>
                  <a:pt x="172" y="78"/>
                </a:lnTo>
                <a:lnTo>
                  <a:pt x="153" y="78"/>
                </a:lnTo>
                <a:lnTo>
                  <a:pt x="134" y="78"/>
                </a:lnTo>
                <a:lnTo>
                  <a:pt x="115" y="78"/>
                </a:lnTo>
                <a:lnTo>
                  <a:pt x="96" y="78"/>
                </a:lnTo>
                <a:lnTo>
                  <a:pt x="78" y="76"/>
                </a:lnTo>
                <a:lnTo>
                  <a:pt x="59" y="76"/>
                </a:lnTo>
                <a:lnTo>
                  <a:pt x="40" y="76"/>
                </a:lnTo>
                <a:lnTo>
                  <a:pt x="18" y="76"/>
                </a:lnTo>
                <a:lnTo>
                  <a:pt x="0" y="73"/>
                </a:lnTo>
                <a:lnTo>
                  <a:pt x="2" y="59"/>
                </a:lnTo>
                <a:lnTo>
                  <a:pt x="2" y="43"/>
                </a:lnTo>
                <a:lnTo>
                  <a:pt x="2" y="26"/>
                </a:lnTo>
                <a:lnTo>
                  <a:pt x="2" y="12"/>
                </a:lnTo>
                <a:lnTo>
                  <a:pt x="28" y="12"/>
                </a:lnTo>
                <a:lnTo>
                  <a:pt x="52" y="12"/>
                </a:lnTo>
                <a:lnTo>
                  <a:pt x="78" y="14"/>
                </a:lnTo>
                <a:lnTo>
                  <a:pt x="104" y="14"/>
                </a:lnTo>
                <a:lnTo>
                  <a:pt x="127" y="14"/>
                </a:lnTo>
                <a:lnTo>
                  <a:pt x="151" y="14"/>
                </a:lnTo>
                <a:lnTo>
                  <a:pt x="175" y="17"/>
                </a:lnTo>
                <a:lnTo>
                  <a:pt x="196" y="17"/>
                </a:lnTo>
                <a:lnTo>
                  <a:pt x="219" y="17"/>
                </a:lnTo>
                <a:lnTo>
                  <a:pt x="243" y="17"/>
                </a:lnTo>
                <a:lnTo>
                  <a:pt x="267" y="17"/>
                </a:lnTo>
                <a:lnTo>
                  <a:pt x="290" y="17"/>
                </a:lnTo>
                <a:lnTo>
                  <a:pt x="314" y="17"/>
                </a:lnTo>
                <a:lnTo>
                  <a:pt x="338" y="17"/>
                </a:lnTo>
                <a:lnTo>
                  <a:pt x="361" y="17"/>
                </a:lnTo>
                <a:lnTo>
                  <a:pt x="385" y="17"/>
                </a:lnTo>
                <a:lnTo>
                  <a:pt x="409" y="17"/>
                </a:lnTo>
                <a:lnTo>
                  <a:pt x="432" y="17"/>
                </a:lnTo>
                <a:lnTo>
                  <a:pt x="456" y="14"/>
                </a:lnTo>
                <a:lnTo>
                  <a:pt x="480" y="14"/>
                </a:lnTo>
                <a:lnTo>
                  <a:pt x="503" y="14"/>
                </a:lnTo>
                <a:lnTo>
                  <a:pt x="527" y="14"/>
                </a:lnTo>
                <a:lnTo>
                  <a:pt x="551" y="14"/>
                </a:lnTo>
                <a:lnTo>
                  <a:pt x="574" y="12"/>
                </a:lnTo>
                <a:lnTo>
                  <a:pt x="598" y="12"/>
                </a:lnTo>
                <a:lnTo>
                  <a:pt x="622" y="12"/>
                </a:lnTo>
                <a:lnTo>
                  <a:pt x="643" y="9"/>
                </a:lnTo>
                <a:lnTo>
                  <a:pt x="666" y="9"/>
                </a:lnTo>
                <a:lnTo>
                  <a:pt x="690" y="7"/>
                </a:lnTo>
                <a:lnTo>
                  <a:pt x="714" y="7"/>
                </a:lnTo>
                <a:lnTo>
                  <a:pt x="737" y="5"/>
                </a:lnTo>
                <a:lnTo>
                  <a:pt x="761" y="5"/>
                </a:lnTo>
                <a:lnTo>
                  <a:pt x="785" y="2"/>
                </a:lnTo>
                <a:lnTo>
                  <a:pt x="808" y="2"/>
                </a:lnTo>
                <a:lnTo>
                  <a:pt x="832" y="0"/>
                </a:lnTo>
                <a:lnTo>
                  <a:pt x="856" y="0"/>
                </a:lnTo>
                <a:lnTo>
                  <a:pt x="856" y="14"/>
                </a:lnTo>
                <a:lnTo>
                  <a:pt x="858" y="31"/>
                </a:lnTo>
                <a:lnTo>
                  <a:pt x="858" y="47"/>
                </a:lnTo>
                <a:close/>
              </a:path>
            </a:pathLst>
          </a:custGeom>
          <a:solidFill>
            <a:schemeClr val="bg1"/>
          </a:solidFill>
          <a:ln w="6350">
            <a:solidFill>
              <a:srgbClr val="00A0DC"/>
            </a:solidFill>
            <a:round/>
            <a:headEnd/>
            <a:tailEnd/>
          </a:ln>
        </p:spPr>
        <p:txBody>
          <a:bodyPr lIns="521072" bIns="182832"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32" name="Nevada">
            <a:extLst>
              <a:ext uri="{FF2B5EF4-FFF2-40B4-BE49-F238E27FC236}">
                <a16:creationId xmlns:a16="http://schemas.microsoft.com/office/drawing/2014/main" id="{B303C977-BD81-3844-89FD-12E20976FCA5}"/>
              </a:ext>
            </a:extLst>
          </p:cNvPr>
          <p:cNvSpPr>
            <a:spLocks noChangeAspect="1"/>
          </p:cNvSpPr>
          <p:nvPr/>
        </p:nvSpPr>
        <p:spPr bwMode="gray">
          <a:xfrm>
            <a:off x="4125191" y="2872024"/>
            <a:ext cx="909061" cy="1500423"/>
          </a:xfrm>
          <a:custGeom>
            <a:avLst/>
            <a:gdLst/>
            <a:ahLst/>
            <a:cxnLst>
              <a:cxn ang="0">
                <a:pos x="508" y="862"/>
              </a:cxn>
              <a:cxn ang="0">
                <a:pos x="497" y="867"/>
              </a:cxn>
              <a:cxn ang="0">
                <a:pos x="490" y="852"/>
              </a:cxn>
              <a:cxn ang="0">
                <a:pos x="471" y="845"/>
              </a:cxn>
              <a:cxn ang="0">
                <a:pos x="454" y="848"/>
              </a:cxn>
              <a:cxn ang="0">
                <a:pos x="445" y="859"/>
              </a:cxn>
              <a:cxn ang="0">
                <a:pos x="449" y="871"/>
              </a:cxn>
              <a:cxn ang="0">
                <a:pos x="447" y="895"/>
              </a:cxn>
              <a:cxn ang="0">
                <a:pos x="447" y="909"/>
              </a:cxn>
              <a:cxn ang="0">
                <a:pos x="445" y="928"/>
              </a:cxn>
              <a:cxn ang="0">
                <a:pos x="438" y="990"/>
              </a:cxn>
              <a:cxn ang="0">
                <a:pos x="414" y="959"/>
              </a:cxn>
              <a:cxn ang="0">
                <a:pos x="371" y="900"/>
              </a:cxn>
              <a:cxn ang="0">
                <a:pos x="329" y="841"/>
              </a:cxn>
              <a:cxn ang="0">
                <a:pos x="286" y="779"/>
              </a:cxn>
              <a:cxn ang="0">
                <a:pos x="251" y="729"/>
              </a:cxn>
              <a:cxn ang="0">
                <a:pos x="220" y="687"/>
              </a:cxn>
              <a:cxn ang="0">
                <a:pos x="189" y="644"/>
              </a:cxn>
              <a:cxn ang="0">
                <a:pos x="161" y="601"/>
              </a:cxn>
              <a:cxn ang="0">
                <a:pos x="128" y="556"/>
              </a:cxn>
              <a:cxn ang="0">
                <a:pos x="90" y="504"/>
              </a:cxn>
              <a:cxn ang="0">
                <a:pos x="54" y="452"/>
              </a:cxn>
              <a:cxn ang="0">
                <a:pos x="19" y="400"/>
              </a:cxn>
              <a:cxn ang="0">
                <a:pos x="7" y="350"/>
              </a:cxn>
              <a:cxn ang="0">
                <a:pos x="17" y="305"/>
              </a:cxn>
              <a:cxn ang="0">
                <a:pos x="28" y="258"/>
              </a:cxn>
              <a:cxn ang="0">
                <a:pos x="38" y="211"/>
              </a:cxn>
              <a:cxn ang="0">
                <a:pos x="50" y="163"/>
              </a:cxn>
              <a:cxn ang="0">
                <a:pos x="61" y="118"/>
              </a:cxn>
              <a:cxn ang="0">
                <a:pos x="73" y="71"/>
              </a:cxn>
              <a:cxn ang="0">
                <a:pos x="83" y="24"/>
              </a:cxn>
              <a:cxn ang="0">
                <a:pos x="123" y="10"/>
              </a:cxn>
              <a:cxn ang="0">
                <a:pos x="192" y="26"/>
              </a:cxn>
              <a:cxn ang="0">
                <a:pos x="260" y="43"/>
              </a:cxn>
              <a:cxn ang="0">
                <a:pos x="329" y="57"/>
              </a:cxn>
              <a:cxn ang="0">
                <a:pos x="397" y="71"/>
              </a:cxn>
              <a:cxn ang="0">
                <a:pos x="466" y="85"/>
              </a:cxn>
              <a:cxn ang="0">
                <a:pos x="534" y="100"/>
              </a:cxn>
              <a:cxn ang="0">
                <a:pos x="603" y="111"/>
              </a:cxn>
              <a:cxn ang="0">
                <a:pos x="634" y="137"/>
              </a:cxn>
              <a:cxn ang="0">
                <a:pos x="627" y="175"/>
              </a:cxn>
              <a:cxn ang="0">
                <a:pos x="620" y="216"/>
              </a:cxn>
              <a:cxn ang="0">
                <a:pos x="615" y="256"/>
              </a:cxn>
              <a:cxn ang="0">
                <a:pos x="608" y="294"/>
              </a:cxn>
              <a:cxn ang="0">
                <a:pos x="601" y="334"/>
              </a:cxn>
              <a:cxn ang="0">
                <a:pos x="596" y="372"/>
              </a:cxn>
              <a:cxn ang="0">
                <a:pos x="589" y="412"/>
              </a:cxn>
              <a:cxn ang="0">
                <a:pos x="582" y="452"/>
              </a:cxn>
              <a:cxn ang="0">
                <a:pos x="575" y="490"/>
              </a:cxn>
              <a:cxn ang="0">
                <a:pos x="570" y="530"/>
              </a:cxn>
              <a:cxn ang="0">
                <a:pos x="563" y="571"/>
              </a:cxn>
              <a:cxn ang="0">
                <a:pos x="558" y="608"/>
              </a:cxn>
              <a:cxn ang="0">
                <a:pos x="551" y="649"/>
              </a:cxn>
              <a:cxn ang="0">
                <a:pos x="544" y="687"/>
              </a:cxn>
              <a:cxn ang="0">
                <a:pos x="539" y="727"/>
              </a:cxn>
              <a:cxn ang="0">
                <a:pos x="527" y="796"/>
              </a:cxn>
              <a:cxn ang="0">
                <a:pos x="518" y="850"/>
              </a:cxn>
            </a:cxnLst>
            <a:rect l="0" t="0" r="r" b="b"/>
            <a:pathLst>
              <a:path w="636" h="990">
                <a:moveTo>
                  <a:pt x="518" y="850"/>
                </a:moveTo>
                <a:lnTo>
                  <a:pt x="508" y="862"/>
                </a:lnTo>
                <a:lnTo>
                  <a:pt x="501" y="867"/>
                </a:lnTo>
                <a:lnTo>
                  <a:pt x="497" y="867"/>
                </a:lnTo>
                <a:lnTo>
                  <a:pt x="492" y="862"/>
                </a:lnTo>
                <a:lnTo>
                  <a:pt x="490" y="852"/>
                </a:lnTo>
                <a:lnTo>
                  <a:pt x="482" y="848"/>
                </a:lnTo>
                <a:lnTo>
                  <a:pt x="471" y="845"/>
                </a:lnTo>
                <a:lnTo>
                  <a:pt x="464" y="845"/>
                </a:lnTo>
                <a:lnTo>
                  <a:pt x="454" y="848"/>
                </a:lnTo>
                <a:lnTo>
                  <a:pt x="449" y="850"/>
                </a:lnTo>
                <a:lnTo>
                  <a:pt x="445" y="859"/>
                </a:lnTo>
                <a:lnTo>
                  <a:pt x="445" y="862"/>
                </a:lnTo>
                <a:lnTo>
                  <a:pt x="449" y="871"/>
                </a:lnTo>
                <a:lnTo>
                  <a:pt x="447" y="885"/>
                </a:lnTo>
                <a:lnTo>
                  <a:pt x="447" y="895"/>
                </a:lnTo>
                <a:lnTo>
                  <a:pt x="447" y="902"/>
                </a:lnTo>
                <a:lnTo>
                  <a:pt x="447" y="909"/>
                </a:lnTo>
                <a:lnTo>
                  <a:pt x="445" y="919"/>
                </a:lnTo>
                <a:lnTo>
                  <a:pt x="445" y="928"/>
                </a:lnTo>
                <a:lnTo>
                  <a:pt x="447" y="945"/>
                </a:lnTo>
                <a:lnTo>
                  <a:pt x="438" y="990"/>
                </a:lnTo>
                <a:lnTo>
                  <a:pt x="438" y="990"/>
                </a:lnTo>
                <a:lnTo>
                  <a:pt x="414" y="959"/>
                </a:lnTo>
                <a:lnTo>
                  <a:pt x="393" y="928"/>
                </a:lnTo>
                <a:lnTo>
                  <a:pt x="371" y="900"/>
                </a:lnTo>
                <a:lnTo>
                  <a:pt x="350" y="869"/>
                </a:lnTo>
                <a:lnTo>
                  <a:pt x="329" y="841"/>
                </a:lnTo>
                <a:lnTo>
                  <a:pt x="307" y="810"/>
                </a:lnTo>
                <a:lnTo>
                  <a:pt x="286" y="779"/>
                </a:lnTo>
                <a:lnTo>
                  <a:pt x="265" y="751"/>
                </a:lnTo>
                <a:lnTo>
                  <a:pt x="251" y="729"/>
                </a:lnTo>
                <a:lnTo>
                  <a:pt x="234" y="708"/>
                </a:lnTo>
                <a:lnTo>
                  <a:pt x="220" y="687"/>
                </a:lnTo>
                <a:lnTo>
                  <a:pt x="206" y="665"/>
                </a:lnTo>
                <a:lnTo>
                  <a:pt x="189" y="644"/>
                </a:lnTo>
                <a:lnTo>
                  <a:pt x="175" y="623"/>
                </a:lnTo>
                <a:lnTo>
                  <a:pt x="161" y="601"/>
                </a:lnTo>
                <a:lnTo>
                  <a:pt x="147" y="580"/>
                </a:lnTo>
                <a:lnTo>
                  <a:pt x="128" y="556"/>
                </a:lnTo>
                <a:lnTo>
                  <a:pt x="109" y="530"/>
                </a:lnTo>
                <a:lnTo>
                  <a:pt x="90" y="504"/>
                </a:lnTo>
                <a:lnTo>
                  <a:pt x="73" y="478"/>
                </a:lnTo>
                <a:lnTo>
                  <a:pt x="54" y="452"/>
                </a:lnTo>
                <a:lnTo>
                  <a:pt x="35" y="426"/>
                </a:lnTo>
                <a:lnTo>
                  <a:pt x="19" y="400"/>
                </a:lnTo>
                <a:lnTo>
                  <a:pt x="0" y="374"/>
                </a:lnTo>
                <a:lnTo>
                  <a:pt x="7" y="350"/>
                </a:lnTo>
                <a:lnTo>
                  <a:pt x="12" y="329"/>
                </a:lnTo>
                <a:lnTo>
                  <a:pt x="17" y="305"/>
                </a:lnTo>
                <a:lnTo>
                  <a:pt x="24" y="282"/>
                </a:lnTo>
                <a:lnTo>
                  <a:pt x="28" y="258"/>
                </a:lnTo>
                <a:lnTo>
                  <a:pt x="33" y="234"/>
                </a:lnTo>
                <a:lnTo>
                  <a:pt x="38" y="211"/>
                </a:lnTo>
                <a:lnTo>
                  <a:pt x="45" y="187"/>
                </a:lnTo>
                <a:lnTo>
                  <a:pt x="50" y="163"/>
                </a:lnTo>
                <a:lnTo>
                  <a:pt x="54" y="142"/>
                </a:lnTo>
                <a:lnTo>
                  <a:pt x="61" y="118"/>
                </a:lnTo>
                <a:lnTo>
                  <a:pt x="66" y="95"/>
                </a:lnTo>
                <a:lnTo>
                  <a:pt x="73" y="71"/>
                </a:lnTo>
                <a:lnTo>
                  <a:pt x="78" y="47"/>
                </a:lnTo>
                <a:lnTo>
                  <a:pt x="83" y="24"/>
                </a:lnTo>
                <a:lnTo>
                  <a:pt x="90" y="0"/>
                </a:lnTo>
                <a:lnTo>
                  <a:pt x="123" y="10"/>
                </a:lnTo>
                <a:lnTo>
                  <a:pt x="156" y="17"/>
                </a:lnTo>
                <a:lnTo>
                  <a:pt x="192" y="26"/>
                </a:lnTo>
                <a:lnTo>
                  <a:pt x="225" y="33"/>
                </a:lnTo>
                <a:lnTo>
                  <a:pt x="260" y="43"/>
                </a:lnTo>
                <a:lnTo>
                  <a:pt x="293" y="50"/>
                </a:lnTo>
                <a:lnTo>
                  <a:pt x="329" y="57"/>
                </a:lnTo>
                <a:lnTo>
                  <a:pt x="362" y="64"/>
                </a:lnTo>
                <a:lnTo>
                  <a:pt x="397" y="71"/>
                </a:lnTo>
                <a:lnTo>
                  <a:pt x="430" y="78"/>
                </a:lnTo>
                <a:lnTo>
                  <a:pt x="466" y="85"/>
                </a:lnTo>
                <a:lnTo>
                  <a:pt x="499" y="92"/>
                </a:lnTo>
                <a:lnTo>
                  <a:pt x="534" y="100"/>
                </a:lnTo>
                <a:lnTo>
                  <a:pt x="568" y="104"/>
                </a:lnTo>
                <a:lnTo>
                  <a:pt x="603" y="111"/>
                </a:lnTo>
                <a:lnTo>
                  <a:pt x="636" y="116"/>
                </a:lnTo>
                <a:lnTo>
                  <a:pt x="634" y="137"/>
                </a:lnTo>
                <a:lnTo>
                  <a:pt x="631" y="156"/>
                </a:lnTo>
                <a:lnTo>
                  <a:pt x="627" y="175"/>
                </a:lnTo>
                <a:lnTo>
                  <a:pt x="624" y="197"/>
                </a:lnTo>
                <a:lnTo>
                  <a:pt x="620" y="216"/>
                </a:lnTo>
                <a:lnTo>
                  <a:pt x="617" y="234"/>
                </a:lnTo>
                <a:lnTo>
                  <a:pt x="615" y="256"/>
                </a:lnTo>
                <a:lnTo>
                  <a:pt x="610" y="275"/>
                </a:lnTo>
                <a:lnTo>
                  <a:pt x="608" y="294"/>
                </a:lnTo>
                <a:lnTo>
                  <a:pt x="605" y="315"/>
                </a:lnTo>
                <a:lnTo>
                  <a:pt x="601" y="334"/>
                </a:lnTo>
                <a:lnTo>
                  <a:pt x="598" y="353"/>
                </a:lnTo>
                <a:lnTo>
                  <a:pt x="596" y="372"/>
                </a:lnTo>
                <a:lnTo>
                  <a:pt x="591" y="393"/>
                </a:lnTo>
                <a:lnTo>
                  <a:pt x="589" y="412"/>
                </a:lnTo>
                <a:lnTo>
                  <a:pt x="584" y="431"/>
                </a:lnTo>
                <a:lnTo>
                  <a:pt x="582" y="452"/>
                </a:lnTo>
                <a:lnTo>
                  <a:pt x="579" y="471"/>
                </a:lnTo>
                <a:lnTo>
                  <a:pt x="575" y="490"/>
                </a:lnTo>
                <a:lnTo>
                  <a:pt x="572" y="511"/>
                </a:lnTo>
                <a:lnTo>
                  <a:pt x="570" y="530"/>
                </a:lnTo>
                <a:lnTo>
                  <a:pt x="565" y="549"/>
                </a:lnTo>
                <a:lnTo>
                  <a:pt x="563" y="571"/>
                </a:lnTo>
                <a:lnTo>
                  <a:pt x="561" y="590"/>
                </a:lnTo>
                <a:lnTo>
                  <a:pt x="558" y="608"/>
                </a:lnTo>
                <a:lnTo>
                  <a:pt x="553" y="627"/>
                </a:lnTo>
                <a:lnTo>
                  <a:pt x="551" y="649"/>
                </a:lnTo>
                <a:lnTo>
                  <a:pt x="549" y="668"/>
                </a:lnTo>
                <a:lnTo>
                  <a:pt x="544" y="687"/>
                </a:lnTo>
                <a:lnTo>
                  <a:pt x="542" y="708"/>
                </a:lnTo>
                <a:lnTo>
                  <a:pt x="539" y="727"/>
                </a:lnTo>
                <a:lnTo>
                  <a:pt x="534" y="746"/>
                </a:lnTo>
                <a:lnTo>
                  <a:pt x="527" y="796"/>
                </a:lnTo>
                <a:lnTo>
                  <a:pt x="518" y="850"/>
                </a:lnTo>
                <a:lnTo>
                  <a:pt x="518" y="850"/>
                </a:lnTo>
                <a:close/>
              </a:path>
            </a:pathLst>
          </a:custGeom>
          <a:solidFill>
            <a:schemeClr val="bg1"/>
          </a:solidFill>
          <a:ln w="6350">
            <a:solidFill>
              <a:srgbClr val="00A0DC"/>
            </a:solidFill>
            <a:round/>
            <a:headEnd/>
            <a:tailEnd/>
          </a:ln>
        </p:spPr>
        <p:txBody>
          <a:bodyPr lIns="91416" tIns="0" rIns="63991" bIns="329098"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sp>
        <p:nvSpPr>
          <p:cNvPr id="51" name="Arizona">
            <a:extLst>
              <a:ext uri="{FF2B5EF4-FFF2-40B4-BE49-F238E27FC236}">
                <a16:creationId xmlns:a16="http://schemas.microsoft.com/office/drawing/2014/main" id="{3BC62652-086C-0445-A424-794C1A6C4217}"/>
              </a:ext>
            </a:extLst>
          </p:cNvPr>
          <p:cNvSpPr>
            <a:spLocks noChangeAspect="1"/>
          </p:cNvSpPr>
          <p:nvPr/>
        </p:nvSpPr>
        <p:spPr bwMode="gray">
          <a:xfrm>
            <a:off x="4649760" y="4002647"/>
            <a:ext cx="959087" cy="1194276"/>
          </a:xfrm>
          <a:custGeom>
            <a:avLst/>
            <a:gdLst/>
            <a:ahLst/>
            <a:cxnLst>
              <a:cxn ang="0">
                <a:pos x="657" y="206"/>
              </a:cxn>
              <a:cxn ang="0">
                <a:pos x="648" y="296"/>
              </a:cxn>
              <a:cxn ang="0">
                <a:pos x="641" y="386"/>
              </a:cxn>
              <a:cxn ang="0">
                <a:pos x="631" y="473"/>
              </a:cxn>
              <a:cxn ang="0">
                <a:pos x="622" y="563"/>
              </a:cxn>
              <a:cxn ang="0">
                <a:pos x="615" y="653"/>
              </a:cxn>
              <a:cxn ang="0">
                <a:pos x="605" y="743"/>
              </a:cxn>
              <a:cxn ang="0">
                <a:pos x="577" y="786"/>
              </a:cxn>
              <a:cxn ang="0">
                <a:pos x="501" y="776"/>
              </a:cxn>
              <a:cxn ang="0">
                <a:pos x="423" y="767"/>
              </a:cxn>
              <a:cxn ang="0">
                <a:pos x="335" y="736"/>
              </a:cxn>
              <a:cxn ang="0">
                <a:pos x="238" y="686"/>
              </a:cxn>
              <a:cxn ang="0">
                <a:pos x="141" y="632"/>
              </a:cxn>
              <a:cxn ang="0">
                <a:pos x="47" y="580"/>
              </a:cxn>
              <a:cxn ang="0">
                <a:pos x="4" y="544"/>
              </a:cxn>
              <a:cxn ang="0">
                <a:pos x="16" y="528"/>
              </a:cxn>
              <a:cxn ang="0">
                <a:pos x="30" y="528"/>
              </a:cxn>
              <a:cxn ang="0">
                <a:pos x="42" y="516"/>
              </a:cxn>
              <a:cxn ang="0">
                <a:pos x="45" y="499"/>
              </a:cxn>
              <a:cxn ang="0">
                <a:pos x="30" y="485"/>
              </a:cxn>
              <a:cxn ang="0">
                <a:pos x="28" y="450"/>
              </a:cxn>
              <a:cxn ang="0">
                <a:pos x="35" y="440"/>
              </a:cxn>
              <a:cxn ang="0">
                <a:pos x="47" y="428"/>
              </a:cxn>
              <a:cxn ang="0">
                <a:pos x="56" y="409"/>
              </a:cxn>
              <a:cxn ang="0">
                <a:pos x="61" y="383"/>
              </a:cxn>
              <a:cxn ang="0">
                <a:pos x="82" y="355"/>
              </a:cxn>
              <a:cxn ang="0">
                <a:pos x="108" y="341"/>
              </a:cxn>
              <a:cxn ang="0">
                <a:pos x="108" y="338"/>
              </a:cxn>
              <a:cxn ang="0">
                <a:pos x="92" y="319"/>
              </a:cxn>
              <a:cxn ang="0">
                <a:pos x="87" y="305"/>
              </a:cxn>
              <a:cxn ang="0">
                <a:pos x="85" y="298"/>
              </a:cxn>
              <a:cxn ang="0">
                <a:pos x="68" y="255"/>
              </a:cxn>
              <a:cxn ang="0">
                <a:pos x="71" y="244"/>
              </a:cxn>
              <a:cxn ang="0">
                <a:pos x="78" y="182"/>
              </a:cxn>
              <a:cxn ang="0">
                <a:pos x="80" y="163"/>
              </a:cxn>
              <a:cxn ang="0">
                <a:pos x="80" y="149"/>
              </a:cxn>
              <a:cxn ang="0">
                <a:pos x="82" y="125"/>
              </a:cxn>
              <a:cxn ang="0">
                <a:pos x="78" y="113"/>
              </a:cxn>
              <a:cxn ang="0">
                <a:pos x="87" y="102"/>
              </a:cxn>
              <a:cxn ang="0">
                <a:pos x="104" y="99"/>
              </a:cxn>
              <a:cxn ang="0">
                <a:pos x="123" y="106"/>
              </a:cxn>
              <a:cxn ang="0">
                <a:pos x="130" y="121"/>
              </a:cxn>
              <a:cxn ang="0">
                <a:pos x="141" y="116"/>
              </a:cxn>
              <a:cxn ang="0">
                <a:pos x="151" y="104"/>
              </a:cxn>
              <a:cxn ang="0">
                <a:pos x="167" y="0"/>
              </a:cxn>
              <a:cxn ang="0">
                <a:pos x="231" y="12"/>
              </a:cxn>
              <a:cxn ang="0">
                <a:pos x="293" y="21"/>
              </a:cxn>
              <a:cxn ang="0">
                <a:pos x="357" y="31"/>
              </a:cxn>
              <a:cxn ang="0">
                <a:pos x="418" y="40"/>
              </a:cxn>
              <a:cxn ang="0">
                <a:pos x="482" y="47"/>
              </a:cxn>
              <a:cxn ang="0">
                <a:pos x="544" y="57"/>
              </a:cxn>
              <a:cxn ang="0">
                <a:pos x="607" y="64"/>
              </a:cxn>
              <a:cxn ang="0">
                <a:pos x="671" y="71"/>
              </a:cxn>
              <a:cxn ang="0">
                <a:pos x="662" y="161"/>
              </a:cxn>
            </a:cxnLst>
            <a:rect l="0" t="0" r="r" b="b"/>
            <a:pathLst>
              <a:path w="671" h="788">
                <a:moveTo>
                  <a:pt x="662" y="161"/>
                </a:moveTo>
                <a:lnTo>
                  <a:pt x="657" y="206"/>
                </a:lnTo>
                <a:lnTo>
                  <a:pt x="652" y="251"/>
                </a:lnTo>
                <a:lnTo>
                  <a:pt x="648" y="296"/>
                </a:lnTo>
                <a:lnTo>
                  <a:pt x="645" y="341"/>
                </a:lnTo>
                <a:lnTo>
                  <a:pt x="641" y="386"/>
                </a:lnTo>
                <a:lnTo>
                  <a:pt x="636" y="428"/>
                </a:lnTo>
                <a:lnTo>
                  <a:pt x="631" y="473"/>
                </a:lnTo>
                <a:lnTo>
                  <a:pt x="626" y="518"/>
                </a:lnTo>
                <a:lnTo>
                  <a:pt x="622" y="563"/>
                </a:lnTo>
                <a:lnTo>
                  <a:pt x="619" y="608"/>
                </a:lnTo>
                <a:lnTo>
                  <a:pt x="615" y="653"/>
                </a:lnTo>
                <a:lnTo>
                  <a:pt x="610" y="698"/>
                </a:lnTo>
                <a:lnTo>
                  <a:pt x="605" y="743"/>
                </a:lnTo>
                <a:lnTo>
                  <a:pt x="603" y="788"/>
                </a:lnTo>
                <a:lnTo>
                  <a:pt x="577" y="786"/>
                </a:lnTo>
                <a:lnTo>
                  <a:pt x="539" y="781"/>
                </a:lnTo>
                <a:lnTo>
                  <a:pt x="501" y="776"/>
                </a:lnTo>
                <a:lnTo>
                  <a:pt x="463" y="772"/>
                </a:lnTo>
                <a:lnTo>
                  <a:pt x="423" y="767"/>
                </a:lnTo>
                <a:lnTo>
                  <a:pt x="385" y="762"/>
                </a:lnTo>
                <a:lnTo>
                  <a:pt x="335" y="736"/>
                </a:lnTo>
                <a:lnTo>
                  <a:pt x="288" y="712"/>
                </a:lnTo>
                <a:lnTo>
                  <a:pt x="238" y="686"/>
                </a:lnTo>
                <a:lnTo>
                  <a:pt x="191" y="660"/>
                </a:lnTo>
                <a:lnTo>
                  <a:pt x="141" y="632"/>
                </a:lnTo>
                <a:lnTo>
                  <a:pt x="94" y="606"/>
                </a:lnTo>
                <a:lnTo>
                  <a:pt x="47" y="580"/>
                </a:lnTo>
                <a:lnTo>
                  <a:pt x="0" y="551"/>
                </a:lnTo>
                <a:lnTo>
                  <a:pt x="4" y="544"/>
                </a:lnTo>
                <a:lnTo>
                  <a:pt x="14" y="528"/>
                </a:lnTo>
                <a:lnTo>
                  <a:pt x="16" y="528"/>
                </a:lnTo>
                <a:lnTo>
                  <a:pt x="16" y="528"/>
                </a:lnTo>
                <a:lnTo>
                  <a:pt x="30" y="528"/>
                </a:lnTo>
                <a:lnTo>
                  <a:pt x="37" y="525"/>
                </a:lnTo>
                <a:lnTo>
                  <a:pt x="42" y="516"/>
                </a:lnTo>
                <a:lnTo>
                  <a:pt x="45" y="506"/>
                </a:lnTo>
                <a:lnTo>
                  <a:pt x="45" y="499"/>
                </a:lnTo>
                <a:lnTo>
                  <a:pt x="40" y="490"/>
                </a:lnTo>
                <a:lnTo>
                  <a:pt x="30" y="485"/>
                </a:lnTo>
                <a:lnTo>
                  <a:pt x="26" y="471"/>
                </a:lnTo>
                <a:lnTo>
                  <a:pt x="28" y="450"/>
                </a:lnTo>
                <a:lnTo>
                  <a:pt x="30" y="440"/>
                </a:lnTo>
                <a:lnTo>
                  <a:pt x="35" y="440"/>
                </a:lnTo>
                <a:lnTo>
                  <a:pt x="42" y="435"/>
                </a:lnTo>
                <a:lnTo>
                  <a:pt x="47" y="428"/>
                </a:lnTo>
                <a:lnTo>
                  <a:pt x="54" y="419"/>
                </a:lnTo>
                <a:lnTo>
                  <a:pt x="56" y="409"/>
                </a:lnTo>
                <a:lnTo>
                  <a:pt x="59" y="398"/>
                </a:lnTo>
                <a:lnTo>
                  <a:pt x="61" y="383"/>
                </a:lnTo>
                <a:lnTo>
                  <a:pt x="73" y="364"/>
                </a:lnTo>
                <a:lnTo>
                  <a:pt x="82" y="355"/>
                </a:lnTo>
                <a:lnTo>
                  <a:pt x="104" y="345"/>
                </a:lnTo>
                <a:lnTo>
                  <a:pt x="108" y="341"/>
                </a:lnTo>
                <a:lnTo>
                  <a:pt x="108" y="338"/>
                </a:lnTo>
                <a:lnTo>
                  <a:pt x="108" y="338"/>
                </a:lnTo>
                <a:lnTo>
                  <a:pt x="106" y="331"/>
                </a:lnTo>
                <a:lnTo>
                  <a:pt x="92" y="319"/>
                </a:lnTo>
                <a:lnTo>
                  <a:pt x="85" y="312"/>
                </a:lnTo>
                <a:lnTo>
                  <a:pt x="87" y="305"/>
                </a:lnTo>
                <a:lnTo>
                  <a:pt x="85" y="305"/>
                </a:lnTo>
                <a:lnTo>
                  <a:pt x="85" y="298"/>
                </a:lnTo>
                <a:lnTo>
                  <a:pt x="73" y="270"/>
                </a:lnTo>
                <a:lnTo>
                  <a:pt x="68" y="255"/>
                </a:lnTo>
                <a:lnTo>
                  <a:pt x="71" y="244"/>
                </a:lnTo>
                <a:lnTo>
                  <a:pt x="71" y="244"/>
                </a:lnTo>
                <a:lnTo>
                  <a:pt x="80" y="199"/>
                </a:lnTo>
                <a:lnTo>
                  <a:pt x="78" y="182"/>
                </a:lnTo>
                <a:lnTo>
                  <a:pt x="78" y="173"/>
                </a:lnTo>
                <a:lnTo>
                  <a:pt x="80" y="163"/>
                </a:lnTo>
                <a:lnTo>
                  <a:pt x="80" y="156"/>
                </a:lnTo>
                <a:lnTo>
                  <a:pt x="80" y="149"/>
                </a:lnTo>
                <a:lnTo>
                  <a:pt x="80" y="139"/>
                </a:lnTo>
                <a:lnTo>
                  <a:pt x="82" y="125"/>
                </a:lnTo>
                <a:lnTo>
                  <a:pt x="78" y="116"/>
                </a:lnTo>
                <a:lnTo>
                  <a:pt x="78" y="113"/>
                </a:lnTo>
                <a:lnTo>
                  <a:pt x="82" y="104"/>
                </a:lnTo>
                <a:lnTo>
                  <a:pt x="87" y="102"/>
                </a:lnTo>
                <a:lnTo>
                  <a:pt x="97" y="99"/>
                </a:lnTo>
                <a:lnTo>
                  <a:pt x="104" y="99"/>
                </a:lnTo>
                <a:lnTo>
                  <a:pt x="115" y="102"/>
                </a:lnTo>
                <a:lnTo>
                  <a:pt x="123" y="106"/>
                </a:lnTo>
                <a:lnTo>
                  <a:pt x="125" y="116"/>
                </a:lnTo>
                <a:lnTo>
                  <a:pt x="130" y="121"/>
                </a:lnTo>
                <a:lnTo>
                  <a:pt x="134" y="121"/>
                </a:lnTo>
                <a:lnTo>
                  <a:pt x="141" y="116"/>
                </a:lnTo>
                <a:lnTo>
                  <a:pt x="151" y="104"/>
                </a:lnTo>
                <a:lnTo>
                  <a:pt x="151" y="104"/>
                </a:lnTo>
                <a:lnTo>
                  <a:pt x="160" y="50"/>
                </a:lnTo>
                <a:lnTo>
                  <a:pt x="167" y="0"/>
                </a:lnTo>
                <a:lnTo>
                  <a:pt x="201" y="7"/>
                </a:lnTo>
                <a:lnTo>
                  <a:pt x="231" y="12"/>
                </a:lnTo>
                <a:lnTo>
                  <a:pt x="262" y="16"/>
                </a:lnTo>
                <a:lnTo>
                  <a:pt x="293" y="21"/>
                </a:lnTo>
                <a:lnTo>
                  <a:pt x="326" y="26"/>
                </a:lnTo>
                <a:lnTo>
                  <a:pt x="357" y="31"/>
                </a:lnTo>
                <a:lnTo>
                  <a:pt x="387" y="35"/>
                </a:lnTo>
                <a:lnTo>
                  <a:pt x="418" y="40"/>
                </a:lnTo>
                <a:lnTo>
                  <a:pt x="451" y="45"/>
                </a:lnTo>
                <a:lnTo>
                  <a:pt x="482" y="47"/>
                </a:lnTo>
                <a:lnTo>
                  <a:pt x="513" y="52"/>
                </a:lnTo>
                <a:lnTo>
                  <a:pt x="544" y="57"/>
                </a:lnTo>
                <a:lnTo>
                  <a:pt x="577" y="59"/>
                </a:lnTo>
                <a:lnTo>
                  <a:pt x="607" y="64"/>
                </a:lnTo>
                <a:lnTo>
                  <a:pt x="638" y="68"/>
                </a:lnTo>
                <a:lnTo>
                  <a:pt x="671" y="71"/>
                </a:lnTo>
                <a:lnTo>
                  <a:pt x="667" y="116"/>
                </a:lnTo>
                <a:lnTo>
                  <a:pt x="662" y="161"/>
                </a:lnTo>
                <a:close/>
              </a:path>
            </a:pathLst>
          </a:custGeom>
          <a:solidFill>
            <a:schemeClr val="bg1"/>
          </a:solidFill>
          <a:ln w="6350">
            <a:solidFill>
              <a:srgbClr val="00A0DC"/>
            </a:solidFill>
            <a:round/>
            <a:headEnd/>
            <a:tailEnd/>
          </a:ln>
        </p:spPr>
        <p:txBody>
          <a:bodyPr lIns="219399" tIns="0" bIns="109699" anchor="ctr" anchorCtr="0"/>
          <a:lstStyle/>
          <a:p>
            <a:pPr algn="ctr" defTabSz="914126">
              <a:defRPr/>
            </a:pPr>
            <a:endParaRPr lang="en-US" sz="1200" b="1" kern="0" dirty="0">
              <a:solidFill>
                <a:srgbClr val="FFFFFF"/>
              </a:solidFill>
              <a:latin typeface="Arial Narrow" panose="020B0606020202030204" pitchFamily="34" charset="0"/>
              <a:cs typeface="Arial"/>
            </a:endParaRPr>
          </a:p>
        </p:txBody>
      </p:sp>
      <p:grpSp>
        <p:nvGrpSpPr>
          <p:cNvPr id="62" name="Graphic 453">
            <a:extLst>
              <a:ext uri="{FF2B5EF4-FFF2-40B4-BE49-F238E27FC236}">
                <a16:creationId xmlns:a16="http://schemas.microsoft.com/office/drawing/2014/main" id="{AA61116C-275A-F040-AA01-C0BA0B4E0E67}"/>
              </a:ext>
            </a:extLst>
          </p:cNvPr>
          <p:cNvGrpSpPr/>
          <p:nvPr/>
        </p:nvGrpSpPr>
        <p:grpSpPr bwMode="gray">
          <a:xfrm>
            <a:off x="5081927" y="4495358"/>
            <a:ext cx="152886" cy="135852"/>
            <a:chOff x="5617741" y="4007287"/>
            <a:chExt cx="158521" cy="140907"/>
          </a:xfrm>
          <a:solidFill>
            <a:srgbClr val="00A0DC"/>
          </a:solidFill>
        </p:grpSpPr>
        <p:sp>
          <p:nvSpPr>
            <p:cNvPr id="205" name="Freeform: Shape 74">
              <a:extLst>
                <a:ext uri="{FF2B5EF4-FFF2-40B4-BE49-F238E27FC236}">
                  <a16:creationId xmlns:a16="http://schemas.microsoft.com/office/drawing/2014/main" id="{37A1A57E-C8D5-4A4D-B7CC-3A49ED486864}"/>
                </a:ext>
              </a:extLst>
            </p:cNvPr>
            <p:cNvSpPr/>
            <p:nvPr/>
          </p:nvSpPr>
          <p:spPr bwMode="gray">
            <a:xfrm>
              <a:off x="5617741" y="4009048"/>
              <a:ext cx="70454" cy="123294"/>
            </a:xfrm>
            <a:custGeom>
              <a:avLst/>
              <a:gdLst>
                <a:gd name="connsiteX0" fmla="*/ 22897 w 70453"/>
                <a:gd name="connsiteY0" fmla="*/ 139146 h 123293"/>
                <a:gd name="connsiteX1" fmla="*/ 0 w 70453"/>
                <a:gd name="connsiteY1" fmla="*/ 139146 h 123293"/>
                <a:gd name="connsiteX2" fmla="*/ 26420 w 70453"/>
                <a:gd name="connsiteY2" fmla="*/ 0 h 123293"/>
                <a:gd name="connsiteX3" fmla="*/ 56363 w 70453"/>
                <a:gd name="connsiteY3" fmla="*/ 0 h 123293"/>
                <a:gd name="connsiteX4" fmla="*/ 82783 w 70453"/>
                <a:gd name="connsiteY4" fmla="*/ 139146 h 123293"/>
                <a:gd name="connsiteX5" fmla="*/ 59886 w 70453"/>
                <a:gd name="connsiteY5" fmla="*/ 139146 h 123293"/>
                <a:gd name="connsiteX6" fmla="*/ 56363 w 70453"/>
                <a:gd name="connsiteY6" fmla="*/ 107442 h 123293"/>
                <a:gd name="connsiteX7" fmla="*/ 29943 w 70453"/>
                <a:gd name="connsiteY7" fmla="*/ 107442 h 123293"/>
                <a:gd name="connsiteX8" fmla="*/ 22897 w 70453"/>
                <a:gd name="connsiteY8" fmla="*/ 139146 h 123293"/>
                <a:gd name="connsiteX9" fmla="*/ 29943 w 70453"/>
                <a:gd name="connsiteY9" fmla="*/ 88067 h 123293"/>
                <a:gd name="connsiteX10" fmla="*/ 49317 w 70453"/>
                <a:gd name="connsiteY10" fmla="*/ 88067 h 123293"/>
                <a:gd name="connsiteX11" fmla="*/ 40511 w 70453"/>
                <a:gd name="connsiteY11" fmla="*/ 28182 h 123293"/>
                <a:gd name="connsiteX12" fmla="*/ 40511 w 70453"/>
                <a:gd name="connsiteY12" fmla="*/ 28182 h 123293"/>
                <a:gd name="connsiteX13" fmla="*/ 29943 w 70453"/>
                <a:gd name="connsiteY13" fmla="*/ 88067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23293">
                  <a:moveTo>
                    <a:pt x="22897" y="139146"/>
                  </a:moveTo>
                  <a:lnTo>
                    <a:pt x="0" y="139146"/>
                  </a:lnTo>
                  <a:lnTo>
                    <a:pt x="26420" y="0"/>
                  </a:lnTo>
                  <a:lnTo>
                    <a:pt x="56363" y="0"/>
                  </a:lnTo>
                  <a:lnTo>
                    <a:pt x="82783" y="139146"/>
                  </a:lnTo>
                  <a:lnTo>
                    <a:pt x="59886" y="139146"/>
                  </a:lnTo>
                  <a:lnTo>
                    <a:pt x="56363" y="107442"/>
                  </a:lnTo>
                  <a:lnTo>
                    <a:pt x="29943" y="107442"/>
                  </a:lnTo>
                  <a:lnTo>
                    <a:pt x="22897" y="139146"/>
                  </a:lnTo>
                  <a:close/>
                  <a:moveTo>
                    <a:pt x="29943" y="88067"/>
                  </a:moveTo>
                  <a:lnTo>
                    <a:pt x="49317" y="88067"/>
                  </a:lnTo>
                  <a:lnTo>
                    <a:pt x="40511" y="28182"/>
                  </a:lnTo>
                  <a:lnTo>
                    <a:pt x="40511" y="28182"/>
                  </a:lnTo>
                  <a:lnTo>
                    <a:pt x="29943" y="8806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06" name="Freeform: Shape 75">
              <a:extLst>
                <a:ext uri="{FF2B5EF4-FFF2-40B4-BE49-F238E27FC236}">
                  <a16:creationId xmlns:a16="http://schemas.microsoft.com/office/drawing/2014/main" id="{E5126C97-1BDF-8E41-B5C5-1628C8AFC4A7}"/>
                </a:ext>
              </a:extLst>
            </p:cNvPr>
            <p:cNvSpPr/>
            <p:nvPr/>
          </p:nvSpPr>
          <p:spPr bwMode="gray">
            <a:xfrm>
              <a:off x="5709330" y="4007287"/>
              <a:ext cx="52840" cy="140907"/>
            </a:xfrm>
            <a:custGeom>
              <a:avLst/>
              <a:gdLst>
                <a:gd name="connsiteX0" fmla="*/ 5284 w 52840"/>
                <a:gd name="connsiteY0" fmla="*/ 21136 h 140907"/>
                <a:gd name="connsiteX1" fmla="*/ 5284 w 52840"/>
                <a:gd name="connsiteY1" fmla="*/ 0 h 140907"/>
                <a:gd name="connsiteX2" fmla="*/ 68692 w 52840"/>
                <a:gd name="connsiteY2" fmla="*/ 0 h 140907"/>
                <a:gd name="connsiteX3" fmla="*/ 68692 w 52840"/>
                <a:gd name="connsiteY3" fmla="*/ 22897 h 140907"/>
                <a:gd name="connsiteX4" fmla="*/ 24659 w 52840"/>
                <a:gd name="connsiteY4" fmla="*/ 119771 h 140907"/>
                <a:gd name="connsiteX5" fmla="*/ 68692 w 52840"/>
                <a:gd name="connsiteY5" fmla="*/ 119771 h 140907"/>
                <a:gd name="connsiteX6" fmla="*/ 68692 w 52840"/>
                <a:gd name="connsiteY6" fmla="*/ 140907 h 140907"/>
                <a:gd name="connsiteX7" fmla="*/ 0 w 52840"/>
                <a:gd name="connsiteY7" fmla="*/ 140907 h 140907"/>
                <a:gd name="connsiteX8" fmla="*/ 0 w 52840"/>
                <a:gd name="connsiteY8" fmla="*/ 118010 h 140907"/>
                <a:gd name="connsiteX9" fmla="*/ 44033 w 52840"/>
                <a:gd name="connsiteY9" fmla="*/ 21136 h 140907"/>
                <a:gd name="connsiteX10" fmla="*/ 5284 w 52840"/>
                <a:gd name="connsiteY10"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40" h="140907">
                  <a:moveTo>
                    <a:pt x="5284" y="21136"/>
                  </a:moveTo>
                  <a:lnTo>
                    <a:pt x="5284" y="0"/>
                  </a:lnTo>
                  <a:lnTo>
                    <a:pt x="68692" y="0"/>
                  </a:lnTo>
                  <a:lnTo>
                    <a:pt x="68692" y="22897"/>
                  </a:lnTo>
                  <a:lnTo>
                    <a:pt x="24659" y="119771"/>
                  </a:lnTo>
                  <a:lnTo>
                    <a:pt x="68692" y="119771"/>
                  </a:lnTo>
                  <a:lnTo>
                    <a:pt x="68692" y="140907"/>
                  </a:lnTo>
                  <a:lnTo>
                    <a:pt x="0" y="140907"/>
                  </a:lnTo>
                  <a:lnTo>
                    <a:pt x="0" y="118010"/>
                  </a:lnTo>
                  <a:lnTo>
                    <a:pt x="44033" y="21136"/>
                  </a:lnTo>
                  <a:lnTo>
                    <a:pt x="5284" y="2113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63" name="Graphic 453">
            <a:extLst>
              <a:ext uri="{FF2B5EF4-FFF2-40B4-BE49-F238E27FC236}">
                <a16:creationId xmlns:a16="http://schemas.microsoft.com/office/drawing/2014/main" id="{1DBCCE7D-EC62-034A-B607-94CFBA0D4703}"/>
              </a:ext>
            </a:extLst>
          </p:cNvPr>
          <p:cNvGrpSpPr/>
          <p:nvPr/>
        </p:nvGrpSpPr>
        <p:grpSpPr bwMode="gray">
          <a:xfrm>
            <a:off x="4517452" y="3408212"/>
            <a:ext cx="152886" cy="118871"/>
            <a:chOff x="5124566" y="2969858"/>
            <a:chExt cx="158521" cy="123294"/>
          </a:xfrm>
          <a:solidFill>
            <a:srgbClr val="00A0DC"/>
          </a:solidFill>
        </p:grpSpPr>
        <p:sp>
          <p:nvSpPr>
            <p:cNvPr id="203" name="Freeform: Shape 77">
              <a:extLst>
                <a:ext uri="{FF2B5EF4-FFF2-40B4-BE49-F238E27FC236}">
                  <a16:creationId xmlns:a16="http://schemas.microsoft.com/office/drawing/2014/main" id="{75627043-87B8-0A43-9C91-59C0DCCB8344}"/>
                </a:ext>
              </a:extLst>
            </p:cNvPr>
            <p:cNvSpPr/>
            <p:nvPr/>
          </p:nvSpPr>
          <p:spPr bwMode="gray">
            <a:xfrm>
              <a:off x="5124566" y="2969858"/>
              <a:ext cx="70454" cy="123294"/>
            </a:xfrm>
            <a:custGeom>
              <a:avLst/>
              <a:gdLst>
                <a:gd name="connsiteX0" fmla="*/ 0 w 70453"/>
                <a:gd name="connsiteY0" fmla="*/ 139146 h 123293"/>
                <a:gd name="connsiteX1" fmla="*/ 0 w 70453"/>
                <a:gd name="connsiteY1" fmla="*/ 0 h 123293"/>
                <a:gd name="connsiteX2" fmla="*/ 22897 w 70453"/>
                <a:gd name="connsiteY2" fmla="*/ 0 h 123293"/>
                <a:gd name="connsiteX3" fmla="*/ 52840 w 70453"/>
                <a:gd name="connsiteY3" fmla="*/ 79260 h 123293"/>
                <a:gd name="connsiteX4" fmla="*/ 52840 w 70453"/>
                <a:gd name="connsiteY4" fmla="*/ 79260 h 123293"/>
                <a:gd name="connsiteX5" fmla="*/ 52840 w 70453"/>
                <a:gd name="connsiteY5" fmla="*/ 0 h 123293"/>
                <a:gd name="connsiteX6" fmla="*/ 73976 w 70453"/>
                <a:gd name="connsiteY6" fmla="*/ 0 h 123293"/>
                <a:gd name="connsiteX7" fmla="*/ 73976 w 70453"/>
                <a:gd name="connsiteY7" fmla="*/ 139146 h 123293"/>
                <a:gd name="connsiteX8" fmla="*/ 52840 w 70453"/>
                <a:gd name="connsiteY8" fmla="*/ 139146 h 123293"/>
                <a:gd name="connsiteX9" fmla="*/ 22897 w 70453"/>
                <a:gd name="connsiteY9" fmla="*/ 51079 h 123293"/>
                <a:gd name="connsiteX10" fmla="*/ 22897 w 70453"/>
                <a:gd name="connsiteY10" fmla="*/ 51079 h 123293"/>
                <a:gd name="connsiteX11" fmla="*/ 22897 w 70453"/>
                <a:gd name="connsiteY11" fmla="*/ 139146 h 123293"/>
                <a:gd name="connsiteX12" fmla="*/ 0 w 70453"/>
                <a:gd name="connsiteY12" fmla="*/ 139146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3" h="123293">
                  <a:moveTo>
                    <a:pt x="0" y="139146"/>
                  </a:moveTo>
                  <a:lnTo>
                    <a:pt x="0" y="0"/>
                  </a:lnTo>
                  <a:lnTo>
                    <a:pt x="22897" y="0"/>
                  </a:lnTo>
                  <a:lnTo>
                    <a:pt x="52840" y="79260"/>
                  </a:lnTo>
                  <a:lnTo>
                    <a:pt x="52840" y="79260"/>
                  </a:lnTo>
                  <a:lnTo>
                    <a:pt x="52840" y="0"/>
                  </a:lnTo>
                  <a:lnTo>
                    <a:pt x="73976" y="0"/>
                  </a:lnTo>
                  <a:lnTo>
                    <a:pt x="73976" y="139146"/>
                  </a:lnTo>
                  <a:lnTo>
                    <a:pt x="52840" y="139146"/>
                  </a:lnTo>
                  <a:lnTo>
                    <a:pt x="22897" y="51079"/>
                  </a:lnTo>
                  <a:lnTo>
                    <a:pt x="22897" y="51079"/>
                  </a:lnTo>
                  <a:lnTo>
                    <a:pt x="22897"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04" name="Freeform: Shape 78">
              <a:extLst>
                <a:ext uri="{FF2B5EF4-FFF2-40B4-BE49-F238E27FC236}">
                  <a16:creationId xmlns:a16="http://schemas.microsoft.com/office/drawing/2014/main" id="{E16A0602-565B-3643-BDDA-CC4653AF4603}"/>
                </a:ext>
              </a:extLst>
            </p:cNvPr>
            <p:cNvSpPr/>
            <p:nvPr/>
          </p:nvSpPr>
          <p:spPr bwMode="gray">
            <a:xfrm>
              <a:off x="5210872" y="2969858"/>
              <a:ext cx="70454" cy="123294"/>
            </a:xfrm>
            <a:custGeom>
              <a:avLst/>
              <a:gdLst>
                <a:gd name="connsiteX0" fmla="*/ 59885 w 70453"/>
                <a:gd name="connsiteY0" fmla="*/ 0 h 123293"/>
                <a:gd name="connsiteX1" fmla="*/ 82783 w 70453"/>
                <a:gd name="connsiteY1" fmla="*/ 0 h 123293"/>
                <a:gd name="connsiteX2" fmla="*/ 52840 w 70453"/>
                <a:gd name="connsiteY2" fmla="*/ 139146 h 123293"/>
                <a:gd name="connsiteX3" fmla="*/ 29943 w 70453"/>
                <a:gd name="connsiteY3" fmla="*/ 139146 h 123293"/>
                <a:gd name="connsiteX4" fmla="*/ 0 w 70453"/>
                <a:gd name="connsiteY4" fmla="*/ 0 h 123293"/>
                <a:gd name="connsiteX5" fmla="*/ 22897 w 70453"/>
                <a:gd name="connsiteY5" fmla="*/ 0 h 123293"/>
                <a:gd name="connsiteX6" fmla="*/ 40511 w 70453"/>
                <a:gd name="connsiteY6" fmla="*/ 96874 h 123293"/>
                <a:gd name="connsiteX7" fmla="*/ 40511 w 70453"/>
                <a:gd name="connsiteY7" fmla="*/ 96874 h 123293"/>
                <a:gd name="connsiteX8" fmla="*/ 59885 w 70453"/>
                <a:gd name="connsiteY8" fmla="*/ 0 h 1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23293">
                  <a:moveTo>
                    <a:pt x="59885" y="0"/>
                  </a:moveTo>
                  <a:lnTo>
                    <a:pt x="82783" y="0"/>
                  </a:lnTo>
                  <a:lnTo>
                    <a:pt x="52840" y="139146"/>
                  </a:lnTo>
                  <a:lnTo>
                    <a:pt x="29943" y="139146"/>
                  </a:lnTo>
                  <a:lnTo>
                    <a:pt x="0" y="0"/>
                  </a:lnTo>
                  <a:lnTo>
                    <a:pt x="22897" y="0"/>
                  </a:lnTo>
                  <a:lnTo>
                    <a:pt x="40511" y="96874"/>
                  </a:lnTo>
                  <a:lnTo>
                    <a:pt x="40511" y="96874"/>
                  </a:lnTo>
                  <a:lnTo>
                    <a:pt x="59885" y="0"/>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64" name="Graphic 453">
            <a:extLst>
              <a:ext uri="{FF2B5EF4-FFF2-40B4-BE49-F238E27FC236}">
                <a16:creationId xmlns:a16="http://schemas.microsoft.com/office/drawing/2014/main" id="{71E10A5D-DBFF-3546-A3FA-BFEA6EEAF6D3}"/>
              </a:ext>
            </a:extLst>
          </p:cNvPr>
          <p:cNvGrpSpPr/>
          <p:nvPr/>
        </p:nvGrpSpPr>
        <p:grpSpPr bwMode="gray">
          <a:xfrm>
            <a:off x="6966831" y="5172673"/>
            <a:ext cx="135898" cy="135852"/>
            <a:chOff x="7400216" y="4579722"/>
            <a:chExt cx="140907" cy="140907"/>
          </a:xfrm>
          <a:solidFill>
            <a:srgbClr val="00A0DC"/>
          </a:solidFill>
        </p:grpSpPr>
        <p:sp>
          <p:nvSpPr>
            <p:cNvPr id="201" name="Freeform: Shape 80">
              <a:extLst>
                <a:ext uri="{FF2B5EF4-FFF2-40B4-BE49-F238E27FC236}">
                  <a16:creationId xmlns:a16="http://schemas.microsoft.com/office/drawing/2014/main" id="{C6E8DAC0-06DE-014E-879C-18FCA949DDE7}"/>
                </a:ext>
              </a:extLst>
            </p:cNvPr>
            <p:cNvSpPr/>
            <p:nvPr/>
          </p:nvSpPr>
          <p:spPr bwMode="gray">
            <a:xfrm>
              <a:off x="7400216" y="4579722"/>
              <a:ext cx="70454" cy="140907"/>
            </a:xfrm>
            <a:custGeom>
              <a:avLst/>
              <a:gdLst>
                <a:gd name="connsiteX0" fmla="*/ 22897 w 70453"/>
                <a:gd name="connsiteY0" fmla="*/ 21136 h 140907"/>
                <a:gd name="connsiteX1" fmla="*/ 0 w 70453"/>
                <a:gd name="connsiteY1" fmla="*/ 21136 h 140907"/>
                <a:gd name="connsiteX2" fmla="*/ 0 w 70453"/>
                <a:gd name="connsiteY2" fmla="*/ 0 h 140907"/>
                <a:gd name="connsiteX3" fmla="*/ 70454 w 70453"/>
                <a:gd name="connsiteY3" fmla="*/ 0 h 140907"/>
                <a:gd name="connsiteX4" fmla="*/ 70454 w 70453"/>
                <a:gd name="connsiteY4" fmla="*/ 21136 h 140907"/>
                <a:gd name="connsiteX5" fmla="*/ 47556 w 70453"/>
                <a:gd name="connsiteY5" fmla="*/ 21136 h 140907"/>
                <a:gd name="connsiteX6" fmla="*/ 47556 w 70453"/>
                <a:gd name="connsiteY6" fmla="*/ 140907 h 140907"/>
                <a:gd name="connsiteX7" fmla="*/ 22897 w 70453"/>
                <a:gd name="connsiteY7" fmla="*/ 140907 h 140907"/>
                <a:gd name="connsiteX8" fmla="*/ 22897 w 70453"/>
                <a:gd name="connsiteY8" fmla="*/ 21136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53" h="140907">
                  <a:moveTo>
                    <a:pt x="22897" y="21136"/>
                  </a:moveTo>
                  <a:lnTo>
                    <a:pt x="0" y="21136"/>
                  </a:lnTo>
                  <a:lnTo>
                    <a:pt x="0" y="0"/>
                  </a:lnTo>
                  <a:lnTo>
                    <a:pt x="70454" y="0"/>
                  </a:lnTo>
                  <a:lnTo>
                    <a:pt x="70454" y="21136"/>
                  </a:lnTo>
                  <a:lnTo>
                    <a:pt x="47556" y="21136"/>
                  </a:lnTo>
                  <a:lnTo>
                    <a:pt x="47556" y="140907"/>
                  </a:lnTo>
                  <a:lnTo>
                    <a:pt x="22897" y="140907"/>
                  </a:lnTo>
                  <a:lnTo>
                    <a:pt x="22897" y="2113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02" name="Freeform: Shape 81">
              <a:extLst>
                <a:ext uri="{FF2B5EF4-FFF2-40B4-BE49-F238E27FC236}">
                  <a16:creationId xmlns:a16="http://schemas.microsoft.com/office/drawing/2014/main" id="{9334D66E-F8B1-174E-AD1B-C7F9ACE39864}"/>
                </a:ext>
              </a:extLst>
            </p:cNvPr>
            <p:cNvSpPr/>
            <p:nvPr/>
          </p:nvSpPr>
          <p:spPr bwMode="gray">
            <a:xfrm>
              <a:off x="7475954" y="4579722"/>
              <a:ext cx="70454" cy="140907"/>
            </a:xfrm>
            <a:custGeom>
              <a:avLst/>
              <a:gdLst>
                <a:gd name="connsiteX0" fmla="*/ 28182 w 70453"/>
                <a:gd name="connsiteY0" fmla="*/ 66931 h 140907"/>
                <a:gd name="connsiteX1" fmla="*/ 1761 w 70453"/>
                <a:gd name="connsiteY1" fmla="*/ 0 h 140907"/>
                <a:gd name="connsiteX2" fmla="*/ 24659 w 70453"/>
                <a:gd name="connsiteY2" fmla="*/ 0 h 140907"/>
                <a:gd name="connsiteX3" fmla="*/ 38750 w 70453"/>
                <a:gd name="connsiteY3" fmla="*/ 44033 h 140907"/>
                <a:gd name="connsiteX4" fmla="*/ 38750 w 70453"/>
                <a:gd name="connsiteY4" fmla="*/ 44033 h 140907"/>
                <a:gd name="connsiteX5" fmla="*/ 52840 w 70453"/>
                <a:gd name="connsiteY5" fmla="*/ 0 h 140907"/>
                <a:gd name="connsiteX6" fmla="*/ 75738 w 70453"/>
                <a:gd name="connsiteY6" fmla="*/ 0 h 140907"/>
                <a:gd name="connsiteX7" fmla="*/ 51079 w 70453"/>
                <a:gd name="connsiteY7" fmla="*/ 66931 h 140907"/>
                <a:gd name="connsiteX8" fmla="*/ 77499 w 70453"/>
                <a:gd name="connsiteY8" fmla="*/ 140907 h 140907"/>
                <a:gd name="connsiteX9" fmla="*/ 54602 w 70453"/>
                <a:gd name="connsiteY9" fmla="*/ 140907 h 140907"/>
                <a:gd name="connsiteX10" fmla="*/ 38750 w 70453"/>
                <a:gd name="connsiteY10" fmla="*/ 89828 h 140907"/>
                <a:gd name="connsiteX11" fmla="*/ 38750 w 70453"/>
                <a:gd name="connsiteY11" fmla="*/ 89828 h 140907"/>
                <a:gd name="connsiteX12" fmla="*/ 22897 w 70453"/>
                <a:gd name="connsiteY12" fmla="*/ 140907 h 140907"/>
                <a:gd name="connsiteX13" fmla="*/ 0 w 70453"/>
                <a:gd name="connsiteY13" fmla="*/ 140907 h 140907"/>
                <a:gd name="connsiteX14" fmla="*/ 28182 w 70453"/>
                <a:gd name="connsiteY14" fmla="*/ 66931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28182" y="66931"/>
                  </a:moveTo>
                  <a:lnTo>
                    <a:pt x="1761" y="0"/>
                  </a:lnTo>
                  <a:lnTo>
                    <a:pt x="24659" y="0"/>
                  </a:lnTo>
                  <a:lnTo>
                    <a:pt x="38750" y="44033"/>
                  </a:lnTo>
                  <a:lnTo>
                    <a:pt x="38750" y="44033"/>
                  </a:lnTo>
                  <a:lnTo>
                    <a:pt x="52840" y="0"/>
                  </a:lnTo>
                  <a:lnTo>
                    <a:pt x="75738" y="0"/>
                  </a:lnTo>
                  <a:lnTo>
                    <a:pt x="51079" y="66931"/>
                  </a:lnTo>
                  <a:lnTo>
                    <a:pt x="77499" y="140907"/>
                  </a:lnTo>
                  <a:lnTo>
                    <a:pt x="54602" y="140907"/>
                  </a:lnTo>
                  <a:lnTo>
                    <a:pt x="38750" y="89828"/>
                  </a:lnTo>
                  <a:lnTo>
                    <a:pt x="38750" y="89828"/>
                  </a:lnTo>
                  <a:lnTo>
                    <a:pt x="22897" y="140907"/>
                  </a:lnTo>
                  <a:lnTo>
                    <a:pt x="0" y="140907"/>
                  </a:lnTo>
                  <a:lnTo>
                    <a:pt x="28182" y="66931"/>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73" name="Graphic 453">
            <a:extLst>
              <a:ext uri="{FF2B5EF4-FFF2-40B4-BE49-F238E27FC236}">
                <a16:creationId xmlns:a16="http://schemas.microsoft.com/office/drawing/2014/main" id="{094B62C9-CC4B-2642-8458-B70137259685}"/>
              </a:ext>
            </a:extLst>
          </p:cNvPr>
          <p:cNvGrpSpPr/>
          <p:nvPr/>
        </p:nvGrpSpPr>
        <p:grpSpPr bwMode="gray">
          <a:xfrm>
            <a:off x="7312043" y="4404494"/>
            <a:ext cx="152886" cy="135852"/>
            <a:chOff x="7708451" y="3966776"/>
            <a:chExt cx="158521" cy="140907"/>
          </a:xfrm>
          <a:solidFill>
            <a:srgbClr val="00A0DC"/>
          </a:solidFill>
        </p:grpSpPr>
        <p:sp>
          <p:nvSpPr>
            <p:cNvPr id="199" name="Freeform: Shape 95">
              <a:extLst>
                <a:ext uri="{FF2B5EF4-FFF2-40B4-BE49-F238E27FC236}">
                  <a16:creationId xmlns:a16="http://schemas.microsoft.com/office/drawing/2014/main" id="{40D13C3D-6270-9C43-813C-45264FF1A62C}"/>
                </a:ext>
              </a:extLst>
            </p:cNvPr>
            <p:cNvSpPr/>
            <p:nvPr/>
          </p:nvSpPr>
          <p:spPr bwMode="gray">
            <a:xfrm>
              <a:off x="7708451" y="3966776"/>
              <a:ext cx="70454" cy="140907"/>
            </a:xfrm>
            <a:custGeom>
              <a:avLst/>
              <a:gdLst>
                <a:gd name="connsiteX0" fmla="*/ 0 w 70453"/>
                <a:gd name="connsiteY0" fmla="*/ 35227 h 140907"/>
                <a:gd name="connsiteX1" fmla="*/ 36988 w 70453"/>
                <a:gd name="connsiteY1" fmla="*/ 0 h 140907"/>
                <a:gd name="connsiteX2" fmla="*/ 73976 w 70453"/>
                <a:gd name="connsiteY2" fmla="*/ 35227 h 140907"/>
                <a:gd name="connsiteX3" fmla="*/ 73976 w 70453"/>
                <a:gd name="connsiteY3" fmla="*/ 107442 h 140907"/>
                <a:gd name="connsiteX4" fmla="*/ 36988 w 70453"/>
                <a:gd name="connsiteY4" fmla="*/ 142669 h 140907"/>
                <a:gd name="connsiteX5" fmla="*/ 0 w 70453"/>
                <a:gd name="connsiteY5" fmla="*/ 107442 h 140907"/>
                <a:gd name="connsiteX6" fmla="*/ 0 w 70453"/>
                <a:gd name="connsiteY6" fmla="*/ 35227 h 140907"/>
                <a:gd name="connsiteX7" fmla="*/ 22897 w 70453"/>
                <a:gd name="connsiteY7" fmla="*/ 107442 h 140907"/>
                <a:gd name="connsiteX8" fmla="*/ 35227 w 70453"/>
                <a:gd name="connsiteY8" fmla="*/ 123294 h 140907"/>
                <a:gd name="connsiteX9" fmla="*/ 47556 w 70453"/>
                <a:gd name="connsiteY9" fmla="*/ 107442 h 140907"/>
                <a:gd name="connsiteX10" fmla="*/ 47556 w 70453"/>
                <a:gd name="connsiteY10" fmla="*/ 36988 h 140907"/>
                <a:gd name="connsiteX11" fmla="*/ 35227 w 70453"/>
                <a:gd name="connsiteY11" fmla="*/ 21136 h 140907"/>
                <a:gd name="connsiteX12" fmla="*/ 22897 w 70453"/>
                <a:gd name="connsiteY12" fmla="*/ 36988 h 140907"/>
                <a:gd name="connsiteX13" fmla="*/ 22897 w 70453"/>
                <a:gd name="connsiteY13" fmla="*/ 107442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35227"/>
                  </a:moveTo>
                  <a:cubicBezTo>
                    <a:pt x="0" y="15852"/>
                    <a:pt x="12329" y="0"/>
                    <a:pt x="36988" y="0"/>
                  </a:cubicBezTo>
                  <a:cubicBezTo>
                    <a:pt x="61647" y="0"/>
                    <a:pt x="73976" y="15852"/>
                    <a:pt x="73976" y="35227"/>
                  </a:cubicBezTo>
                  <a:lnTo>
                    <a:pt x="73976" y="107442"/>
                  </a:lnTo>
                  <a:cubicBezTo>
                    <a:pt x="73976" y="126816"/>
                    <a:pt x="61647" y="142669"/>
                    <a:pt x="36988" y="142669"/>
                  </a:cubicBezTo>
                  <a:cubicBezTo>
                    <a:pt x="12329" y="142669"/>
                    <a:pt x="0" y="126816"/>
                    <a:pt x="0" y="107442"/>
                  </a:cubicBezTo>
                  <a:lnTo>
                    <a:pt x="0" y="35227"/>
                  </a:lnTo>
                  <a:close/>
                  <a:moveTo>
                    <a:pt x="22897" y="107442"/>
                  </a:moveTo>
                  <a:cubicBezTo>
                    <a:pt x="22897" y="118010"/>
                    <a:pt x="26420" y="123294"/>
                    <a:pt x="35227" y="123294"/>
                  </a:cubicBezTo>
                  <a:cubicBezTo>
                    <a:pt x="45795" y="123294"/>
                    <a:pt x="47556" y="118010"/>
                    <a:pt x="47556" y="107442"/>
                  </a:cubicBezTo>
                  <a:lnTo>
                    <a:pt x="47556" y="36988"/>
                  </a:lnTo>
                  <a:cubicBezTo>
                    <a:pt x="47556" y="26420"/>
                    <a:pt x="44033" y="21136"/>
                    <a:pt x="35227" y="21136"/>
                  </a:cubicBezTo>
                  <a:cubicBezTo>
                    <a:pt x="26420" y="21136"/>
                    <a:pt x="22897" y="26420"/>
                    <a:pt x="22897" y="36988"/>
                  </a:cubicBezTo>
                  <a:lnTo>
                    <a:pt x="22897" y="107442"/>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200" name="Freeform: Shape 96">
              <a:extLst>
                <a:ext uri="{FF2B5EF4-FFF2-40B4-BE49-F238E27FC236}">
                  <a16:creationId xmlns:a16="http://schemas.microsoft.com/office/drawing/2014/main" id="{1B9F3D82-EA5E-6845-87F5-28513182D172}"/>
                </a:ext>
              </a:extLst>
            </p:cNvPr>
            <p:cNvSpPr/>
            <p:nvPr/>
          </p:nvSpPr>
          <p:spPr bwMode="gray">
            <a:xfrm>
              <a:off x="7803563" y="3970298"/>
              <a:ext cx="70454" cy="140907"/>
            </a:xfrm>
            <a:custGeom>
              <a:avLst/>
              <a:gdLst>
                <a:gd name="connsiteX0" fmla="*/ 0 w 70453"/>
                <a:gd name="connsiteY0" fmla="*/ 139146 h 140907"/>
                <a:gd name="connsiteX1" fmla="*/ 0 w 70453"/>
                <a:gd name="connsiteY1" fmla="*/ 0 h 140907"/>
                <a:gd name="connsiteX2" fmla="*/ 24659 w 70453"/>
                <a:gd name="connsiteY2" fmla="*/ 0 h 140907"/>
                <a:gd name="connsiteX3" fmla="*/ 24659 w 70453"/>
                <a:gd name="connsiteY3" fmla="*/ 51079 h 140907"/>
                <a:gd name="connsiteX4" fmla="*/ 24659 w 70453"/>
                <a:gd name="connsiteY4" fmla="*/ 51079 h 140907"/>
                <a:gd name="connsiteX5" fmla="*/ 49318 w 70453"/>
                <a:gd name="connsiteY5" fmla="*/ 0 h 140907"/>
                <a:gd name="connsiteX6" fmla="*/ 73976 w 70453"/>
                <a:gd name="connsiteY6" fmla="*/ 0 h 140907"/>
                <a:gd name="connsiteX7" fmla="*/ 47556 w 70453"/>
                <a:gd name="connsiteY7" fmla="*/ 52840 h 140907"/>
                <a:gd name="connsiteX8" fmla="*/ 77499 w 70453"/>
                <a:gd name="connsiteY8" fmla="*/ 140907 h 140907"/>
                <a:gd name="connsiteX9" fmla="*/ 52840 w 70453"/>
                <a:gd name="connsiteY9" fmla="*/ 140907 h 140907"/>
                <a:gd name="connsiteX10" fmla="*/ 33465 w 70453"/>
                <a:gd name="connsiteY10" fmla="*/ 75738 h 140907"/>
                <a:gd name="connsiteX11" fmla="*/ 33465 w 70453"/>
                <a:gd name="connsiteY11" fmla="*/ 75738 h 140907"/>
                <a:gd name="connsiteX12" fmla="*/ 24659 w 70453"/>
                <a:gd name="connsiteY12" fmla="*/ 91590 h 140907"/>
                <a:gd name="connsiteX13" fmla="*/ 24659 w 70453"/>
                <a:gd name="connsiteY13" fmla="*/ 140907 h 140907"/>
                <a:gd name="connsiteX14" fmla="*/ 0 w 70453"/>
                <a:gd name="connsiteY14" fmla="*/ 140907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453" h="140907">
                  <a:moveTo>
                    <a:pt x="0" y="139146"/>
                  </a:moveTo>
                  <a:lnTo>
                    <a:pt x="0" y="0"/>
                  </a:lnTo>
                  <a:lnTo>
                    <a:pt x="24659" y="0"/>
                  </a:lnTo>
                  <a:lnTo>
                    <a:pt x="24659" y="51079"/>
                  </a:lnTo>
                  <a:lnTo>
                    <a:pt x="24659" y="51079"/>
                  </a:lnTo>
                  <a:lnTo>
                    <a:pt x="49318" y="0"/>
                  </a:lnTo>
                  <a:lnTo>
                    <a:pt x="73976" y="0"/>
                  </a:lnTo>
                  <a:lnTo>
                    <a:pt x="47556" y="52840"/>
                  </a:lnTo>
                  <a:lnTo>
                    <a:pt x="77499" y="140907"/>
                  </a:lnTo>
                  <a:lnTo>
                    <a:pt x="52840" y="140907"/>
                  </a:lnTo>
                  <a:lnTo>
                    <a:pt x="33465" y="75738"/>
                  </a:lnTo>
                  <a:lnTo>
                    <a:pt x="33465" y="75738"/>
                  </a:lnTo>
                  <a:lnTo>
                    <a:pt x="24659" y="91590"/>
                  </a:lnTo>
                  <a:lnTo>
                    <a:pt x="24659" y="140907"/>
                  </a:lnTo>
                  <a:lnTo>
                    <a:pt x="0" y="140907"/>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grpSp>
        <p:nvGrpSpPr>
          <p:cNvPr id="91" name="Graphic 453">
            <a:extLst>
              <a:ext uri="{FF2B5EF4-FFF2-40B4-BE49-F238E27FC236}">
                <a16:creationId xmlns:a16="http://schemas.microsoft.com/office/drawing/2014/main" id="{B4DAD0BA-51BA-794F-A517-75ECE6DFC70E}"/>
              </a:ext>
            </a:extLst>
          </p:cNvPr>
          <p:cNvGrpSpPr/>
          <p:nvPr/>
        </p:nvGrpSpPr>
        <p:grpSpPr bwMode="gray">
          <a:xfrm>
            <a:off x="4962783" y="2628569"/>
            <a:ext cx="118911" cy="135852"/>
            <a:chOff x="5587798" y="2309355"/>
            <a:chExt cx="123294" cy="140907"/>
          </a:xfrm>
          <a:solidFill>
            <a:srgbClr val="00A0DC"/>
          </a:solidFill>
        </p:grpSpPr>
        <p:sp>
          <p:nvSpPr>
            <p:cNvPr id="171" name="Freeform: Shape 146">
              <a:extLst>
                <a:ext uri="{FF2B5EF4-FFF2-40B4-BE49-F238E27FC236}">
                  <a16:creationId xmlns:a16="http://schemas.microsoft.com/office/drawing/2014/main" id="{AF6FC3EB-2ED5-1D4F-A33A-4D5307EC4D03}"/>
                </a:ext>
              </a:extLst>
            </p:cNvPr>
            <p:cNvSpPr/>
            <p:nvPr/>
          </p:nvSpPr>
          <p:spPr bwMode="gray">
            <a:xfrm>
              <a:off x="5587798" y="2311117"/>
              <a:ext cx="17613" cy="123294"/>
            </a:xfrm>
            <a:custGeom>
              <a:avLst/>
              <a:gdLst>
                <a:gd name="connsiteX0" fmla="*/ 0 w 17613"/>
                <a:gd name="connsiteY0" fmla="*/ 139146 h 123293"/>
                <a:gd name="connsiteX1" fmla="*/ 0 w 17613"/>
                <a:gd name="connsiteY1" fmla="*/ 0 h 123293"/>
                <a:gd name="connsiteX2" fmla="*/ 24659 w 17613"/>
                <a:gd name="connsiteY2" fmla="*/ 0 h 123293"/>
                <a:gd name="connsiteX3" fmla="*/ 24659 w 17613"/>
                <a:gd name="connsiteY3" fmla="*/ 139146 h 123293"/>
                <a:gd name="connsiteX4" fmla="*/ 0 w 17613"/>
                <a:gd name="connsiteY4" fmla="*/ 139146 h 123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3" h="123293">
                  <a:moveTo>
                    <a:pt x="0" y="139146"/>
                  </a:moveTo>
                  <a:lnTo>
                    <a:pt x="0" y="0"/>
                  </a:lnTo>
                  <a:lnTo>
                    <a:pt x="24659" y="0"/>
                  </a:lnTo>
                  <a:lnTo>
                    <a:pt x="24659" y="139146"/>
                  </a:lnTo>
                  <a:lnTo>
                    <a:pt x="0" y="139146"/>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sp>
          <p:nvSpPr>
            <p:cNvPr id="172" name="Freeform: Shape 147">
              <a:extLst>
                <a:ext uri="{FF2B5EF4-FFF2-40B4-BE49-F238E27FC236}">
                  <a16:creationId xmlns:a16="http://schemas.microsoft.com/office/drawing/2014/main" id="{E35A76EB-9193-B246-B36E-4DAEEB2B7DCD}"/>
                </a:ext>
              </a:extLst>
            </p:cNvPr>
            <p:cNvSpPr/>
            <p:nvPr/>
          </p:nvSpPr>
          <p:spPr bwMode="gray">
            <a:xfrm>
              <a:off x="5638877" y="2309355"/>
              <a:ext cx="70454" cy="140907"/>
            </a:xfrm>
            <a:custGeom>
              <a:avLst/>
              <a:gdLst>
                <a:gd name="connsiteX0" fmla="*/ 0 w 70453"/>
                <a:gd name="connsiteY0" fmla="*/ 0 h 140907"/>
                <a:gd name="connsiteX1" fmla="*/ 35227 w 70453"/>
                <a:gd name="connsiteY1" fmla="*/ 0 h 140907"/>
                <a:gd name="connsiteX2" fmla="*/ 73976 w 70453"/>
                <a:gd name="connsiteY2" fmla="*/ 42272 h 140907"/>
                <a:gd name="connsiteX3" fmla="*/ 73976 w 70453"/>
                <a:gd name="connsiteY3" fmla="*/ 98635 h 140907"/>
                <a:gd name="connsiteX4" fmla="*/ 35227 w 70453"/>
                <a:gd name="connsiteY4" fmla="*/ 140907 h 140907"/>
                <a:gd name="connsiteX5" fmla="*/ 0 w 70453"/>
                <a:gd name="connsiteY5" fmla="*/ 140907 h 140907"/>
                <a:gd name="connsiteX6" fmla="*/ 0 w 70453"/>
                <a:gd name="connsiteY6" fmla="*/ 0 h 140907"/>
                <a:gd name="connsiteX7" fmla="*/ 24659 w 70453"/>
                <a:gd name="connsiteY7" fmla="*/ 121532 h 140907"/>
                <a:gd name="connsiteX8" fmla="*/ 33465 w 70453"/>
                <a:gd name="connsiteY8" fmla="*/ 121532 h 140907"/>
                <a:gd name="connsiteX9" fmla="*/ 51079 w 70453"/>
                <a:gd name="connsiteY9" fmla="*/ 102158 h 140907"/>
                <a:gd name="connsiteX10" fmla="*/ 51079 w 70453"/>
                <a:gd name="connsiteY10" fmla="*/ 40511 h 140907"/>
                <a:gd name="connsiteX11" fmla="*/ 33465 w 70453"/>
                <a:gd name="connsiteY11" fmla="*/ 21136 h 140907"/>
                <a:gd name="connsiteX12" fmla="*/ 24659 w 70453"/>
                <a:gd name="connsiteY12" fmla="*/ 21136 h 140907"/>
                <a:gd name="connsiteX13" fmla="*/ 24659 w 70453"/>
                <a:gd name="connsiteY13" fmla="*/ 121532 h 140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53" h="140907">
                  <a:moveTo>
                    <a:pt x="0" y="0"/>
                  </a:moveTo>
                  <a:lnTo>
                    <a:pt x="35227" y="0"/>
                  </a:lnTo>
                  <a:cubicBezTo>
                    <a:pt x="59886" y="0"/>
                    <a:pt x="73976" y="14091"/>
                    <a:pt x="73976" y="42272"/>
                  </a:cubicBezTo>
                  <a:lnTo>
                    <a:pt x="73976" y="98635"/>
                  </a:lnTo>
                  <a:cubicBezTo>
                    <a:pt x="73976" y="126816"/>
                    <a:pt x="61647" y="140907"/>
                    <a:pt x="35227" y="140907"/>
                  </a:cubicBezTo>
                  <a:lnTo>
                    <a:pt x="0" y="140907"/>
                  </a:lnTo>
                  <a:lnTo>
                    <a:pt x="0" y="0"/>
                  </a:lnTo>
                  <a:close/>
                  <a:moveTo>
                    <a:pt x="24659" y="121532"/>
                  </a:moveTo>
                  <a:lnTo>
                    <a:pt x="33465" y="121532"/>
                  </a:lnTo>
                  <a:cubicBezTo>
                    <a:pt x="45795" y="121532"/>
                    <a:pt x="51079" y="116248"/>
                    <a:pt x="51079" y="102158"/>
                  </a:cubicBezTo>
                  <a:lnTo>
                    <a:pt x="51079" y="40511"/>
                  </a:lnTo>
                  <a:cubicBezTo>
                    <a:pt x="51079" y="26420"/>
                    <a:pt x="45795" y="21136"/>
                    <a:pt x="33465" y="21136"/>
                  </a:cubicBezTo>
                  <a:lnTo>
                    <a:pt x="24659" y="21136"/>
                  </a:lnTo>
                  <a:lnTo>
                    <a:pt x="24659" y="121532"/>
                  </a:lnTo>
                  <a:close/>
                </a:path>
              </a:pathLst>
            </a:custGeom>
            <a:grpFill/>
            <a:ln w="17606" cap="flat">
              <a:noFill/>
              <a:prstDash val="solid"/>
              <a:miter/>
            </a:ln>
          </p:spPr>
          <p:txBody>
            <a:bodyPr rtlCol="0" anchor="ctr"/>
            <a:lstStyle/>
            <a:p>
              <a:pPr>
                <a:defRPr/>
              </a:pPr>
              <a:endParaRPr lang="en-US" dirty="0">
                <a:solidFill>
                  <a:srgbClr val="000000"/>
                </a:solidFill>
                <a:latin typeface="Arial"/>
              </a:endParaRPr>
            </a:p>
          </p:txBody>
        </p:sp>
      </p:grpSp>
      <p:sp>
        <p:nvSpPr>
          <p:cNvPr id="224" name="Text Placeholder 2">
            <a:extLst>
              <a:ext uri="{FF2B5EF4-FFF2-40B4-BE49-F238E27FC236}">
                <a16:creationId xmlns:a16="http://schemas.microsoft.com/office/drawing/2014/main" id="{5BC5B2A7-AE00-4031-990C-C7C4507FB0BF}"/>
              </a:ext>
            </a:extLst>
          </p:cNvPr>
          <p:cNvSpPr>
            <a:spLocks noGrp="1"/>
          </p:cNvSpPr>
          <p:nvPr>
            <p:ph type="body" sz="quarter" idx="26"/>
          </p:nvPr>
        </p:nvSpPr>
        <p:spPr>
          <a:xfrm>
            <a:off x="458787" y="6338352"/>
            <a:ext cx="11274552" cy="153888"/>
          </a:xfrm>
        </p:spPr>
        <p:txBody>
          <a:bodyPr/>
          <a:lstStyle/>
          <a:p>
            <a:r>
              <a:rPr lang="en-US" dirty="0"/>
              <a:t>Sources: AARP, 2023.</a:t>
            </a:r>
          </a:p>
        </p:txBody>
      </p:sp>
    </p:spTree>
    <p:extLst>
      <p:ext uri="{BB962C8B-B14F-4D97-AF65-F5344CB8AC3E}">
        <p14:creationId xmlns:p14="http://schemas.microsoft.com/office/powerpoint/2010/main" val="96297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D468DC-84AA-5F4C-9A45-3DFD31A58070}"/>
              </a:ext>
            </a:extLst>
          </p:cNvPr>
          <p:cNvSpPr>
            <a:spLocks noGrp="1"/>
          </p:cNvSpPr>
          <p:nvPr>
            <p:ph type="sldNum" sz="quarter" idx="4"/>
          </p:nvPr>
        </p:nvSpPr>
        <p:spPr/>
        <p:txBody>
          <a:bodyPr/>
          <a:lstStyle/>
          <a:p>
            <a:fld id="{8DEE4CCE-E124-4EEF-808B-DF88997C2318}" type="slidenum">
              <a:rPr lang="en-US">
                <a:solidFill>
                  <a:srgbClr val="000000"/>
                </a:solidFill>
              </a:rPr>
              <a:pPr/>
              <a:t>31</a:t>
            </a:fld>
            <a:endParaRPr lang="en-US" dirty="0">
              <a:solidFill>
                <a:srgbClr val="000000"/>
              </a:solidFill>
            </a:endParaRPr>
          </a:p>
        </p:txBody>
      </p:sp>
      <p:sp>
        <p:nvSpPr>
          <p:cNvPr id="3" name="Content Placeholder 2">
            <a:extLst>
              <a:ext uri="{FF2B5EF4-FFF2-40B4-BE49-F238E27FC236}">
                <a16:creationId xmlns:a16="http://schemas.microsoft.com/office/drawing/2014/main" id="{69B83764-8748-7947-A0BF-08386FBDD79B}"/>
              </a:ext>
            </a:extLst>
          </p:cNvPr>
          <p:cNvSpPr>
            <a:spLocks noGrp="1"/>
          </p:cNvSpPr>
          <p:nvPr>
            <p:ph sz="quarter" idx="27"/>
          </p:nvPr>
        </p:nvSpPr>
        <p:spPr>
          <a:xfrm>
            <a:off x="3933508" y="1371600"/>
            <a:ext cx="7315200" cy="2560320"/>
          </a:xfrm>
        </p:spPr>
        <p:txBody>
          <a:bodyPr/>
          <a:lstStyle/>
          <a:p>
            <a:pPr lvl="1">
              <a:spcAft>
                <a:spcPts val="1200"/>
              </a:spcAft>
            </a:pPr>
            <a:r>
              <a:rPr lang="en-US" dirty="0"/>
              <a:t>Age at Retirement: </a:t>
            </a:r>
            <a:r>
              <a:rPr lang="en-US" b="1" dirty="0">
                <a:solidFill>
                  <a:srgbClr val="005598"/>
                </a:solidFill>
              </a:rPr>
              <a:t>65</a:t>
            </a:r>
          </a:p>
          <a:p>
            <a:pPr lvl="1">
              <a:spcAft>
                <a:spcPts val="1200"/>
              </a:spcAft>
            </a:pPr>
            <a:r>
              <a:rPr lang="en-US" dirty="0"/>
              <a:t>Desired Retirement Income: </a:t>
            </a:r>
            <a:r>
              <a:rPr lang="en-US" b="1" dirty="0">
                <a:solidFill>
                  <a:srgbClr val="005598"/>
                </a:solidFill>
              </a:rPr>
              <a:t>$60,000</a:t>
            </a:r>
          </a:p>
          <a:p>
            <a:pPr lvl="1">
              <a:spcAft>
                <a:spcPts val="1200"/>
              </a:spcAft>
            </a:pPr>
            <a:r>
              <a:rPr lang="en-US" dirty="0"/>
              <a:t>Age When Social Security Starts: </a:t>
            </a:r>
            <a:r>
              <a:rPr lang="en-US" b="1" dirty="0">
                <a:solidFill>
                  <a:srgbClr val="005598"/>
                </a:solidFill>
              </a:rPr>
              <a:t>67</a:t>
            </a:r>
          </a:p>
          <a:p>
            <a:pPr lvl="1">
              <a:spcAft>
                <a:spcPts val="1200"/>
              </a:spcAft>
            </a:pPr>
            <a:r>
              <a:rPr lang="en-US" dirty="0"/>
              <a:t>Social Security Benefit: </a:t>
            </a:r>
            <a:r>
              <a:rPr lang="en-US" b="1" dirty="0">
                <a:solidFill>
                  <a:srgbClr val="005598"/>
                </a:solidFill>
              </a:rPr>
              <a:t>$24,000/year</a:t>
            </a:r>
          </a:p>
          <a:p>
            <a:pPr lvl="1">
              <a:spcAft>
                <a:spcPts val="1200"/>
              </a:spcAft>
            </a:pPr>
            <a:r>
              <a:rPr lang="en-US" dirty="0"/>
              <a:t>Retirement Assets: </a:t>
            </a:r>
            <a:r>
              <a:rPr lang="en-US" b="1" dirty="0">
                <a:solidFill>
                  <a:srgbClr val="005598"/>
                </a:solidFill>
              </a:rPr>
              <a:t>$800,000</a:t>
            </a:r>
          </a:p>
        </p:txBody>
      </p:sp>
      <p:sp>
        <p:nvSpPr>
          <p:cNvPr id="4" name="Text Placeholder 3">
            <a:extLst>
              <a:ext uri="{FF2B5EF4-FFF2-40B4-BE49-F238E27FC236}">
                <a16:creationId xmlns:a16="http://schemas.microsoft.com/office/drawing/2014/main" id="{26B73D81-26B1-7F4B-A939-61AC3E57D340}"/>
              </a:ext>
            </a:extLst>
          </p:cNvPr>
          <p:cNvSpPr>
            <a:spLocks noGrp="1"/>
          </p:cNvSpPr>
          <p:nvPr>
            <p:ph type="body" sz="quarter" idx="26"/>
          </p:nvPr>
        </p:nvSpPr>
        <p:spPr>
          <a:xfrm>
            <a:off x="458787" y="6338352"/>
            <a:ext cx="11274552" cy="153888"/>
          </a:xfrm>
        </p:spPr>
        <p:txBody>
          <a:bodyPr/>
          <a:lstStyle/>
          <a:p>
            <a:r>
              <a:rPr lang="en-US" dirty="0"/>
              <a:t>This example is intended only to illustrate the federal income tax effects of retirement account withdrawals. It does not take into account state or municipal taxes. All values used in the example are hypothetical and will differ for every individual.</a:t>
            </a:r>
          </a:p>
        </p:txBody>
      </p:sp>
      <p:sp>
        <p:nvSpPr>
          <p:cNvPr id="5" name="Text Placeholder 4">
            <a:extLst>
              <a:ext uri="{FF2B5EF4-FFF2-40B4-BE49-F238E27FC236}">
                <a16:creationId xmlns:a16="http://schemas.microsoft.com/office/drawing/2014/main" id="{94EA9A49-C953-5A48-BFB3-E631FD84036E}"/>
              </a:ext>
            </a:extLst>
          </p:cNvPr>
          <p:cNvSpPr>
            <a:spLocks noGrp="1"/>
          </p:cNvSpPr>
          <p:nvPr>
            <p:ph type="body" sz="quarter" idx="32"/>
          </p:nvPr>
        </p:nvSpPr>
        <p:spPr/>
        <p:txBody>
          <a:bodyPr/>
          <a:lstStyle/>
          <a:p>
            <a:r>
              <a:rPr lang="en-US" dirty="0"/>
              <a:t>A Real World Look at the Conventional Strategy</a:t>
            </a:r>
          </a:p>
        </p:txBody>
      </p:sp>
      <p:pic>
        <p:nvPicPr>
          <p:cNvPr id="8" name="Picture 7">
            <a:extLst>
              <a:ext uri="{FF2B5EF4-FFF2-40B4-BE49-F238E27FC236}">
                <a16:creationId xmlns:a16="http://schemas.microsoft.com/office/drawing/2014/main" id="{D60A104C-D1EF-BF40-AE1B-207A359C5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88" y="1371600"/>
            <a:ext cx="2560320" cy="2560320"/>
          </a:xfrm>
          <a:prstGeom prst="rect">
            <a:avLst/>
          </a:prstGeom>
        </p:spPr>
      </p:pic>
      <p:graphicFrame>
        <p:nvGraphicFramePr>
          <p:cNvPr id="6" name="Chart 5">
            <a:extLst>
              <a:ext uri="{FF2B5EF4-FFF2-40B4-BE49-F238E27FC236}">
                <a16:creationId xmlns:a16="http://schemas.microsoft.com/office/drawing/2014/main" id="{9626066F-29F6-254E-B01E-2E6CFA1963DF}"/>
              </a:ext>
            </a:extLst>
          </p:cNvPr>
          <p:cNvGraphicFramePr>
            <a:graphicFrameLocks/>
          </p:cNvGraphicFramePr>
          <p:nvPr/>
        </p:nvGraphicFramePr>
        <p:xfrm>
          <a:off x="3887789" y="3579039"/>
          <a:ext cx="6693149" cy="2714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656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3B1A4820-25FB-43A3-AFEA-16099D81D1DF}"/>
              </a:ext>
            </a:extLst>
          </p:cNvPr>
          <p:cNvSpPr/>
          <p:nvPr/>
        </p:nvSpPr>
        <p:spPr>
          <a:xfrm>
            <a:off x="1545598" y="1622486"/>
            <a:ext cx="272691" cy="1115568"/>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2" name="Slide Number">
            <a:extLst>
              <a:ext uri="{FF2B5EF4-FFF2-40B4-BE49-F238E27FC236}">
                <a16:creationId xmlns:a16="http://schemas.microsoft.com/office/drawing/2014/main" id="{730B8910-FCBF-9B45-BABB-8B7940242616}"/>
              </a:ext>
            </a:extLst>
          </p:cNvPr>
          <p:cNvSpPr>
            <a:spLocks noGrp="1"/>
          </p:cNvSpPr>
          <p:nvPr>
            <p:ph type="sldNum" sz="quarter" idx="4"/>
          </p:nvPr>
        </p:nvSpPr>
        <p:spPr/>
        <p:txBody>
          <a:bodyPr/>
          <a:lstStyle/>
          <a:p>
            <a:fld id="{8DEE4CCE-E124-4EEF-808B-DF88997C2318}" type="slidenum">
              <a:rPr lang="en-US">
                <a:solidFill>
                  <a:srgbClr val="000000"/>
                </a:solidFill>
              </a:rPr>
              <a:pPr/>
              <a:t>32</a:t>
            </a:fld>
            <a:endParaRPr lang="en-US" dirty="0">
              <a:solidFill>
                <a:srgbClr val="000000"/>
              </a:solidFill>
            </a:endParaRPr>
          </a:p>
        </p:txBody>
      </p:sp>
      <p:sp>
        <p:nvSpPr>
          <p:cNvPr id="4" name="Caveat">
            <a:extLst>
              <a:ext uri="{FF2B5EF4-FFF2-40B4-BE49-F238E27FC236}">
                <a16:creationId xmlns:a16="http://schemas.microsoft.com/office/drawing/2014/main" id="{AD491C65-B068-2D4A-B111-0F11B6A58484}"/>
              </a:ext>
            </a:extLst>
          </p:cNvPr>
          <p:cNvSpPr>
            <a:spLocks noGrp="1"/>
          </p:cNvSpPr>
          <p:nvPr>
            <p:ph type="body" sz="quarter" idx="26"/>
          </p:nvPr>
        </p:nvSpPr>
        <p:spPr>
          <a:xfrm>
            <a:off x="460192" y="6176449"/>
            <a:ext cx="10397238" cy="461665"/>
          </a:xfrm>
        </p:spPr>
        <p:txBody>
          <a:bodyPr/>
          <a:lstStyle/>
          <a:p>
            <a:r>
              <a:rPr lang="en-US" dirty="0"/>
              <a:t>Source: Franklin Templeton with data obtained from the Internal Revenue Service. Assumes 2022 tax rates and standard deduction amounts for a married couple filing jointly and age 65 and older. Long-term capital gains taxes are applied to 20% of taxable withdrawals. All figures are net of inflation and no COLA adjustments are made to Social Security benefits. Retirement savings are assumed to grow at a 3% real rate of return. There is no assurance that any estimate, forecast or projection will be realized.</a:t>
            </a:r>
          </a:p>
        </p:txBody>
      </p:sp>
      <p:sp>
        <p:nvSpPr>
          <p:cNvPr id="7" name="$60,000">
            <a:extLst>
              <a:ext uri="{FF2B5EF4-FFF2-40B4-BE49-F238E27FC236}">
                <a16:creationId xmlns:a16="http://schemas.microsoft.com/office/drawing/2014/main" id="{002E9116-585A-F146-8E7A-30A67B1EA2D6}"/>
              </a:ext>
            </a:extLst>
          </p:cNvPr>
          <p:cNvSpPr txBox="1"/>
          <p:nvPr/>
        </p:nvSpPr>
        <p:spPr>
          <a:xfrm>
            <a:off x="349691" y="1468080"/>
            <a:ext cx="731330" cy="276927"/>
          </a:xfrm>
          <a:prstGeom prst="rect">
            <a:avLst/>
          </a:prstGeom>
          <a:noFill/>
        </p:spPr>
        <p:txBody>
          <a:bodyPr wrap="square" lIns="0" tIns="0" rIns="0" bIns="0" rtlCol="0">
            <a:spAutoFit/>
          </a:bodyPr>
          <a:lstStyle/>
          <a:p>
            <a:pPr algn="r"/>
            <a:r>
              <a:rPr lang="en-US" sz="1799" dirty="0">
                <a:solidFill>
                  <a:srgbClr val="000000"/>
                </a:solidFill>
                <a:latin typeface="Arial Narrow" panose="020B0604020202020204" pitchFamily="34" charset="0"/>
                <a:cs typeface="Arial Narrow" panose="020B0604020202020204" pitchFamily="34" charset="0"/>
              </a:rPr>
              <a:t>$</a:t>
            </a:r>
            <a:r>
              <a:rPr lang="en-US" sz="1600" dirty="0">
                <a:solidFill>
                  <a:srgbClr val="000000"/>
                </a:solidFill>
                <a:latin typeface="Arial Narrow" panose="020B0604020202020204" pitchFamily="34" charset="0"/>
                <a:cs typeface="Arial Narrow" panose="020B0604020202020204" pitchFamily="34" charset="0"/>
              </a:rPr>
              <a:t>60,000</a:t>
            </a:r>
          </a:p>
        </p:txBody>
      </p:sp>
      <p:sp>
        <p:nvSpPr>
          <p:cNvPr id="128" name="$40,000">
            <a:extLst>
              <a:ext uri="{FF2B5EF4-FFF2-40B4-BE49-F238E27FC236}">
                <a16:creationId xmlns:a16="http://schemas.microsoft.com/office/drawing/2014/main" id="{5C860734-D0AE-0F44-9DF1-1ED6AD7C568B}"/>
              </a:ext>
            </a:extLst>
          </p:cNvPr>
          <p:cNvSpPr txBox="1"/>
          <p:nvPr/>
        </p:nvSpPr>
        <p:spPr>
          <a:xfrm>
            <a:off x="349691" y="2665440"/>
            <a:ext cx="731330" cy="276927"/>
          </a:xfrm>
          <a:prstGeom prst="rect">
            <a:avLst/>
          </a:prstGeom>
          <a:noFill/>
        </p:spPr>
        <p:txBody>
          <a:bodyPr wrap="square" lIns="0" tIns="0" rIns="0" bIns="0" rtlCol="0">
            <a:spAutoFit/>
          </a:bodyPr>
          <a:lstStyle/>
          <a:p>
            <a:pPr algn="r"/>
            <a:r>
              <a:rPr lang="en-US" sz="1799" dirty="0">
                <a:solidFill>
                  <a:srgbClr val="000000"/>
                </a:solidFill>
                <a:latin typeface="Arial Narrow" panose="020B0604020202020204" pitchFamily="34" charset="0"/>
                <a:cs typeface="Arial Narrow" panose="020B0604020202020204" pitchFamily="34" charset="0"/>
              </a:rPr>
              <a:t>$</a:t>
            </a:r>
            <a:r>
              <a:rPr lang="en-US" sz="1600" dirty="0">
                <a:solidFill>
                  <a:srgbClr val="000000"/>
                </a:solidFill>
                <a:latin typeface="Arial Narrow" panose="020B0604020202020204" pitchFamily="34" charset="0"/>
                <a:cs typeface="Arial Narrow" panose="020B0604020202020204" pitchFamily="34" charset="0"/>
              </a:rPr>
              <a:t>40,000</a:t>
            </a:r>
          </a:p>
        </p:txBody>
      </p:sp>
      <p:sp>
        <p:nvSpPr>
          <p:cNvPr id="129" name="$20,000">
            <a:extLst>
              <a:ext uri="{FF2B5EF4-FFF2-40B4-BE49-F238E27FC236}">
                <a16:creationId xmlns:a16="http://schemas.microsoft.com/office/drawing/2014/main" id="{9B8A80B1-B060-4843-A5E0-C9332F37C771}"/>
              </a:ext>
            </a:extLst>
          </p:cNvPr>
          <p:cNvSpPr txBox="1"/>
          <p:nvPr/>
        </p:nvSpPr>
        <p:spPr>
          <a:xfrm>
            <a:off x="349691" y="3862220"/>
            <a:ext cx="731330" cy="276927"/>
          </a:xfrm>
          <a:prstGeom prst="rect">
            <a:avLst/>
          </a:prstGeom>
          <a:noFill/>
        </p:spPr>
        <p:txBody>
          <a:bodyPr wrap="square" lIns="0" tIns="0" rIns="0" bIns="0" rtlCol="0">
            <a:spAutoFit/>
          </a:bodyPr>
          <a:lstStyle/>
          <a:p>
            <a:pPr algn="r"/>
            <a:r>
              <a:rPr lang="en-US" sz="1799" dirty="0">
                <a:solidFill>
                  <a:srgbClr val="000000"/>
                </a:solidFill>
                <a:latin typeface="Arial Narrow" panose="020B0604020202020204" pitchFamily="34" charset="0"/>
                <a:cs typeface="Arial Narrow" panose="020B0604020202020204" pitchFamily="34" charset="0"/>
              </a:rPr>
              <a:t>$</a:t>
            </a:r>
            <a:r>
              <a:rPr lang="en-US" sz="1600" dirty="0">
                <a:solidFill>
                  <a:srgbClr val="000000"/>
                </a:solidFill>
                <a:latin typeface="Arial Narrow" panose="020B0604020202020204" pitchFamily="34" charset="0"/>
                <a:cs typeface="Arial Narrow" panose="020B0604020202020204" pitchFamily="34" charset="0"/>
              </a:rPr>
              <a:t>20,000</a:t>
            </a:r>
          </a:p>
        </p:txBody>
      </p:sp>
      <p:sp>
        <p:nvSpPr>
          <p:cNvPr id="155" name="$0">
            <a:extLst>
              <a:ext uri="{FF2B5EF4-FFF2-40B4-BE49-F238E27FC236}">
                <a16:creationId xmlns:a16="http://schemas.microsoft.com/office/drawing/2014/main" id="{8EBA1206-319E-AC4F-9FB7-FD2A6E15BE52}"/>
              </a:ext>
            </a:extLst>
          </p:cNvPr>
          <p:cNvSpPr txBox="1"/>
          <p:nvPr/>
        </p:nvSpPr>
        <p:spPr>
          <a:xfrm>
            <a:off x="718409" y="4998104"/>
            <a:ext cx="362612" cy="246157"/>
          </a:xfrm>
          <a:prstGeom prst="rect">
            <a:avLst/>
          </a:prstGeom>
          <a:noFill/>
        </p:spPr>
        <p:txBody>
          <a:bodyPr wrap="square" lIns="0" tIns="0" rIns="0" bIns="0" rtlCol="0">
            <a:spAutoFit/>
          </a:bodyPr>
          <a:lstStyle/>
          <a:p>
            <a:pPr algn="r"/>
            <a:r>
              <a:rPr lang="en-US" sz="1600" dirty="0">
                <a:solidFill>
                  <a:srgbClr val="000000"/>
                </a:solidFill>
                <a:latin typeface="Arial Narrow" panose="020B0604020202020204" pitchFamily="34" charset="0"/>
                <a:cs typeface="Arial Narrow" panose="020B0604020202020204" pitchFamily="34" charset="0"/>
              </a:rPr>
              <a:t>$0</a:t>
            </a:r>
          </a:p>
        </p:txBody>
      </p:sp>
      <p:sp>
        <p:nvSpPr>
          <p:cNvPr id="270" name="Rectangle 269">
            <a:extLst>
              <a:ext uri="{FF2B5EF4-FFF2-40B4-BE49-F238E27FC236}">
                <a16:creationId xmlns:a16="http://schemas.microsoft.com/office/drawing/2014/main" id="{F3F08D5B-BA8F-4C93-B794-CB0A68D0E318}"/>
              </a:ext>
            </a:extLst>
          </p:cNvPr>
          <p:cNvSpPr/>
          <p:nvPr/>
        </p:nvSpPr>
        <p:spPr>
          <a:xfrm>
            <a:off x="1273476" y="1621385"/>
            <a:ext cx="272691" cy="3566160"/>
          </a:xfrm>
          <a:prstGeom prst="rect">
            <a:avLst/>
          </a:prstGeom>
          <a:solidFill>
            <a:srgbClr val="ED7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11" name="Rectangle 110">
            <a:extLst>
              <a:ext uri="{FF2B5EF4-FFF2-40B4-BE49-F238E27FC236}">
                <a16:creationId xmlns:a16="http://schemas.microsoft.com/office/drawing/2014/main" id="{F13E37D7-0D93-4280-8D54-595D8D0DB82A}"/>
              </a:ext>
            </a:extLst>
          </p:cNvPr>
          <p:cNvSpPr/>
          <p:nvPr/>
        </p:nvSpPr>
        <p:spPr>
          <a:xfrm>
            <a:off x="1546499" y="2736953"/>
            <a:ext cx="272691" cy="2450592"/>
          </a:xfrm>
          <a:prstGeom prst="rect">
            <a:avLst/>
          </a:prstGeom>
          <a:solidFill>
            <a:srgbClr val="ED7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8" name="Rectangle 7">
            <a:extLst>
              <a:ext uri="{FF2B5EF4-FFF2-40B4-BE49-F238E27FC236}">
                <a16:creationId xmlns:a16="http://schemas.microsoft.com/office/drawing/2014/main" id="{64EE2A6A-2845-4AC2-AF3F-C81F1462A8EE}"/>
              </a:ext>
            </a:extLst>
          </p:cNvPr>
          <p:cNvSpPr/>
          <p:nvPr/>
        </p:nvSpPr>
        <p:spPr>
          <a:xfrm>
            <a:off x="1819522" y="3761081"/>
            <a:ext cx="4646553" cy="1426464"/>
          </a:xfrm>
          <a:prstGeom prst="rect">
            <a:avLst/>
          </a:prstGeom>
          <a:solidFill>
            <a:srgbClr val="F7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31" name="Rectangle 30">
            <a:extLst>
              <a:ext uri="{FF2B5EF4-FFF2-40B4-BE49-F238E27FC236}">
                <a16:creationId xmlns:a16="http://schemas.microsoft.com/office/drawing/2014/main" id="{F62F141F-B003-4698-9D22-DA4ECF270699}"/>
              </a:ext>
            </a:extLst>
          </p:cNvPr>
          <p:cNvSpPr/>
          <p:nvPr/>
        </p:nvSpPr>
        <p:spPr>
          <a:xfrm>
            <a:off x="6460911" y="3761081"/>
            <a:ext cx="3291840" cy="1426464"/>
          </a:xfrm>
          <a:prstGeom prst="rect">
            <a:avLst/>
          </a:prstGeom>
          <a:solidFill>
            <a:srgbClr val="F7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grpSp>
        <p:nvGrpSpPr>
          <p:cNvPr id="45" name="Group 44">
            <a:extLst>
              <a:ext uri="{FF2B5EF4-FFF2-40B4-BE49-F238E27FC236}">
                <a16:creationId xmlns:a16="http://schemas.microsoft.com/office/drawing/2014/main" id="{CFF5B831-F6DA-4FA8-89C3-9F2FC5DCB549}"/>
              </a:ext>
            </a:extLst>
          </p:cNvPr>
          <p:cNvGrpSpPr/>
          <p:nvPr/>
        </p:nvGrpSpPr>
        <p:grpSpPr>
          <a:xfrm>
            <a:off x="1229154" y="5461902"/>
            <a:ext cx="8546755" cy="276927"/>
            <a:chOff x="1227565" y="5589497"/>
            <a:chExt cx="8546755" cy="276927"/>
          </a:xfrm>
        </p:grpSpPr>
        <p:sp>
          <p:nvSpPr>
            <p:cNvPr id="268" name="TextBox 267">
              <a:extLst>
                <a:ext uri="{FF2B5EF4-FFF2-40B4-BE49-F238E27FC236}">
                  <a16:creationId xmlns:a16="http://schemas.microsoft.com/office/drawing/2014/main" id="{1B673781-E762-47BF-8033-2059B941731F}"/>
                </a:ext>
              </a:extLst>
            </p:cNvPr>
            <p:cNvSpPr txBox="1"/>
            <p:nvPr/>
          </p:nvSpPr>
          <p:spPr>
            <a:xfrm>
              <a:off x="1227565" y="5589497"/>
              <a:ext cx="365827" cy="274249"/>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65</a:t>
              </a:r>
            </a:p>
          </p:txBody>
        </p:sp>
        <p:sp>
          <p:nvSpPr>
            <p:cNvPr id="269" name="TextBox 268">
              <a:extLst>
                <a:ext uri="{FF2B5EF4-FFF2-40B4-BE49-F238E27FC236}">
                  <a16:creationId xmlns:a16="http://schemas.microsoft.com/office/drawing/2014/main" id="{E589CD19-DFE1-45BC-9161-B938A39A6830}"/>
                </a:ext>
              </a:extLst>
            </p:cNvPr>
            <p:cNvSpPr txBox="1"/>
            <p:nvPr/>
          </p:nvSpPr>
          <p:spPr>
            <a:xfrm>
              <a:off x="2318593" y="5589497"/>
              <a:ext cx="365827" cy="274249"/>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69</a:t>
              </a:r>
            </a:p>
          </p:txBody>
        </p:sp>
        <p:sp>
          <p:nvSpPr>
            <p:cNvPr id="272" name="TextBox 271">
              <a:extLst>
                <a:ext uri="{FF2B5EF4-FFF2-40B4-BE49-F238E27FC236}">
                  <a16:creationId xmlns:a16="http://schemas.microsoft.com/office/drawing/2014/main" id="{58C3F2C9-9A41-49FD-A473-6FEFD650BE94}"/>
                </a:ext>
              </a:extLst>
            </p:cNvPr>
            <p:cNvSpPr txBox="1"/>
            <p:nvPr/>
          </p:nvSpPr>
          <p:spPr>
            <a:xfrm>
              <a:off x="3409621" y="5589497"/>
              <a:ext cx="365827" cy="274249"/>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73</a:t>
              </a:r>
            </a:p>
          </p:txBody>
        </p:sp>
        <p:sp>
          <p:nvSpPr>
            <p:cNvPr id="273" name="TextBox 272">
              <a:extLst>
                <a:ext uri="{FF2B5EF4-FFF2-40B4-BE49-F238E27FC236}">
                  <a16:creationId xmlns:a16="http://schemas.microsoft.com/office/drawing/2014/main" id="{881B9D17-7D25-4E0D-90FB-CADE3F451A72}"/>
                </a:ext>
              </a:extLst>
            </p:cNvPr>
            <p:cNvSpPr txBox="1"/>
            <p:nvPr/>
          </p:nvSpPr>
          <p:spPr>
            <a:xfrm>
              <a:off x="1773079" y="5589497"/>
              <a:ext cx="365827" cy="274249"/>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67</a:t>
              </a:r>
            </a:p>
          </p:txBody>
        </p:sp>
        <p:sp>
          <p:nvSpPr>
            <p:cNvPr id="274" name="TextBox 273">
              <a:extLst>
                <a:ext uri="{FF2B5EF4-FFF2-40B4-BE49-F238E27FC236}">
                  <a16:creationId xmlns:a16="http://schemas.microsoft.com/office/drawing/2014/main" id="{96B6CD22-EDE7-43EA-B2D3-19184BEF92D3}"/>
                </a:ext>
              </a:extLst>
            </p:cNvPr>
            <p:cNvSpPr txBox="1"/>
            <p:nvPr/>
          </p:nvSpPr>
          <p:spPr>
            <a:xfrm>
              <a:off x="2864107" y="5589497"/>
              <a:ext cx="365827" cy="274249"/>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71</a:t>
              </a:r>
            </a:p>
          </p:txBody>
        </p:sp>
        <p:sp>
          <p:nvSpPr>
            <p:cNvPr id="263" name="TextBox 262">
              <a:extLst>
                <a:ext uri="{FF2B5EF4-FFF2-40B4-BE49-F238E27FC236}">
                  <a16:creationId xmlns:a16="http://schemas.microsoft.com/office/drawing/2014/main" id="{C00B5378-4D48-45B2-988B-A017EA248B0A}"/>
                </a:ext>
              </a:extLst>
            </p:cNvPr>
            <p:cNvSpPr txBox="1"/>
            <p:nvPr/>
          </p:nvSpPr>
          <p:spPr>
            <a:xfrm>
              <a:off x="3955135"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75</a:t>
              </a:r>
            </a:p>
          </p:txBody>
        </p:sp>
        <p:sp>
          <p:nvSpPr>
            <p:cNvPr id="264" name="TextBox 263">
              <a:extLst>
                <a:ext uri="{FF2B5EF4-FFF2-40B4-BE49-F238E27FC236}">
                  <a16:creationId xmlns:a16="http://schemas.microsoft.com/office/drawing/2014/main" id="{543BCED3-FA8A-4721-B85A-5B6BB6553BC8}"/>
                </a:ext>
              </a:extLst>
            </p:cNvPr>
            <p:cNvSpPr txBox="1"/>
            <p:nvPr/>
          </p:nvSpPr>
          <p:spPr>
            <a:xfrm>
              <a:off x="5045839"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79</a:t>
              </a:r>
            </a:p>
          </p:txBody>
        </p:sp>
        <p:sp>
          <p:nvSpPr>
            <p:cNvPr id="265" name="TextBox 264">
              <a:extLst>
                <a:ext uri="{FF2B5EF4-FFF2-40B4-BE49-F238E27FC236}">
                  <a16:creationId xmlns:a16="http://schemas.microsoft.com/office/drawing/2014/main" id="{7A46388F-08B3-4793-9DC3-3C2EA9BF3489}"/>
                </a:ext>
              </a:extLst>
            </p:cNvPr>
            <p:cNvSpPr txBox="1"/>
            <p:nvPr/>
          </p:nvSpPr>
          <p:spPr>
            <a:xfrm>
              <a:off x="6136543"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83</a:t>
              </a:r>
            </a:p>
          </p:txBody>
        </p:sp>
        <p:sp>
          <p:nvSpPr>
            <p:cNvPr id="266" name="TextBox 265">
              <a:extLst>
                <a:ext uri="{FF2B5EF4-FFF2-40B4-BE49-F238E27FC236}">
                  <a16:creationId xmlns:a16="http://schemas.microsoft.com/office/drawing/2014/main" id="{C374EAD2-6496-4492-BFFF-716AC1651A4B}"/>
                </a:ext>
              </a:extLst>
            </p:cNvPr>
            <p:cNvSpPr txBox="1"/>
            <p:nvPr/>
          </p:nvSpPr>
          <p:spPr>
            <a:xfrm>
              <a:off x="4500487"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77</a:t>
              </a:r>
            </a:p>
          </p:txBody>
        </p:sp>
        <p:sp>
          <p:nvSpPr>
            <p:cNvPr id="267" name="TextBox 266">
              <a:extLst>
                <a:ext uri="{FF2B5EF4-FFF2-40B4-BE49-F238E27FC236}">
                  <a16:creationId xmlns:a16="http://schemas.microsoft.com/office/drawing/2014/main" id="{BE83CB45-E575-4FA9-800F-FF839FCED768}"/>
                </a:ext>
              </a:extLst>
            </p:cNvPr>
            <p:cNvSpPr txBox="1"/>
            <p:nvPr/>
          </p:nvSpPr>
          <p:spPr>
            <a:xfrm>
              <a:off x="5591191"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81</a:t>
              </a:r>
            </a:p>
          </p:txBody>
        </p:sp>
        <p:sp>
          <p:nvSpPr>
            <p:cNvPr id="258" name="TextBox 257">
              <a:extLst>
                <a:ext uri="{FF2B5EF4-FFF2-40B4-BE49-F238E27FC236}">
                  <a16:creationId xmlns:a16="http://schemas.microsoft.com/office/drawing/2014/main" id="{613C7850-F6CD-48DD-8911-9D67B2F67B87}"/>
                </a:ext>
              </a:extLst>
            </p:cNvPr>
            <p:cNvSpPr txBox="1"/>
            <p:nvPr/>
          </p:nvSpPr>
          <p:spPr>
            <a:xfrm>
              <a:off x="6681895"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85</a:t>
              </a:r>
            </a:p>
          </p:txBody>
        </p:sp>
        <p:sp>
          <p:nvSpPr>
            <p:cNvPr id="259" name="TextBox 258">
              <a:extLst>
                <a:ext uri="{FF2B5EF4-FFF2-40B4-BE49-F238E27FC236}">
                  <a16:creationId xmlns:a16="http://schemas.microsoft.com/office/drawing/2014/main" id="{F3A3D81D-AEC8-428D-A684-6A717AED5A71}"/>
                </a:ext>
              </a:extLst>
            </p:cNvPr>
            <p:cNvSpPr txBox="1"/>
            <p:nvPr/>
          </p:nvSpPr>
          <p:spPr>
            <a:xfrm>
              <a:off x="7772599"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89</a:t>
              </a:r>
            </a:p>
          </p:txBody>
        </p:sp>
        <p:sp>
          <p:nvSpPr>
            <p:cNvPr id="260" name="TextBox 259">
              <a:extLst>
                <a:ext uri="{FF2B5EF4-FFF2-40B4-BE49-F238E27FC236}">
                  <a16:creationId xmlns:a16="http://schemas.microsoft.com/office/drawing/2014/main" id="{6C1BE987-8F99-4F76-9EE4-EBDF4ADE4A6B}"/>
                </a:ext>
              </a:extLst>
            </p:cNvPr>
            <p:cNvSpPr txBox="1"/>
            <p:nvPr/>
          </p:nvSpPr>
          <p:spPr>
            <a:xfrm>
              <a:off x="8863303"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93</a:t>
              </a:r>
            </a:p>
          </p:txBody>
        </p:sp>
        <p:sp>
          <p:nvSpPr>
            <p:cNvPr id="261" name="TextBox 260">
              <a:extLst>
                <a:ext uri="{FF2B5EF4-FFF2-40B4-BE49-F238E27FC236}">
                  <a16:creationId xmlns:a16="http://schemas.microsoft.com/office/drawing/2014/main" id="{D7F83285-ED03-45D4-A823-D51296DE8EB4}"/>
                </a:ext>
              </a:extLst>
            </p:cNvPr>
            <p:cNvSpPr txBox="1"/>
            <p:nvPr/>
          </p:nvSpPr>
          <p:spPr>
            <a:xfrm>
              <a:off x="7227247"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87</a:t>
              </a:r>
            </a:p>
          </p:txBody>
        </p:sp>
        <p:sp>
          <p:nvSpPr>
            <p:cNvPr id="262" name="TextBox 261">
              <a:extLst>
                <a:ext uri="{FF2B5EF4-FFF2-40B4-BE49-F238E27FC236}">
                  <a16:creationId xmlns:a16="http://schemas.microsoft.com/office/drawing/2014/main" id="{6D3222E6-806D-441D-9509-A21E155A4572}"/>
                </a:ext>
              </a:extLst>
            </p:cNvPr>
            <p:cNvSpPr txBox="1"/>
            <p:nvPr/>
          </p:nvSpPr>
          <p:spPr>
            <a:xfrm>
              <a:off x="8317951"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91</a:t>
              </a:r>
            </a:p>
          </p:txBody>
        </p:sp>
        <p:sp>
          <p:nvSpPr>
            <p:cNvPr id="257" name="TextBox 256">
              <a:extLst>
                <a:ext uri="{FF2B5EF4-FFF2-40B4-BE49-F238E27FC236}">
                  <a16:creationId xmlns:a16="http://schemas.microsoft.com/office/drawing/2014/main" id="{9F1946EE-543B-4F33-90EC-37C17098AB64}"/>
                </a:ext>
              </a:extLst>
            </p:cNvPr>
            <p:cNvSpPr txBox="1"/>
            <p:nvPr/>
          </p:nvSpPr>
          <p:spPr>
            <a:xfrm>
              <a:off x="9408655"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95</a:t>
              </a:r>
            </a:p>
          </p:txBody>
        </p:sp>
      </p:grpSp>
      <p:sp>
        <p:nvSpPr>
          <p:cNvPr id="275" name="Age">
            <a:extLst>
              <a:ext uri="{FF2B5EF4-FFF2-40B4-BE49-F238E27FC236}">
                <a16:creationId xmlns:a16="http://schemas.microsoft.com/office/drawing/2014/main" id="{B3EF9BAB-3478-47BB-BC2F-E51556019E20}"/>
              </a:ext>
            </a:extLst>
          </p:cNvPr>
          <p:cNvSpPr txBox="1"/>
          <p:nvPr/>
        </p:nvSpPr>
        <p:spPr>
          <a:xfrm>
            <a:off x="5528354" y="5797028"/>
            <a:ext cx="731330" cy="276927"/>
          </a:xfrm>
          <a:prstGeom prst="rect">
            <a:avLst/>
          </a:prstGeom>
          <a:noFill/>
        </p:spPr>
        <p:txBody>
          <a:bodyPr wrap="square" lIns="0" tIns="0" rIns="0" bIns="0" rtlCol="0">
            <a:spAutoFit/>
          </a:bodyPr>
          <a:lstStyle/>
          <a:p>
            <a:pPr algn="ctr"/>
            <a:r>
              <a:rPr lang="en-US" sz="1799" dirty="0">
                <a:solidFill>
                  <a:srgbClr val="000000"/>
                </a:solidFill>
                <a:latin typeface="Arial Narrow" panose="020B0604020202020204" pitchFamily="34" charset="0"/>
                <a:cs typeface="Arial Narrow" panose="020B0604020202020204" pitchFamily="34" charset="0"/>
              </a:rPr>
              <a:t>Age</a:t>
            </a:r>
            <a:endParaRPr lang="en-US" sz="1600" dirty="0">
              <a:solidFill>
                <a:srgbClr val="000000"/>
              </a:solidFill>
              <a:latin typeface="Arial Narrow" panose="020B0604020202020204" pitchFamily="34" charset="0"/>
              <a:cs typeface="Arial Narrow" panose="020B0604020202020204" pitchFamily="34" charset="0"/>
            </a:endParaRPr>
          </a:p>
        </p:txBody>
      </p:sp>
      <p:sp>
        <p:nvSpPr>
          <p:cNvPr id="49" name="Rectangle 48">
            <a:extLst>
              <a:ext uri="{FF2B5EF4-FFF2-40B4-BE49-F238E27FC236}">
                <a16:creationId xmlns:a16="http://schemas.microsoft.com/office/drawing/2014/main" id="{1E99F912-B733-417D-B72E-9BB5F99E4095}"/>
              </a:ext>
            </a:extLst>
          </p:cNvPr>
          <p:cNvSpPr/>
          <p:nvPr/>
        </p:nvSpPr>
        <p:spPr>
          <a:xfrm>
            <a:off x="1822221" y="1618939"/>
            <a:ext cx="4369059" cy="2139696"/>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74" name="Rectangle 73">
            <a:extLst>
              <a:ext uri="{FF2B5EF4-FFF2-40B4-BE49-F238E27FC236}">
                <a16:creationId xmlns:a16="http://schemas.microsoft.com/office/drawing/2014/main" id="{AA65AAA0-189C-4A95-A95E-24CDD83B4991}"/>
              </a:ext>
            </a:extLst>
          </p:cNvPr>
          <p:cNvSpPr/>
          <p:nvPr/>
        </p:nvSpPr>
        <p:spPr>
          <a:xfrm>
            <a:off x="6189183" y="1966411"/>
            <a:ext cx="272691" cy="1792224"/>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75" name="Rectangle 74">
            <a:extLst>
              <a:ext uri="{FF2B5EF4-FFF2-40B4-BE49-F238E27FC236}">
                <a16:creationId xmlns:a16="http://schemas.microsoft.com/office/drawing/2014/main" id="{FC7CD1BF-BF40-4AC0-AD56-EA3DD8C38359}"/>
              </a:ext>
            </a:extLst>
          </p:cNvPr>
          <p:cNvSpPr/>
          <p:nvPr/>
        </p:nvSpPr>
        <p:spPr>
          <a:xfrm>
            <a:off x="6457825" y="1618939"/>
            <a:ext cx="3008376" cy="2139696"/>
          </a:xfrm>
          <a:prstGeom prst="rect">
            <a:avLst/>
          </a:prstGeom>
          <a:solidFill>
            <a:srgbClr val="81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78" name="Rectangle 77">
            <a:extLst>
              <a:ext uri="{FF2B5EF4-FFF2-40B4-BE49-F238E27FC236}">
                <a16:creationId xmlns:a16="http://schemas.microsoft.com/office/drawing/2014/main" id="{3186B871-B765-4BDE-8DAD-33A0CC7D9707}"/>
              </a:ext>
            </a:extLst>
          </p:cNvPr>
          <p:cNvSpPr/>
          <p:nvPr/>
        </p:nvSpPr>
        <p:spPr>
          <a:xfrm>
            <a:off x="6188893" y="1610945"/>
            <a:ext cx="272691" cy="384048"/>
          </a:xfrm>
          <a:prstGeom prst="rect">
            <a:avLst/>
          </a:prstGeom>
          <a:solidFill>
            <a:srgbClr val="81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318" name="Rectangle 317">
            <a:extLst>
              <a:ext uri="{FF2B5EF4-FFF2-40B4-BE49-F238E27FC236}">
                <a16:creationId xmlns:a16="http://schemas.microsoft.com/office/drawing/2014/main" id="{DFB19665-B649-4276-813B-4BCBB6B02430}"/>
              </a:ext>
            </a:extLst>
          </p:cNvPr>
          <p:cNvSpPr/>
          <p:nvPr/>
        </p:nvSpPr>
        <p:spPr>
          <a:xfrm>
            <a:off x="9465673" y="3676339"/>
            <a:ext cx="272691" cy="82296"/>
          </a:xfrm>
          <a:prstGeom prst="rect">
            <a:avLst/>
          </a:prstGeom>
          <a:solidFill>
            <a:srgbClr val="81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60" name="Slide Title">
            <a:extLst>
              <a:ext uri="{FF2B5EF4-FFF2-40B4-BE49-F238E27FC236}">
                <a16:creationId xmlns:a16="http://schemas.microsoft.com/office/drawing/2014/main" id="{083C10FB-C3C2-49F1-ADCE-81D0F286AC26}"/>
              </a:ext>
            </a:extLst>
          </p:cNvPr>
          <p:cNvSpPr>
            <a:spLocks noGrp="1"/>
          </p:cNvSpPr>
          <p:nvPr>
            <p:ph type="body" sz="quarter" idx="32"/>
          </p:nvPr>
        </p:nvSpPr>
        <p:spPr/>
        <p:txBody>
          <a:bodyPr/>
          <a:lstStyle/>
          <a:p>
            <a:r>
              <a:rPr lang="en-US" dirty="0"/>
              <a:t>The Conventional Withdrawal Strategy</a:t>
            </a:r>
          </a:p>
          <a:p>
            <a:endParaRPr lang="en-US" dirty="0"/>
          </a:p>
        </p:txBody>
      </p:sp>
      <p:sp>
        <p:nvSpPr>
          <p:cNvPr id="321" name="Rectangle 320">
            <a:extLst>
              <a:ext uri="{FF2B5EF4-FFF2-40B4-BE49-F238E27FC236}">
                <a16:creationId xmlns:a16="http://schemas.microsoft.com/office/drawing/2014/main" id="{3868C280-A627-48DB-9A72-A2324F120012}"/>
              </a:ext>
            </a:extLst>
          </p:cNvPr>
          <p:cNvSpPr/>
          <p:nvPr/>
        </p:nvSpPr>
        <p:spPr>
          <a:xfrm>
            <a:off x="1821902" y="5193922"/>
            <a:ext cx="4363097" cy="118872"/>
          </a:xfrm>
          <a:prstGeom prst="rect">
            <a:avLst/>
          </a:prstGeom>
          <a:solidFill>
            <a:srgbClr val="C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53" name="Rectangle 352">
            <a:extLst>
              <a:ext uri="{FF2B5EF4-FFF2-40B4-BE49-F238E27FC236}">
                <a16:creationId xmlns:a16="http://schemas.microsoft.com/office/drawing/2014/main" id="{845F71CC-C6C2-4D54-B0E0-626DCB60708A}"/>
              </a:ext>
            </a:extLst>
          </p:cNvPr>
          <p:cNvSpPr/>
          <p:nvPr/>
        </p:nvSpPr>
        <p:spPr>
          <a:xfrm>
            <a:off x="6191020" y="5193922"/>
            <a:ext cx="272691" cy="36576"/>
          </a:xfrm>
          <a:prstGeom prst="rect">
            <a:avLst/>
          </a:prstGeom>
          <a:solidFill>
            <a:srgbClr val="C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61" name="Rectangle 360">
            <a:extLst>
              <a:ext uri="{FF2B5EF4-FFF2-40B4-BE49-F238E27FC236}">
                <a16:creationId xmlns:a16="http://schemas.microsoft.com/office/drawing/2014/main" id="{0937FC52-FE11-4E89-B809-E9C4B939AF4B}"/>
              </a:ext>
            </a:extLst>
          </p:cNvPr>
          <p:cNvSpPr/>
          <p:nvPr/>
        </p:nvSpPr>
        <p:spPr>
          <a:xfrm>
            <a:off x="1822357" y="1505633"/>
            <a:ext cx="4367923" cy="118872"/>
          </a:xfrm>
          <a:prstGeom prst="rect">
            <a:avLst/>
          </a:pr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93" name="Rectangle 392">
            <a:extLst>
              <a:ext uri="{FF2B5EF4-FFF2-40B4-BE49-F238E27FC236}">
                <a16:creationId xmlns:a16="http://schemas.microsoft.com/office/drawing/2014/main" id="{270C936E-D1A5-4689-AE13-AA15A406F849}"/>
              </a:ext>
            </a:extLst>
          </p:cNvPr>
          <p:cNvSpPr/>
          <p:nvPr/>
        </p:nvSpPr>
        <p:spPr>
          <a:xfrm>
            <a:off x="6191475" y="1587929"/>
            <a:ext cx="272691" cy="36576"/>
          </a:xfrm>
          <a:prstGeom prst="rect">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cxnSp>
        <p:nvCxnSpPr>
          <p:cNvPr id="179" name="Straight Connector 178">
            <a:extLst>
              <a:ext uri="{FF2B5EF4-FFF2-40B4-BE49-F238E27FC236}">
                <a16:creationId xmlns:a16="http://schemas.microsoft.com/office/drawing/2014/main" id="{E48C563D-3ED3-4ABF-9F09-A5DB606F97A4}"/>
              </a:ext>
            </a:extLst>
          </p:cNvPr>
          <p:cNvCxnSpPr>
            <a:cxnSpLocks/>
          </p:cNvCxnSpPr>
          <p:nvPr/>
        </p:nvCxnSpPr>
        <p:spPr>
          <a:xfrm>
            <a:off x="154954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F309CA3-26D3-4B30-B34A-3AD14D025ABE}"/>
              </a:ext>
            </a:extLst>
          </p:cNvPr>
          <p:cNvCxnSpPr>
            <a:cxnSpLocks/>
          </p:cNvCxnSpPr>
          <p:nvPr/>
        </p:nvCxnSpPr>
        <p:spPr>
          <a:xfrm>
            <a:off x="182245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64263B3D-5535-4C24-B7B7-A0642DA71448}"/>
              </a:ext>
            </a:extLst>
          </p:cNvPr>
          <p:cNvCxnSpPr>
            <a:cxnSpLocks/>
          </p:cNvCxnSpPr>
          <p:nvPr/>
        </p:nvCxnSpPr>
        <p:spPr>
          <a:xfrm>
            <a:off x="209536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98147D7-2FB4-45C4-A239-C08E9855C044}"/>
              </a:ext>
            </a:extLst>
          </p:cNvPr>
          <p:cNvCxnSpPr>
            <a:cxnSpLocks/>
          </p:cNvCxnSpPr>
          <p:nvPr/>
        </p:nvCxnSpPr>
        <p:spPr>
          <a:xfrm>
            <a:off x="236828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991E455-EC33-4519-8C6D-A1645C5B6136}"/>
              </a:ext>
            </a:extLst>
          </p:cNvPr>
          <p:cNvCxnSpPr>
            <a:cxnSpLocks/>
          </p:cNvCxnSpPr>
          <p:nvPr/>
        </p:nvCxnSpPr>
        <p:spPr>
          <a:xfrm>
            <a:off x="264119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3ADE53C-0FD1-4957-BB03-22E7A5A9C931}"/>
              </a:ext>
            </a:extLst>
          </p:cNvPr>
          <p:cNvCxnSpPr>
            <a:cxnSpLocks/>
          </p:cNvCxnSpPr>
          <p:nvPr/>
        </p:nvCxnSpPr>
        <p:spPr>
          <a:xfrm>
            <a:off x="291411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73F2AC8-0F96-4F02-961A-244614AE023C}"/>
              </a:ext>
            </a:extLst>
          </p:cNvPr>
          <p:cNvCxnSpPr>
            <a:cxnSpLocks/>
          </p:cNvCxnSpPr>
          <p:nvPr/>
        </p:nvCxnSpPr>
        <p:spPr>
          <a:xfrm>
            <a:off x="318702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C1F78AC-7F23-40B7-AE47-BE35C1DDFA29}"/>
              </a:ext>
            </a:extLst>
          </p:cNvPr>
          <p:cNvCxnSpPr>
            <a:cxnSpLocks/>
          </p:cNvCxnSpPr>
          <p:nvPr/>
        </p:nvCxnSpPr>
        <p:spPr>
          <a:xfrm>
            <a:off x="400576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2919E-3A85-4C92-9548-1D3E05FF2C2B}"/>
              </a:ext>
            </a:extLst>
          </p:cNvPr>
          <p:cNvCxnSpPr>
            <a:cxnSpLocks/>
          </p:cNvCxnSpPr>
          <p:nvPr/>
        </p:nvCxnSpPr>
        <p:spPr>
          <a:xfrm>
            <a:off x="427868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2988451-D9FB-4745-91AC-1DFEE967CA58}"/>
              </a:ext>
            </a:extLst>
          </p:cNvPr>
          <p:cNvCxnSpPr>
            <a:cxnSpLocks/>
          </p:cNvCxnSpPr>
          <p:nvPr/>
        </p:nvCxnSpPr>
        <p:spPr>
          <a:xfrm>
            <a:off x="373285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CC4A3D3-8B90-4317-A8D7-E5DAB07BF52B}"/>
              </a:ext>
            </a:extLst>
          </p:cNvPr>
          <p:cNvCxnSpPr>
            <a:cxnSpLocks/>
          </p:cNvCxnSpPr>
          <p:nvPr/>
        </p:nvCxnSpPr>
        <p:spPr>
          <a:xfrm>
            <a:off x="345993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4BDCB91-B17D-4A1C-A931-95D85896520B}"/>
              </a:ext>
            </a:extLst>
          </p:cNvPr>
          <p:cNvCxnSpPr>
            <a:cxnSpLocks/>
          </p:cNvCxnSpPr>
          <p:nvPr/>
        </p:nvCxnSpPr>
        <p:spPr>
          <a:xfrm>
            <a:off x="455159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E1A84CF-AAF3-487B-9950-2F4B7EDB98D0}"/>
              </a:ext>
            </a:extLst>
          </p:cNvPr>
          <p:cNvCxnSpPr>
            <a:cxnSpLocks/>
          </p:cNvCxnSpPr>
          <p:nvPr/>
        </p:nvCxnSpPr>
        <p:spPr>
          <a:xfrm>
            <a:off x="482450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42746BD-73D4-4006-A604-A022ADCBEAA5}"/>
              </a:ext>
            </a:extLst>
          </p:cNvPr>
          <p:cNvCxnSpPr>
            <a:cxnSpLocks/>
          </p:cNvCxnSpPr>
          <p:nvPr/>
        </p:nvCxnSpPr>
        <p:spPr>
          <a:xfrm>
            <a:off x="509742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429A9DB-BC1F-456E-AC6B-BD8425F95C26}"/>
              </a:ext>
            </a:extLst>
          </p:cNvPr>
          <p:cNvCxnSpPr>
            <a:cxnSpLocks/>
          </p:cNvCxnSpPr>
          <p:nvPr/>
        </p:nvCxnSpPr>
        <p:spPr>
          <a:xfrm>
            <a:off x="537033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B45DE62-BEC4-4B08-ACA5-C5CD70541382}"/>
              </a:ext>
            </a:extLst>
          </p:cNvPr>
          <p:cNvCxnSpPr>
            <a:cxnSpLocks/>
          </p:cNvCxnSpPr>
          <p:nvPr/>
        </p:nvCxnSpPr>
        <p:spPr>
          <a:xfrm>
            <a:off x="564325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0F07FE5-D417-4887-AE61-30D1A2E954B3}"/>
              </a:ext>
            </a:extLst>
          </p:cNvPr>
          <p:cNvCxnSpPr>
            <a:cxnSpLocks/>
          </p:cNvCxnSpPr>
          <p:nvPr/>
        </p:nvCxnSpPr>
        <p:spPr>
          <a:xfrm>
            <a:off x="591616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DBF2DBA-F1EB-4F32-ADD5-25606B153715}"/>
              </a:ext>
            </a:extLst>
          </p:cNvPr>
          <p:cNvCxnSpPr>
            <a:cxnSpLocks/>
          </p:cNvCxnSpPr>
          <p:nvPr/>
        </p:nvCxnSpPr>
        <p:spPr>
          <a:xfrm>
            <a:off x="618907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B7CAB52-5B6B-4F6A-AA41-2C19FEC5A4D2}"/>
              </a:ext>
            </a:extLst>
          </p:cNvPr>
          <p:cNvCxnSpPr>
            <a:cxnSpLocks/>
          </p:cNvCxnSpPr>
          <p:nvPr/>
        </p:nvCxnSpPr>
        <p:spPr>
          <a:xfrm>
            <a:off x="646199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B180159-3319-433D-9C26-3A56EEB993E0}"/>
              </a:ext>
            </a:extLst>
          </p:cNvPr>
          <p:cNvCxnSpPr>
            <a:cxnSpLocks/>
          </p:cNvCxnSpPr>
          <p:nvPr/>
        </p:nvCxnSpPr>
        <p:spPr>
          <a:xfrm>
            <a:off x="673490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43D9C5F-44F9-41D7-9ADD-450538F7BD73}"/>
              </a:ext>
            </a:extLst>
          </p:cNvPr>
          <p:cNvCxnSpPr>
            <a:cxnSpLocks/>
          </p:cNvCxnSpPr>
          <p:nvPr/>
        </p:nvCxnSpPr>
        <p:spPr>
          <a:xfrm>
            <a:off x="700782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E67AD06-8570-4ED5-98D6-69EF12B99480}"/>
              </a:ext>
            </a:extLst>
          </p:cNvPr>
          <p:cNvCxnSpPr>
            <a:cxnSpLocks/>
          </p:cNvCxnSpPr>
          <p:nvPr/>
        </p:nvCxnSpPr>
        <p:spPr>
          <a:xfrm>
            <a:off x="728073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D84150A-8E78-4A54-8CFC-8D3190505B98}"/>
              </a:ext>
            </a:extLst>
          </p:cNvPr>
          <p:cNvCxnSpPr>
            <a:cxnSpLocks/>
          </p:cNvCxnSpPr>
          <p:nvPr/>
        </p:nvCxnSpPr>
        <p:spPr>
          <a:xfrm>
            <a:off x="809947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FFE911D-96B1-4054-8AFF-D90C0F7A51A3}"/>
              </a:ext>
            </a:extLst>
          </p:cNvPr>
          <p:cNvCxnSpPr>
            <a:cxnSpLocks/>
          </p:cNvCxnSpPr>
          <p:nvPr/>
        </p:nvCxnSpPr>
        <p:spPr>
          <a:xfrm>
            <a:off x="837239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9ED4B77-13A3-479B-93F3-4562155A955E}"/>
              </a:ext>
            </a:extLst>
          </p:cNvPr>
          <p:cNvCxnSpPr>
            <a:cxnSpLocks/>
          </p:cNvCxnSpPr>
          <p:nvPr/>
        </p:nvCxnSpPr>
        <p:spPr>
          <a:xfrm>
            <a:off x="782656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95172C6-DBE9-4FFC-A974-361D12DF89D7}"/>
              </a:ext>
            </a:extLst>
          </p:cNvPr>
          <p:cNvCxnSpPr>
            <a:cxnSpLocks/>
          </p:cNvCxnSpPr>
          <p:nvPr/>
        </p:nvCxnSpPr>
        <p:spPr>
          <a:xfrm>
            <a:off x="755364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075ECB50-0530-4A29-9257-217AC88A8DFB}"/>
              </a:ext>
            </a:extLst>
          </p:cNvPr>
          <p:cNvCxnSpPr>
            <a:cxnSpLocks/>
          </p:cNvCxnSpPr>
          <p:nvPr/>
        </p:nvCxnSpPr>
        <p:spPr>
          <a:xfrm>
            <a:off x="864530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11DB33D1-B6E0-4C2C-9B39-A3BD3CEDB469}"/>
              </a:ext>
            </a:extLst>
          </p:cNvPr>
          <p:cNvCxnSpPr>
            <a:cxnSpLocks/>
          </p:cNvCxnSpPr>
          <p:nvPr/>
        </p:nvCxnSpPr>
        <p:spPr>
          <a:xfrm>
            <a:off x="891821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1F013F7F-3093-4CA3-AF21-A5375628F3BA}"/>
              </a:ext>
            </a:extLst>
          </p:cNvPr>
          <p:cNvCxnSpPr>
            <a:cxnSpLocks/>
          </p:cNvCxnSpPr>
          <p:nvPr/>
        </p:nvCxnSpPr>
        <p:spPr>
          <a:xfrm>
            <a:off x="919113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146F4CF-187E-4979-A639-8BDCBA07E9BC}"/>
              </a:ext>
            </a:extLst>
          </p:cNvPr>
          <p:cNvCxnSpPr>
            <a:cxnSpLocks/>
          </p:cNvCxnSpPr>
          <p:nvPr/>
        </p:nvCxnSpPr>
        <p:spPr>
          <a:xfrm>
            <a:off x="9464047" y="1443998"/>
            <a:ext cx="0" cy="390347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E2254F6-A65A-43DC-BAAA-6279022FA99C}"/>
              </a:ext>
            </a:extLst>
          </p:cNvPr>
          <p:cNvCxnSpPr>
            <a:cxnSpLocks/>
          </p:cNvCxnSpPr>
          <p:nvPr/>
        </p:nvCxnSpPr>
        <p:spPr>
          <a:xfrm>
            <a:off x="1276627" y="1443998"/>
            <a:ext cx="0" cy="390347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9" name="$60K gridline">
            <a:extLst>
              <a:ext uri="{FF2B5EF4-FFF2-40B4-BE49-F238E27FC236}">
                <a16:creationId xmlns:a16="http://schemas.microsoft.com/office/drawing/2014/main" id="{31AF5D98-3006-4914-88E6-EB11BD370FE6}"/>
              </a:ext>
            </a:extLst>
          </p:cNvPr>
          <p:cNvCxnSpPr>
            <a:cxnSpLocks/>
          </p:cNvCxnSpPr>
          <p:nvPr/>
        </p:nvCxnSpPr>
        <p:spPr>
          <a:xfrm>
            <a:off x="1126729" y="1611436"/>
            <a:ext cx="8613648"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6" name="$40K gridline">
            <a:extLst>
              <a:ext uri="{FF2B5EF4-FFF2-40B4-BE49-F238E27FC236}">
                <a16:creationId xmlns:a16="http://schemas.microsoft.com/office/drawing/2014/main" id="{7C84384F-6403-4666-8105-1F4ADEBBBFE6}"/>
              </a:ext>
            </a:extLst>
          </p:cNvPr>
          <p:cNvCxnSpPr>
            <a:cxnSpLocks/>
          </p:cNvCxnSpPr>
          <p:nvPr/>
        </p:nvCxnSpPr>
        <p:spPr>
          <a:xfrm>
            <a:off x="1126729" y="2805103"/>
            <a:ext cx="8613648"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7" name="$20K gridline">
            <a:extLst>
              <a:ext uri="{FF2B5EF4-FFF2-40B4-BE49-F238E27FC236}">
                <a16:creationId xmlns:a16="http://schemas.microsoft.com/office/drawing/2014/main" id="{1D950D64-AE4D-49D8-9B67-63A1ECD68E9D}"/>
              </a:ext>
            </a:extLst>
          </p:cNvPr>
          <p:cNvCxnSpPr>
            <a:cxnSpLocks/>
          </p:cNvCxnSpPr>
          <p:nvPr/>
        </p:nvCxnSpPr>
        <p:spPr>
          <a:xfrm>
            <a:off x="1126729" y="3998770"/>
            <a:ext cx="8613648"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8" name="$0 gridline">
            <a:extLst>
              <a:ext uri="{FF2B5EF4-FFF2-40B4-BE49-F238E27FC236}">
                <a16:creationId xmlns:a16="http://schemas.microsoft.com/office/drawing/2014/main" id="{DC21B978-8226-46A7-90F9-41D0D4F9FBB7}"/>
              </a:ext>
            </a:extLst>
          </p:cNvPr>
          <p:cNvCxnSpPr>
            <a:cxnSpLocks/>
          </p:cNvCxnSpPr>
          <p:nvPr/>
        </p:nvCxnSpPr>
        <p:spPr>
          <a:xfrm>
            <a:off x="1126729" y="5192438"/>
            <a:ext cx="8613648"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sp>
        <p:nvSpPr>
          <p:cNvPr id="355" name="TAX DEFERRED">
            <a:extLst>
              <a:ext uri="{FF2B5EF4-FFF2-40B4-BE49-F238E27FC236}">
                <a16:creationId xmlns:a16="http://schemas.microsoft.com/office/drawing/2014/main" id="{2DD05DEC-DA6D-43FF-86E0-E5E5B0DEF512}"/>
              </a:ext>
            </a:extLst>
          </p:cNvPr>
          <p:cNvSpPr txBox="1"/>
          <p:nvPr/>
        </p:nvSpPr>
        <p:spPr>
          <a:xfrm>
            <a:off x="2136939" y="2022641"/>
            <a:ext cx="2057400" cy="365760"/>
          </a:xfrm>
          <a:prstGeom prst="rect">
            <a:avLst/>
          </a:prstGeom>
          <a:solidFill>
            <a:schemeClr val="bg1"/>
          </a:solidFill>
        </p:spPr>
        <p:txBody>
          <a:bodyPr wrap="square" lIns="45720" tIns="45720" rIns="45720" bIns="45720" rtlCol="0" anchor="ctr" anchorCtr="0">
            <a:spAutoFit/>
          </a:bodyPr>
          <a:lstStyle/>
          <a:p>
            <a:pPr algn="ctr">
              <a:spcAft>
                <a:spcPts val="1200"/>
              </a:spcAft>
            </a:pPr>
            <a:r>
              <a:rPr lang="en-US" b="1" cap="all" dirty="0">
                <a:solidFill>
                  <a:srgbClr val="000000"/>
                </a:solidFill>
                <a:latin typeface="Arial"/>
              </a:rPr>
              <a:t>Tax Deferred</a:t>
            </a:r>
          </a:p>
        </p:txBody>
      </p:sp>
      <p:sp>
        <p:nvSpPr>
          <p:cNvPr id="354" name="TAXABLE text">
            <a:extLst>
              <a:ext uri="{FF2B5EF4-FFF2-40B4-BE49-F238E27FC236}">
                <a16:creationId xmlns:a16="http://schemas.microsoft.com/office/drawing/2014/main" id="{89D645EC-53B2-4773-B75A-FD7EAF7D1F0A}"/>
              </a:ext>
            </a:extLst>
          </p:cNvPr>
          <p:cNvSpPr txBox="1"/>
          <p:nvPr/>
        </p:nvSpPr>
        <p:spPr>
          <a:xfrm rot="16200000">
            <a:off x="908728" y="3727727"/>
            <a:ext cx="1280160" cy="365760"/>
          </a:xfrm>
          <a:prstGeom prst="rect">
            <a:avLst/>
          </a:prstGeom>
          <a:solidFill>
            <a:srgbClr val="ED7700"/>
          </a:solidFill>
        </p:spPr>
        <p:txBody>
          <a:bodyPr wrap="square" lIns="45720" tIns="45720" rIns="45720" bIns="45720" rtlCol="0" anchor="ctr" anchorCtr="0">
            <a:spAutoFit/>
          </a:bodyPr>
          <a:lstStyle/>
          <a:p>
            <a:pPr algn="ctr">
              <a:spcAft>
                <a:spcPts val="1200"/>
              </a:spcAft>
            </a:pPr>
            <a:r>
              <a:rPr lang="en-US" b="1" cap="all" dirty="0">
                <a:solidFill>
                  <a:srgbClr val="000000"/>
                </a:solidFill>
                <a:latin typeface="Arial"/>
              </a:rPr>
              <a:t>Taxable</a:t>
            </a:r>
          </a:p>
        </p:txBody>
      </p:sp>
      <p:sp>
        <p:nvSpPr>
          <p:cNvPr id="357" name="SOCIAL SECURITY">
            <a:extLst>
              <a:ext uri="{FF2B5EF4-FFF2-40B4-BE49-F238E27FC236}">
                <a16:creationId xmlns:a16="http://schemas.microsoft.com/office/drawing/2014/main" id="{C8BACE4F-AE45-41BE-9323-2F62829612D2}"/>
              </a:ext>
            </a:extLst>
          </p:cNvPr>
          <p:cNvSpPr txBox="1"/>
          <p:nvPr/>
        </p:nvSpPr>
        <p:spPr>
          <a:xfrm>
            <a:off x="2949004" y="4370486"/>
            <a:ext cx="2377440" cy="365760"/>
          </a:xfrm>
          <a:prstGeom prst="rect">
            <a:avLst/>
          </a:prstGeom>
          <a:solidFill>
            <a:srgbClr val="F7BB00"/>
          </a:solidFill>
        </p:spPr>
        <p:txBody>
          <a:bodyPr wrap="square" lIns="45720" tIns="45720" rIns="45720" bIns="45720" rtlCol="0" anchor="ctr" anchorCtr="0">
            <a:spAutoFit/>
          </a:bodyPr>
          <a:lstStyle/>
          <a:p>
            <a:pPr algn="ctr">
              <a:spcAft>
                <a:spcPts val="1200"/>
              </a:spcAft>
            </a:pPr>
            <a:r>
              <a:rPr lang="en-US" b="1" cap="all" dirty="0">
                <a:solidFill>
                  <a:srgbClr val="000000"/>
                </a:solidFill>
                <a:latin typeface="Arial"/>
              </a:rPr>
              <a:t>Social security</a:t>
            </a:r>
          </a:p>
        </p:txBody>
      </p:sp>
      <p:sp>
        <p:nvSpPr>
          <p:cNvPr id="356" name="TAX DEFERRED">
            <a:extLst>
              <a:ext uri="{FF2B5EF4-FFF2-40B4-BE49-F238E27FC236}">
                <a16:creationId xmlns:a16="http://schemas.microsoft.com/office/drawing/2014/main" id="{74375AEA-5BC2-4978-989A-365586BC4932}"/>
              </a:ext>
            </a:extLst>
          </p:cNvPr>
          <p:cNvSpPr txBox="1"/>
          <p:nvPr/>
        </p:nvSpPr>
        <p:spPr>
          <a:xfrm>
            <a:off x="2136939" y="2022641"/>
            <a:ext cx="2057400" cy="365760"/>
          </a:xfrm>
          <a:prstGeom prst="rect">
            <a:avLst/>
          </a:prstGeom>
          <a:solidFill>
            <a:srgbClr val="00A0DC"/>
          </a:solidFill>
        </p:spPr>
        <p:txBody>
          <a:bodyPr wrap="square" lIns="45720" tIns="45720" rIns="45720" bIns="45720" rtlCol="0" anchor="ctr" anchorCtr="0">
            <a:spAutoFit/>
          </a:bodyPr>
          <a:lstStyle/>
          <a:p>
            <a:pPr algn="ctr">
              <a:spcAft>
                <a:spcPts val="1200"/>
              </a:spcAft>
            </a:pPr>
            <a:r>
              <a:rPr lang="en-US" b="1" cap="all" dirty="0">
                <a:solidFill>
                  <a:srgbClr val="000000"/>
                </a:solidFill>
                <a:latin typeface="Arial"/>
              </a:rPr>
              <a:t>Tax Deferred</a:t>
            </a:r>
          </a:p>
        </p:txBody>
      </p:sp>
      <p:sp>
        <p:nvSpPr>
          <p:cNvPr id="359" name="TAX EXEMPT">
            <a:extLst>
              <a:ext uri="{FF2B5EF4-FFF2-40B4-BE49-F238E27FC236}">
                <a16:creationId xmlns:a16="http://schemas.microsoft.com/office/drawing/2014/main" id="{CB103838-70ED-49C4-834C-0ACC7B441550}"/>
              </a:ext>
            </a:extLst>
          </p:cNvPr>
          <p:cNvSpPr txBox="1"/>
          <p:nvPr/>
        </p:nvSpPr>
        <p:spPr>
          <a:xfrm>
            <a:off x="7144848" y="2022641"/>
            <a:ext cx="1645920" cy="365760"/>
          </a:xfrm>
          <a:prstGeom prst="rect">
            <a:avLst/>
          </a:prstGeom>
          <a:solidFill>
            <a:srgbClr val="81BB00"/>
          </a:solidFill>
        </p:spPr>
        <p:txBody>
          <a:bodyPr wrap="square" lIns="45720" tIns="45720" rIns="45720" bIns="45720" rtlCol="0" anchor="ctr" anchorCtr="0">
            <a:spAutoFit/>
          </a:bodyPr>
          <a:lstStyle/>
          <a:p>
            <a:pPr algn="ctr">
              <a:spcAft>
                <a:spcPts val="1200"/>
              </a:spcAft>
            </a:pPr>
            <a:r>
              <a:rPr lang="en-US" b="1" cap="all" dirty="0">
                <a:solidFill>
                  <a:srgbClr val="000000"/>
                </a:solidFill>
                <a:latin typeface="Arial"/>
              </a:rPr>
              <a:t>Tax exempt</a:t>
            </a:r>
          </a:p>
        </p:txBody>
      </p:sp>
      <p:grpSp>
        <p:nvGrpSpPr>
          <p:cNvPr id="175" name="Group 174">
            <a:extLst>
              <a:ext uri="{FF2B5EF4-FFF2-40B4-BE49-F238E27FC236}">
                <a16:creationId xmlns:a16="http://schemas.microsoft.com/office/drawing/2014/main" id="{50E4F07A-7701-4786-BEAE-8552D916EE4A}"/>
              </a:ext>
            </a:extLst>
          </p:cNvPr>
          <p:cNvGrpSpPr/>
          <p:nvPr/>
        </p:nvGrpSpPr>
        <p:grpSpPr>
          <a:xfrm>
            <a:off x="10193803" y="5214773"/>
            <a:ext cx="1548212" cy="553998"/>
            <a:chOff x="707896" y="5074920"/>
            <a:chExt cx="1548212" cy="553998"/>
          </a:xfrm>
        </p:grpSpPr>
        <p:sp>
          <p:nvSpPr>
            <p:cNvPr id="176" name="TextBox 175">
              <a:extLst>
                <a:ext uri="{FF2B5EF4-FFF2-40B4-BE49-F238E27FC236}">
                  <a16:creationId xmlns:a16="http://schemas.microsoft.com/office/drawing/2014/main" id="{7C6754E1-9463-43CF-A589-9821D7260F30}"/>
                </a:ext>
              </a:extLst>
            </p:cNvPr>
            <p:cNvSpPr txBox="1"/>
            <p:nvPr/>
          </p:nvSpPr>
          <p:spPr>
            <a:xfrm>
              <a:off x="967585" y="5074920"/>
              <a:ext cx="1288523" cy="553998"/>
            </a:xfrm>
            <a:prstGeom prst="rect">
              <a:avLst/>
            </a:prstGeom>
            <a:noFill/>
          </p:spPr>
          <p:txBody>
            <a:bodyPr wrap="square" lIns="0" tIns="0" rIns="0" bIns="0" rtlCol="0">
              <a:spAutoFit/>
            </a:bodyPr>
            <a:lstStyle/>
            <a:p>
              <a:r>
                <a:rPr lang="en-US" b="1" dirty="0">
                  <a:solidFill>
                    <a:srgbClr val="CB0000"/>
                  </a:solidFill>
                  <a:latin typeface="Arial"/>
                </a:rPr>
                <a:t>$33,443</a:t>
              </a:r>
            </a:p>
            <a:p>
              <a:r>
                <a:rPr lang="en-US" b="1" dirty="0">
                  <a:solidFill>
                    <a:srgbClr val="CB0000"/>
                  </a:solidFill>
                  <a:latin typeface="Arial"/>
                </a:rPr>
                <a:t>Taxes Paid</a:t>
              </a:r>
            </a:p>
          </p:txBody>
        </p:sp>
        <p:sp>
          <p:nvSpPr>
            <p:cNvPr id="177" name="Triangle 141">
              <a:extLst>
                <a:ext uri="{FF2B5EF4-FFF2-40B4-BE49-F238E27FC236}">
                  <a16:creationId xmlns:a16="http://schemas.microsoft.com/office/drawing/2014/main" id="{CFB54A9B-9674-4A4B-B41E-FA807E8A91A7}"/>
                </a:ext>
              </a:extLst>
            </p:cNvPr>
            <p:cNvSpPr>
              <a:spLocks noChangeAspect="1"/>
            </p:cNvSpPr>
            <p:nvPr/>
          </p:nvSpPr>
          <p:spPr>
            <a:xfrm rot="16200000">
              <a:off x="693265" y="5114596"/>
              <a:ext cx="212141" cy="182880"/>
            </a:xfrm>
            <a:prstGeom prst="triangle">
              <a:avLst/>
            </a:prstGeom>
            <a:solidFill>
              <a:srgbClr val="C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grpSp>
      <p:cxnSp>
        <p:nvCxnSpPr>
          <p:cNvPr id="178" name="Straight Connector 177">
            <a:extLst>
              <a:ext uri="{FF2B5EF4-FFF2-40B4-BE49-F238E27FC236}">
                <a16:creationId xmlns:a16="http://schemas.microsoft.com/office/drawing/2014/main" id="{9E8A1372-1468-4FCF-BC71-22F129D70899}"/>
              </a:ext>
            </a:extLst>
          </p:cNvPr>
          <p:cNvCxnSpPr>
            <a:cxnSpLocks/>
            <a:endCxn id="177" idx="3"/>
          </p:cNvCxnSpPr>
          <p:nvPr/>
        </p:nvCxnSpPr>
        <p:spPr>
          <a:xfrm flipV="1">
            <a:off x="6187557" y="5345889"/>
            <a:ext cx="4189126" cy="70"/>
          </a:xfrm>
          <a:prstGeom prst="line">
            <a:avLst/>
          </a:prstGeom>
          <a:ln w="25400">
            <a:solidFill>
              <a:srgbClr val="CB0000"/>
            </a:solidFill>
          </a:ln>
        </p:spPr>
        <p:style>
          <a:lnRef idx="1">
            <a:schemeClr val="accent1"/>
          </a:lnRef>
          <a:fillRef idx="0">
            <a:schemeClr val="accent1"/>
          </a:fillRef>
          <a:effectRef idx="0">
            <a:schemeClr val="accent1"/>
          </a:effectRef>
          <a:fontRef idx="minor">
            <a:schemeClr val="tx1"/>
          </a:fontRef>
        </p:style>
      </p:cxnSp>
      <p:sp>
        <p:nvSpPr>
          <p:cNvPr id="3" name="Text Placeholder 4">
            <a:extLst>
              <a:ext uri="{FF2B5EF4-FFF2-40B4-BE49-F238E27FC236}">
                <a16:creationId xmlns:a16="http://schemas.microsoft.com/office/drawing/2014/main" id="{9586C8F5-E371-46A6-BD81-233C676F5111}"/>
              </a:ext>
            </a:extLst>
          </p:cNvPr>
          <p:cNvSpPr txBox="1">
            <a:spLocks/>
          </p:cNvSpPr>
          <p:nvPr/>
        </p:nvSpPr>
        <p:spPr>
          <a:xfrm>
            <a:off x="460193" y="5964758"/>
            <a:ext cx="7528775" cy="18466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dirty="0">
                <a:solidFill>
                  <a:srgbClr val="000000"/>
                </a:solidFill>
              </a:rPr>
              <a:t>For illustrative purposes only.</a:t>
            </a:r>
          </a:p>
        </p:txBody>
      </p:sp>
      <p:cxnSp>
        <p:nvCxnSpPr>
          <p:cNvPr id="87" name="Straight Connector 86">
            <a:extLst>
              <a:ext uri="{FF2B5EF4-FFF2-40B4-BE49-F238E27FC236}">
                <a16:creationId xmlns:a16="http://schemas.microsoft.com/office/drawing/2014/main" id="{A264A35B-F04F-D0BA-DD27-465B2E6B12D2}"/>
              </a:ext>
            </a:extLst>
          </p:cNvPr>
          <p:cNvCxnSpPr>
            <a:cxnSpLocks/>
          </p:cNvCxnSpPr>
          <p:nvPr/>
        </p:nvCxnSpPr>
        <p:spPr>
          <a:xfrm>
            <a:off x="9745564" y="1443998"/>
            <a:ext cx="0" cy="390347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20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8431442E-CC07-4060-8B20-74401FC83D9D}"/>
              </a:ext>
            </a:extLst>
          </p:cNvPr>
          <p:cNvSpPr/>
          <p:nvPr/>
        </p:nvSpPr>
        <p:spPr>
          <a:xfrm>
            <a:off x="7552006" y="2121077"/>
            <a:ext cx="274320" cy="100584"/>
          </a:xfrm>
          <a:prstGeom prst="rect">
            <a:avLst/>
          </a:prstGeom>
          <a:solidFill>
            <a:schemeClr val="bg1"/>
          </a:solidFill>
          <a:ln w="12700">
            <a:solidFill>
              <a:srgbClr val="00A0D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6" name="Rectangle 5">
            <a:extLst>
              <a:ext uri="{FF2B5EF4-FFF2-40B4-BE49-F238E27FC236}">
                <a16:creationId xmlns:a16="http://schemas.microsoft.com/office/drawing/2014/main" id="{F24DB136-47BD-4F71-88E4-8D1F6F1E7100}"/>
              </a:ext>
            </a:extLst>
          </p:cNvPr>
          <p:cNvSpPr/>
          <p:nvPr/>
        </p:nvSpPr>
        <p:spPr>
          <a:xfrm>
            <a:off x="1826923" y="2047925"/>
            <a:ext cx="5727384" cy="173736"/>
          </a:xfrm>
          <a:prstGeom prst="rect">
            <a:avLst/>
          </a:prstGeom>
          <a:solidFill>
            <a:schemeClr val="bg1"/>
          </a:solidFill>
          <a:ln w="12700">
            <a:solidFill>
              <a:srgbClr val="00A0D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2" name="Slide Number">
            <a:extLst>
              <a:ext uri="{FF2B5EF4-FFF2-40B4-BE49-F238E27FC236}">
                <a16:creationId xmlns:a16="http://schemas.microsoft.com/office/drawing/2014/main" id="{730B8910-FCBF-9B45-BABB-8B7940242616}"/>
              </a:ext>
            </a:extLst>
          </p:cNvPr>
          <p:cNvSpPr>
            <a:spLocks noGrp="1"/>
          </p:cNvSpPr>
          <p:nvPr>
            <p:ph type="sldNum" sz="quarter" idx="4"/>
          </p:nvPr>
        </p:nvSpPr>
        <p:spPr/>
        <p:txBody>
          <a:bodyPr/>
          <a:lstStyle/>
          <a:p>
            <a:fld id="{8DEE4CCE-E124-4EEF-808B-DF88997C2318}" type="slidenum">
              <a:rPr lang="en-US">
                <a:solidFill>
                  <a:srgbClr val="000000"/>
                </a:solidFill>
              </a:rPr>
              <a:pPr/>
              <a:t>33</a:t>
            </a:fld>
            <a:endParaRPr lang="en-US" dirty="0">
              <a:solidFill>
                <a:srgbClr val="000000"/>
              </a:solidFill>
            </a:endParaRPr>
          </a:p>
        </p:txBody>
      </p:sp>
      <p:sp>
        <p:nvSpPr>
          <p:cNvPr id="7" name="$60,000">
            <a:extLst>
              <a:ext uri="{FF2B5EF4-FFF2-40B4-BE49-F238E27FC236}">
                <a16:creationId xmlns:a16="http://schemas.microsoft.com/office/drawing/2014/main" id="{002E9116-585A-F146-8E7A-30A67B1EA2D6}"/>
              </a:ext>
            </a:extLst>
          </p:cNvPr>
          <p:cNvSpPr txBox="1"/>
          <p:nvPr/>
        </p:nvSpPr>
        <p:spPr>
          <a:xfrm>
            <a:off x="349691" y="1468080"/>
            <a:ext cx="731330" cy="276927"/>
          </a:xfrm>
          <a:prstGeom prst="rect">
            <a:avLst/>
          </a:prstGeom>
          <a:noFill/>
        </p:spPr>
        <p:txBody>
          <a:bodyPr wrap="square" lIns="0" tIns="0" rIns="0" bIns="0" rtlCol="0">
            <a:spAutoFit/>
          </a:bodyPr>
          <a:lstStyle/>
          <a:p>
            <a:pPr algn="r"/>
            <a:r>
              <a:rPr lang="en-US" sz="1799" dirty="0">
                <a:solidFill>
                  <a:srgbClr val="000000"/>
                </a:solidFill>
                <a:latin typeface="Arial Narrow" panose="020B0604020202020204" pitchFamily="34" charset="0"/>
                <a:cs typeface="Arial Narrow" panose="020B0604020202020204" pitchFamily="34" charset="0"/>
              </a:rPr>
              <a:t>$</a:t>
            </a:r>
            <a:r>
              <a:rPr lang="en-US" sz="1600" dirty="0">
                <a:solidFill>
                  <a:srgbClr val="000000"/>
                </a:solidFill>
                <a:latin typeface="Arial Narrow" panose="020B0604020202020204" pitchFamily="34" charset="0"/>
                <a:cs typeface="Arial Narrow" panose="020B0604020202020204" pitchFamily="34" charset="0"/>
              </a:rPr>
              <a:t>60,000</a:t>
            </a:r>
          </a:p>
        </p:txBody>
      </p:sp>
      <p:sp>
        <p:nvSpPr>
          <p:cNvPr id="128" name="$40,000">
            <a:extLst>
              <a:ext uri="{FF2B5EF4-FFF2-40B4-BE49-F238E27FC236}">
                <a16:creationId xmlns:a16="http://schemas.microsoft.com/office/drawing/2014/main" id="{5C860734-D0AE-0F44-9DF1-1ED6AD7C568B}"/>
              </a:ext>
            </a:extLst>
          </p:cNvPr>
          <p:cNvSpPr txBox="1"/>
          <p:nvPr/>
        </p:nvSpPr>
        <p:spPr>
          <a:xfrm>
            <a:off x="349691" y="2665440"/>
            <a:ext cx="731330" cy="276927"/>
          </a:xfrm>
          <a:prstGeom prst="rect">
            <a:avLst/>
          </a:prstGeom>
          <a:noFill/>
        </p:spPr>
        <p:txBody>
          <a:bodyPr wrap="square" lIns="0" tIns="0" rIns="0" bIns="0" rtlCol="0">
            <a:spAutoFit/>
          </a:bodyPr>
          <a:lstStyle/>
          <a:p>
            <a:pPr algn="r"/>
            <a:r>
              <a:rPr lang="en-US" sz="1799" dirty="0">
                <a:solidFill>
                  <a:srgbClr val="000000"/>
                </a:solidFill>
                <a:latin typeface="Arial Narrow" panose="020B0604020202020204" pitchFamily="34" charset="0"/>
                <a:cs typeface="Arial Narrow" panose="020B0604020202020204" pitchFamily="34" charset="0"/>
              </a:rPr>
              <a:t>$</a:t>
            </a:r>
            <a:r>
              <a:rPr lang="en-US" sz="1600" dirty="0">
                <a:solidFill>
                  <a:srgbClr val="000000"/>
                </a:solidFill>
                <a:latin typeface="Arial Narrow" panose="020B0604020202020204" pitchFamily="34" charset="0"/>
                <a:cs typeface="Arial Narrow" panose="020B0604020202020204" pitchFamily="34" charset="0"/>
              </a:rPr>
              <a:t>40,000</a:t>
            </a:r>
          </a:p>
        </p:txBody>
      </p:sp>
      <p:sp>
        <p:nvSpPr>
          <p:cNvPr id="129" name="$20,000">
            <a:extLst>
              <a:ext uri="{FF2B5EF4-FFF2-40B4-BE49-F238E27FC236}">
                <a16:creationId xmlns:a16="http://schemas.microsoft.com/office/drawing/2014/main" id="{9B8A80B1-B060-4843-A5E0-C9332F37C771}"/>
              </a:ext>
            </a:extLst>
          </p:cNvPr>
          <p:cNvSpPr txBox="1"/>
          <p:nvPr/>
        </p:nvSpPr>
        <p:spPr>
          <a:xfrm>
            <a:off x="349691" y="3862220"/>
            <a:ext cx="731330" cy="276927"/>
          </a:xfrm>
          <a:prstGeom prst="rect">
            <a:avLst/>
          </a:prstGeom>
          <a:noFill/>
        </p:spPr>
        <p:txBody>
          <a:bodyPr wrap="square" lIns="0" tIns="0" rIns="0" bIns="0" rtlCol="0">
            <a:spAutoFit/>
          </a:bodyPr>
          <a:lstStyle/>
          <a:p>
            <a:pPr algn="r"/>
            <a:r>
              <a:rPr lang="en-US" sz="1799" dirty="0">
                <a:solidFill>
                  <a:srgbClr val="000000"/>
                </a:solidFill>
                <a:latin typeface="Arial Narrow" panose="020B0604020202020204" pitchFamily="34" charset="0"/>
                <a:cs typeface="Arial Narrow" panose="020B0604020202020204" pitchFamily="34" charset="0"/>
              </a:rPr>
              <a:t>$</a:t>
            </a:r>
            <a:r>
              <a:rPr lang="en-US" sz="1600" dirty="0">
                <a:solidFill>
                  <a:srgbClr val="000000"/>
                </a:solidFill>
                <a:latin typeface="Arial Narrow" panose="020B0604020202020204" pitchFamily="34" charset="0"/>
                <a:cs typeface="Arial Narrow" panose="020B0604020202020204" pitchFamily="34" charset="0"/>
              </a:rPr>
              <a:t>20,000</a:t>
            </a:r>
          </a:p>
        </p:txBody>
      </p:sp>
      <p:sp>
        <p:nvSpPr>
          <p:cNvPr id="155" name="$0">
            <a:extLst>
              <a:ext uri="{FF2B5EF4-FFF2-40B4-BE49-F238E27FC236}">
                <a16:creationId xmlns:a16="http://schemas.microsoft.com/office/drawing/2014/main" id="{8EBA1206-319E-AC4F-9FB7-FD2A6E15BE52}"/>
              </a:ext>
            </a:extLst>
          </p:cNvPr>
          <p:cNvSpPr txBox="1"/>
          <p:nvPr/>
        </p:nvSpPr>
        <p:spPr>
          <a:xfrm>
            <a:off x="718409" y="4998104"/>
            <a:ext cx="362612" cy="246157"/>
          </a:xfrm>
          <a:prstGeom prst="rect">
            <a:avLst/>
          </a:prstGeom>
          <a:noFill/>
        </p:spPr>
        <p:txBody>
          <a:bodyPr wrap="square" lIns="0" tIns="0" rIns="0" bIns="0" rtlCol="0">
            <a:spAutoFit/>
          </a:bodyPr>
          <a:lstStyle/>
          <a:p>
            <a:pPr algn="r"/>
            <a:r>
              <a:rPr lang="en-US" sz="1600" dirty="0">
                <a:solidFill>
                  <a:srgbClr val="000000"/>
                </a:solidFill>
                <a:latin typeface="Arial Narrow" panose="020B0604020202020204" pitchFamily="34" charset="0"/>
                <a:cs typeface="Arial Narrow" panose="020B0604020202020204" pitchFamily="34" charset="0"/>
              </a:rPr>
              <a:t>$0</a:t>
            </a:r>
          </a:p>
        </p:txBody>
      </p:sp>
      <p:sp>
        <p:nvSpPr>
          <p:cNvPr id="284" name="Two Extra Years">
            <a:extLst>
              <a:ext uri="{FF2B5EF4-FFF2-40B4-BE49-F238E27FC236}">
                <a16:creationId xmlns:a16="http://schemas.microsoft.com/office/drawing/2014/main" id="{7A48D835-9AD0-481F-9A6D-F0A2E7E0E5E9}"/>
              </a:ext>
            </a:extLst>
          </p:cNvPr>
          <p:cNvSpPr txBox="1"/>
          <p:nvPr/>
        </p:nvSpPr>
        <p:spPr>
          <a:xfrm>
            <a:off x="10245035" y="3787723"/>
            <a:ext cx="1926968" cy="646050"/>
          </a:xfrm>
          <a:prstGeom prst="rect">
            <a:avLst/>
          </a:prstGeom>
          <a:noFill/>
        </p:spPr>
        <p:txBody>
          <a:bodyPr wrap="square" lIns="0" tIns="0" rIns="0" bIns="91416" rtlCol="0">
            <a:spAutoFit/>
          </a:bodyPr>
          <a:lstStyle/>
          <a:p>
            <a:r>
              <a:rPr lang="en-US" sz="1799" b="1" dirty="0">
                <a:solidFill>
                  <a:srgbClr val="005598"/>
                </a:solidFill>
                <a:latin typeface="Arial"/>
              </a:rPr>
              <a:t>1 Year 9 Months Extra</a:t>
            </a:r>
          </a:p>
        </p:txBody>
      </p:sp>
      <p:sp>
        <p:nvSpPr>
          <p:cNvPr id="103" name="TextBox 102">
            <a:extLst>
              <a:ext uri="{FF2B5EF4-FFF2-40B4-BE49-F238E27FC236}">
                <a16:creationId xmlns:a16="http://schemas.microsoft.com/office/drawing/2014/main" id="{8F7B4F47-E08C-4D81-8495-89475EF471C5}"/>
              </a:ext>
            </a:extLst>
          </p:cNvPr>
          <p:cNvSpPr txBox="1"/>
          <p:nvPr/>
        </p:nvSpPr>
        <p:spPr>
          <a:xfrm>
            <a:off x="10245036" y="2970013"/>
            <a:ext cx="1808593" cy="646050"/>
          </a:xfrm>
          <a:prstGeom prst="rect">
            <a:avLst/>
          </a:prstGeom>
          <a:noFill/>
        </p:spPr>
        <p:txBody>
          <a:bodyPr wrap="square" lIns="0" tIns="0" rIns="0" bIns="91416" rtlCol="0">
            <a:spAutoFit/>
          </a:bodyPr>
          <a:lstStyle/>
          <a:p>
            <a:r>
              <a:rPr lang="en-US" sz="1799" b="1" dirty="0">
                <a:solidFill>
                  <a:srgbClr val="005598"/>
                </a:solidFill>
                <a:latin typeface="Arial"/>
              </a:rPr>
              <a:t>$62,406 More Income</a:t>
            </a:r>
          </a:p>
        </p:txBody>
      </p:sp>
      <p:sp>
        <p:nvSpPr>
          <p:cNvPr id="105" name="TextBox 104">
            <a:extLst>
              <a:ext uri="{FF2B5EF4-FFF2-40B4-BE49-F238E27FC236}">
                <a16:creationId xmlns:a16="http://schemas.microsoft.com/office/drawing/2014/main" id="{717FC512-46AB-4B6E-BCC3-978A39563515}"/>
              </a:ext>
            </a:extLst>
          </p:cNvPr>
          <p:cNvSpPr txBox="1"/>
          <p:nvPr/>
        </p:nvSpPr>
        <p:spPr>
          <a:xfrm>
            <a:off x="10245036" y="1818216"/>
            <a:ext cx="1808593" cy="922921"/>
          </a:xfrm>
          <a:prstGeom prst="rect">
            <a:avLst/>
          </a:prstGeom>
          <a:noFill/>
        </p:spPr>
        <p:txBody>
          <a:bodyPr wrap="square" lIns="0" tIns="0" rIns="0" bIns="91416" rtlCol="0">
            <a:spAutoFit/>
          </a:bodyPr>
          <a:lstStyle/>
          <a:p>
            <a:r>
              <a:rPr lang="en-US" sz="1799" b="1" dirty="0">
                <a:solidFill>
                  <a:srgbClr val="005598"/>
                </a:solidFill>
                <a:latin typeface="Arial"/>
              </a:rPr>
              <a:t>$0 Federal Income Taxes Owed</a:t>
            </a:r>
          </a:p>
        </p:txBody>
      </p:sp>
      <p:grpSp>
        <p:nvGrpSpPr>
          <p:cNvPr id="45" name="Group 44">
            <a:extLst>
              <a:ext uri="{FF2B5EF4-FFF2-40B4-BE49-F238E27FC236}">
                <a16:creationId xmlns:a16="http://schemas.microsoft.com/office/drawing/2014/main" id="{CFF5B831-F6DA-4FA8-89C3-9F2FC5DCB549}"/>
              </a:ext>
            </a:extLst>
          </p:cNvPr>
          <p:cNvGrpSpPr/>
          <p:nvPr/>
        </p:nvGrpSpPr>
        <p:grpSpPr>
          <a:xfrm>
            <a:off x="1229154" y="5461902"/>
            <a:ext cx="8546755" cy="276927"/>
            <a:chOff x="1227565" y="5589497"/>
            <a:chExt cx="8546755" cy="276927"/>
          </a:xfrm>
        </p:grpSpPr>
        <p:sp>
          <p:nvSpPr>
            <p:cNvPr id="268" name="TextBox 267">
              <a:extLst>
                <a:ext uri="{FF2B5EF4-FFF2-40B4-BE49-F238E27FC236}">
                  <a16:creationId xmlns:a16="http://schemas.microsoft.com/office/drawing/2014/main" id="{1B673781-E762-47BF-8033-2059B941731F}"/>
                </a:ext>
              </a:extLst>
            </p:cNvPr>
            <p:cNvSpPr txBox="1"/>
            <p:nvPr/>
          </p:nvSpPr>
          <p:spPr>
            <a:xfrm>
              <a:off x="1227565" y="5589497"/>
              <a:ext cx="365827" cy="274249"/>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65</a:t>
              </a:r>
            </a:p>
          </p:txBody>
        </p:sp>
        <p:sp>
          <p:nvSpPr>
            <p:cNvPr id="269" name="TextBox 268">
              <a:extLst>
                <a:ext uri="{FF2B5EF4-FFF2-40B4-BE49-F238E27FC236}">
                  <a16:creationId xmlns:a16="http://schemas.microsoft.com/office/drawing/2014/main" id="{E589CD19-DFE1-45BC-9161-B938A39A6830}"/>
                </a:ext>
              </a:extLst>
            </p:cNvPr>
            <p:cNvSpPr txBox="1"/>
            <p:nvPr/>
          </p:nvSpPr>
          <p:spPr>
            <a:xfrm>
              <a:off x="2318593" y="5589497"/>
              <a:ext cx="365827" cy="274249"/>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69</a:t>
              </a:r>
            </a:p>
          </p:txBody>
        </p:sp>
        <p:sp>
          <p:nvSpPr>
            <p:cNvPr id="272" name="TextBox 271">
              <a:extLst>
                <a:ext uri="{FF2B5EF4-FFF2-40B4-BE49-F238E27FC236}">
                  <a16:creationId xmlns:a16="http://schemas.microsoft.com/office/drawing/2014/main" id="{58C3F2C9-9A41-49FD-A473-6FEFD650BE94}"/>
                </a:ext>
              </a:extLst>
            </p:cNvPr>
            <p:cNvSpPr txBox="1"/>
            <p:nvPr/>
          </p:nvSpPr>
          <p:spPr>
            <a:xfrm>
              <a:off x="3409621" y="5589497"/>
              <a:ext cx="365827" cy="274249"/>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73</a:t>
              </a:r>
            </a:p>
          </p:txBody>
        </p:sp>
        <p:sp>
          <p:nvSpPr>
            <p:cNvPr id="273" name="TextBox 272">
              <a:extLst>
                <a:ext uri="{FF2B5EF4-FFF2-40B4-BE49-F238E27FC236}">
                  <a16:creationId xmlns:a16="http://schemas.microsoft.com/office/drawing/2014/main" id="{881B9D17-7D25-4E0D-90FB-CADE3F451A72}"/>
                </a:ext>
              </a:extLst>
            </p:cNvPr>
            <p:cNvSpPr txBox="1"/>
            <p:nvPr/>
          </p:nvSpPr>
          <p:spPr>
            <a:xfrm>
              <a:off x="1773079" y="5589497"/>
              <a:ext cx="365827" cy="274249"/>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67</a:t>
              </a:r>
            </a:p>
          </p:txBody>
        </p:sp>
        <p:sp>
          <p:nvSpPr>
            <p:cNvPr id="274" name="TextBox 273">
              <a:extLst>
                <a:ext uri="{FF2B5EF4-FFF2-40B4-BE49-F238E27FC236}">
                  <a16:creationId xmlns:a16="http://schemas.microsoft.com/office/drawing/2014/main" id="{96B6CD22-EDE7-43EA-B2D3-19184BEF92D3}"/>
                </a:ext>
              </a:extLst>
            </p:cNvPr>
            <p:cNvSpPr txBox="1"/>
            <p:nvPr/>
          </p:nvSpPr>
          <p:spPr>
            <a:xfrm>
              <a:off x="2864107" y="5589497"/>
              <a:ext cx="365827" cy="274249"/>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71</a:t>
              </a:r>
            </a:p>
          </p:txBody>
        </p:sp>
        <p:sp>
          <p:nvSpPr>
            <p:cNvPr id="263" name="TextBox 262">
              <a:extLst>
                <a:ext uri="{FF2B5EF4-FFF2-40B4-BE49-F238E27FC236}">
                  <a16:creationId xmlns:a16="http://schemas.microsoft.com/office/drawing/2014/main" id="{C00B5378-4D48-45B2-988B-A017EA248B0A}"/>
                </a:ext>
              </a:extLst>
            </p:cNvPr>
            <p:cNvSpPr txBox="1"/>
            <p:nvPr/>
          </p:nvSpPr>
          <p:spPr>
            <a:xfrm>
              <a:off x="3955135"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75</a:t>
              </a:r>
            </a:p>
          </p:txBody>
        </p:sp>
        <p:sp>
          <p:nvSpPr>
            <p:cNvPr id="264" name="TextBox 263">
              <a:extLst>
                <a:ext uri="{FF2B5EF4-FFF2-40B4-BE49-F238E27FC236}">
                  <a16:creationId xmlns:a16="http://schemas.microsoft.com/office/drawing/2014/main" id="{543BCED3-FA8A-4721-B85A-5B6BB6553BC8}"/>
                </a:ext>
              </a:extLst>
            </p:cNvPr>
            <p:cNvSpPr txBox="1"/>
            <p:nvPr/>
          </p:nvSpPr>
          <p:spPr>
            <a:xfrm>
              <a:off x="5045839"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79</a:t>
              </a:r>
            </a:p>
          </p:txBody>
        </p:sp>
        <p:sp>
          <p:nvSpPr>
            <p:cNvPr id="265" name="TextBox 264">
              <a:extLst>
                <a:ext uri="{FF2B5EF4-FFF2-40B4-BE49-F238E27FC236}">
                  <a16:creationId xmlns:a16="http://schemas.microsoft.com/office/drawing/2014/main" id="{7A46388F-08B3-4793-9DC3-3C2EA9BF3489}"/>
                </a:ext>
              </a:extLst>
            </p:cNvPr>
            <p:cNvSpPr txBox="1"/>
            <p:nvPr/>
          </p:nvSpPr>
          <p:spPr>
            <a:xfrm>
              <a:off x="6136543"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83</a:t>
              </a:r>
            </a:p>
          </p:txBody>
        </p:sp>
        <p:sp>
          <p:nvSpPr>
            <p:cNvPr id="266" name="TextBox 265">
              <a:extLst>
                <a:ext uri="{FF2B5EF4-FFF2-40B4-BE49-F238E27FC236}">
                  <a16:creationId xmlns:a16="http://schemas.microsoft.com/office/drawing/2014/main" id="{C374EAD2-6496-4492-BFFF-716AC1651A4B}"/>
                </a:ext>
              </a:extLst>
            </p:cNvPr>
            <p:cNvSpPr txBox="1"/>
            <p:nvPr/>
          </p:nvSpPr>
          <p:spPr>
            <a:xfrm>
              <a:off x="4500487"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77</a:t>
              </a:r>
            </a:p>
          </p:txBody>
        </p:sp>
        <p:sp>
          <p:nvSpPr>
            <p:cNvPr id="267" name="TextBox 266">
              <a:extLst>
                <a:ext uri="{FF2B5EF4-FFF2-40B4-BE49-F238E27FC236}">
                  <a16:creationId xmlns:a16="http://schemas.microsoft.com/office/drawing/2014/main" id="{BE83CB45-E575-4FA9-800F-FF839FCED768}"/>
                </a:ext>
              </a:extLst>
            </p:cNvPr>
            <p:cNvSpPr txBox="1"/>
            <p:nvPr/>
          </p:nvSpPr>
          <p:spPr>
            <a:xfrm>
              <a:off x="5591191"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81</a:t>
              </a:r>
            </a:p>
          </p:txBody>
        </p:sp>
        <p:sp>
          <p:nvSpPr>
            <p:cNvPr id="258" name="TextBox 257">
              <a:extLst>
                <a:ext uri="{FF2B5EF4-FFF2-40B4-BE49-F238E27FC236}">
                  <a16:creationId xmlns:a16="http://schemas.microsoft.com/office/drawing/2014/main" id="{613C7850-F6CD-48DD-8911-9D67B2F67B87}"/>
                </a:ext>
              </a:extLst>
            </p:cNvPr>
            <p:cNvSpPr txBox="1"/>
            <p:nvPr/>
          </p:nvSpPr>
          <p:spPr>
            <a:xfrm>
              <a:off x="6681895"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85</a:t>
              </a:r>
            </a:p>
          </p:txBody>
        </p:sp>
        <p:sp>
          <p:nvSpPr>
            <p:cNvPr id="259" name="TextBox 258">
              <a:extLst>
                <a:ext uri="{FF2B5EF4-FFF2-40B4-BE49-F238E27FC236}">
                  <a16:creationId xmlns:a16="http://schemas.microsoft.com/office/drawing/2014/main" id="{F3A3D81D-AEC8-428D-A684-6A717AED5A71}"/>
                </a:ext>
              </a:extLst>
            </p:cNvPr>
            <p:cNvSpPr txBox="1"/>
            <p:nvPr/>
          </p:nvSpPr>
          <p:spPr>
            <a:xfrm>
              <a:off x="7772599"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89</a:t>
              </a:r>
            </a:p>
          </p:txBody>
        </p:sp>
        <p:sp>
          <p:nvSpPr>
            <p:cNvPr id="260" name="TextBox 259">
              <a:extLst>
                <a:ext uri="{FF2B5EF4-FFF2-40B4-BE49-F238E27FC236}">
                  <a16:creationId xmlns:a16="http://schemas.microsoft.com/office/drawing/2014/main" id="{6C1BE987-8F99-4F76-9EE4-EBDF4ADE4A6B}"/>
                </a:ext>
              </a:extLst>
            </p:cNvPr>
            <p:cNvSpPr txBox="1"/>
            <p:nvPr/>
          </p:nvSpPr>
          <p:spPr>
            <a:xfrm>
              <a:off x="8863303"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93</a:t>
              </a:r>
            </a:p>
          </p:txBody>
        </p:sp>
        <p:sp>
          <p:nvSpPr>
            <p:cNvPr id="261" name="TextBox 260">
              <a:extLst>
                <a:ext uri="{FF2B5EF4-FFF2-40B4-BE49-F238E27FC236}">
                  <a16:creationId xmlns:a16="http://schemas.microsoft.com/office/drawing/2014/main" id="{D7F83285-ED03-45D4-A823-D51296DE8EB4}"/>
                </a:ext>
              </a:extLst>
            </p:cNvPr>
            <p:cNvSpPr txBox="1"/>
            <p:nvPr/>
          </p:nvSpPr>
          <p:spPr>
            <a:xfrm>
              <a:off x="7227247"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87</a:t>
              </a:r>
            </a:p>
          </p:txBody>
        </p:sp>
        <p:sp>
          <p:nvSpPr>
            <p:cNvPr id="262" name="TextBox 261">
              <a:extLst>
                <a:ext uri="{FF2B5EF4-FFF2-40B4-BE49-F238E27FC236}">
                  <a16:creationId xmlns:a16="http://schemas.microsoft.com/office/drawing/2014/main" id="{6D3222E6-806D-441D-9509-A21E155A4572}"/>
                </a:ext>
              </a:extLst>
            </p:cNvPr>
            <p:cNvSpPr txBox="1"/>
            <p:nvPr/>
          </p:nvSpPr>
          <p:spPr>
            <a:xfrm>
              <a:off x="8317951"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91</a:t>
              </a:r>
            </a:p>
          </p:txBody>
        </p:sp>
        <p:sp>
          <p:nvSpPr>
            <p:cNvPr id="257" name="TextBox 256">
              <a:extLst>
                <a:ext uri="{FF2B5EF4-FFF2-40B4-BE49-F238E27FC236}">
                  <a16:creationId xmlns:a16="http://schemas.microsoft.com/office/drawing/2014/main" id="{9F1946EE-543B-4F33-90EC-37C17098AB64}"/>
                </a:ext>
              </a:extLst>
            </p:cNvPr>
            <p:cNvSpPr txBox="1"/>
            <p:nvPr/>
          </p:nvSpPr>
          <p:spPr>
            <a:xfrm>
              <a:off x="9408655" y="5589497"/>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95</a:t>
              </a:r>
            </a:p>
          </p:txBody>
        </p:sp>
      </p:grpSp>
      <p:sp>
        <p:nvSpPr>
          <p:cNvPr id="119" name="Rectangle 118">
            <a:extLst>
              <a:ext uri="{FF2B5EF4-FFF2-40B4-BE49-F238E27FC236}">
                <a16:creationId xmlns:a16="http://schemas.microsoft.com/office/drawing/2014/main" id="{DA961971-30D0-4137-9BA0-C3CF3505A3B3}"/>
              </a:ext>
            </a:extLst>
          </p:cNvPr>
          <p:cNvSpPr/>
          <p:nvPr/>
        </p:nvSpPr>
        <p:spPr>
          <a:xfrm>
            <a:off x="8910003" y="3761081"/>
            <a:ext cx="822960" cy="1426464"/>
          </a:xfrm>
          <a:prstGeom prst="rect">
            <a:avLst/>
          </a:prstGeom>
          <a:solidFill>
            <a:srgbClr val="F7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278" name="97">
            <a:extLst>
              <a:ext uri="{FF2B5EF4-FFF2-40B4-BE49-F238E27FC236}">
                <a16:creationId xmlns:a16="http://schemas.microsoft.com/office/drawing/2014/main" id="{2D2A4705-7E8A-40E8-B6A9-914BDD57DF2E}"/>
              </a:ext>
            </a:extLst>
          </p:cNvPr>
          <p:cNvSpPr txBox="1"/>
          <p:nvPr/>
        </p:nvSpPr>
        <p:spPr>
          <a:xfrm>
            <a:off x="9955602" y="5461902"/>
            <a:ext cx="365665" cy="276927"/>
          </a:xfrm>
          <a:prstGeom prst="rect">
            <a:avLst/>
          </a:prstGeom>
          <a:noFill/>
        </p:spPr>
        <p:txBody>
          <a:bodyPr wrap="square" lIns="0" tIns="0" rIns="0" bIns="0" rtlCol="0">
            <a:spAutoFit/>
          </a:bodyPr>
          <a:lstStyle/>
          <a:p>
            <a:pPr algn="ctr"/>
            <a:r>
              <a:rPr lang="en-US" sz="1799" b="1" dirty="0">
                <a:solidFill>
                  <a:srgbClr val="000000"/>
                </a:solidFill>
                <a:latin typeface="Arial" panose="020B0604020202020204" pitchFamily="34" charset="0"/>
                <a:cs typeface="Arial" panose="020B0604020202020204" pitchFamily="34" charset="0"/>
              </a:rPr>
              <a:t>97</a:t>
            </a:r>
          </a:p>
        </p:txBody>
      </p:sp>
      <p:sp>
        <p:nvSpPr>
          <p:cNvPr id="113" name="Rectangle 112">
            <a:extLst>
              <a:ext uri="{FF2B5EF4-FFF2-40B4-BE49-F238E27FC236}">
                <a16:creationId xmlns:a16="http://schemas.microsoft.com/office/drawing/2014/main" id="{F0D4379E-3541-42E6-8C9E-FDC50703DEE2}"/>
              </a:ext>
            </a:extLst>
          </p:cNvPr>
          <p:cNvSpPr/>
          <p:nvPr/>
        </p:nvSpPr>
        <p:spPr>
          <a:xfrm>
            <a:off x="1275825" y="1619500"/>
            <a:ext cx="548640" cy="1856232"/>
          </a:xfrm>
          <a:prstGeom prst="rect">
            <a:avLst/>
          </a:prstGeom>
          <a:solidFill>
            <a:srgbClr val="ED7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04" name="Rectangle 103">
            <a:extLst>
              <a:ext uri="{FF2B5EF4-FFF2-40B4-BE49-F238E27FC236}">
                <a16:creationId xmlns:a16="http://schemas.microsoft.com/office/drawing/2014/main" id="{B295D08B-8AD7-4DEA-A6FF-8323B85F9588}"/>
              </a:ext>
            </a:extLst>
          </p:cNvPr>
          <p:cNvSpPr/>
          <p:nvPr/>
        </p:nvSpPr>
        <p:spPr>
          <a:xfrm>
            <a:off x="2925205" y="2219997"/>
            <a:ext cx="4906728" cy="1536192"/>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02" name="Rectangle 101">
            <a:extLst>
              <a:ext uri="{FF2B5EF4-FFF2-40B4-BE49-F238E27FC236}">
                <a16:creationId xmlns:a16="http://schemas.microsoft.com/office/drawing/2014/main" id="{6FDE2E78-B1AE-4A59-A6EA-088B4AEFD675}"/>
              </a:ext>
            </a:extLst>
          </p:cNvPr>
          <p:cNvSpPr/>
          <p:nvPr/>
        </p:nvSpPr>
        <p:spPr>
          <a:xfrm>
            <a:off x="2639791" y="2222443"/>
            <a:ext cx="274320" cy="1536192"/>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15" name="Rectangle 114">
            <a:extLst>
              <a:ext uri="{FF2B5EF4-FFF2-40B4-BE49-F238E27FC236}">
                <a16:creationId xmlns:a16="http://schemas.microsoft.com/office/drawing/2014/main" id="{E48F2B69-983E-4498-B904-64D076E3459B}"/>
              </a:ext>
            </a:extLst>
          </p:cNvPr>
          <p:cNvSpPr/>
          <p:nvPr/>
        </p:nvSpPr>
        <p:spPr>
          <a:xfrm>
            <a:off x="2645672" y="1687847"/>
            <a:ext cx="274320" cy="576072"/>
          </a:xfrm>
          <a:prstGeom prst="rect">
            <a:avLst/>
          </a:prstGeom>
          <a:solidFill>
            <a:srgbClr val="ED7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16" name="Rectangle 115">
            <a:extLst>
              <a:ext uri="{FF2B5EF4-FFF2-40B4-BE49-F238E27FC236}">
                <a16:creationId xmlns:a16="http://schemas.microsoft.com/office/drawing/2014/main" id="{32AABA6D-9A63-42BF-BDC2-8B9F09900EC9}"/>
              </a:ext>
            </a:extLst>
          </p:cNvPr>
          <p:cNvSpPr/>
          <p:nvPr/>
        </p:nvSpPr>
        <p:spPr>
          <a:xfrm>
            <a:off x="2639791" y="1619500"/>
            <a:ext cx="274320" cy="73152"/>
          </a:xfrm>
          <a:prstGeom prst="rect">
            <a:avLst/>
          </a:prstGeom>
          <a:solidFill>
            <a:srgbClr val="81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27" name="Rectangle 126">
            <a:extLst>
              <a:ext uri="{FF2B5EF4-FFF2-40B4-BE49-F238E27FC236}">
                <a16:creationId xmlns:a16="http://schemas.microsoft.com/office/drawing/2014/main" id="{870F000C-24B4-67A2-906A-814037A51A8D}"/>
              </a:ext>
            </a:extLst>
          </p:cNvPr>
          <p:cNvSpPr/>
          <p:nvPr/>
        </p:nvSpPr>
        <p:spPr>
          <a:xfrm>
            <a:off x="9465673" y="3676339"/>
            <a:ext cx="272691" cy="82296"/>
          </a:xfrm>
          <a:prstGeom prst="rect">
            <a:avLst/>
          </a:prstGeom>
          <a:solidFill>
            <a:srgbClr val="81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17" name="Rectangle 116">
            <a:extLst>
              <a:ext uri="{FF2B5EF4-FFF2-40B4-BE49-F238E27FC236}">
                <a16:creationId xmlns:a16="http://schemas.microsoft.com/office/drawing/2014/main" id="{9377532B-AA80-4C9A-81F9-BCD3F5B4EEF7}"/>
              </a:ext>
            </a:extLst>
          </p:cNvPr>
          <p:cNvSpPr/>
          <p:nvPr/>
        </p:nvSpPr>
        <p:spPr>
          <a:xfrm>
            <a:off x="2913456" y="1619500"/>
            <a:ext cx="5729584" cy="603504"/>
          </a:xfrm>
          <a:prstGeom prst="rect">
            <a:avLst/>
          </a:prstGeom>
          <a:solidFill>
            <a:srgbClr val="81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18" name="Rectangle 117">
            <a:extLst>
              <a:ext uri="{FF2B5EF4-FFF2-40B4-BE49-F238E27FC236}">
                <a16:creationId xmlns:a16="http://schemas.microsoft.com/office/drawing/2014/main" id="{A0D1852A-AB40-487C-A56B-045D45A64A00}"/>
              </a:ext>
            </a:extLst>
          </p:cNvPr>
          <p:cNvSpPr/>
          <p:nvPr/>
        </p:nvSpPr>
        <p:spPr>
          <a:xfrm>
            <a:off x="8651654" y="1622410"/>
            <a:ext cx="274320" cy="850392"/>
          </a:xfrm>
          <a:prstGeom prst="rect">
            <a:avLst/>
          </a:prstGeom>
          <a:solidFill>
            <a:srgbClr val="81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31" name="Rectangle 130">
            <a:extLst>
              <a:ext uri="{FF2B5EF4-FFF2-40B4-BE49-F238E27FC236}">
                <a16:creationId xmlns:a16="http://schemas.microsoft.com/office/drawing/2014/main" id="{2DF15ACC-A0E3-89CC-F419-62ABE5190589}"/>
              </a:ext>
            </a:extLst>
          </p:cNvPr>
          <p:cNvSpPr/>
          <p:nvPr/>
        </p:nvSpPr>
        <p:spPr>
          <a:xfrm>
            <a:off x="9737812" y="3761081"/>
            <a:ext cx="274320" cy="1426464"/>
          </a:xfrm>
          <a:prstGeom prst="rect">
            <a:avLst/>
          </a:prstGeom>
          <a:solidFill>
            <a:srgbClr val="F7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20" name="Rectangle 119">
            <a:extLst>
              <a:ext uri="{FF2B5EF4-FFF2-40B4-BE49-F238E27FC236}">
                <a16:creationId xmlns:a16="http://schemas.microsoft.com/office/drawing/2014/main" id="{EE95C79F-2BA2-471B-A5AA-0F8FFB483F15}"/>
              </a:ext>
            </a:extLst>
          </p:cNvPr>
          <p:cNvSpPr/>
          <p:nvPr/>
        </p:nvSpPr>
        <p:spPr>
          <a:xfrm>
            <a:off x="8914905" y="1616328"/>
            <a:ext cx="548640" cy="2142308"/>
          </a:xfrm>
          <a:prstGeom prst="rect">
            <a:avLst/>
          </a:prstGeom>
          <a:solidFill>
            <a:srgbClr val="81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21" name="Rectangle 120">
            <a:extLst>
              <a:ext uri="{FF2B5EF4-FFF2-40B4-BE49-F238E27FC236}">
                <a16:creationId xmlns:a16="http://schemas.microsoft.com/office/drawing/2014/main" id="{9A18A4AD-94D5-4B8C-A45E-9AD33FA04A0A}"/>
              </a:ext>
            </a:extLst>
          </p:cNvPr>
          <p:cNvSpPr/>
          <p:nvPr/>
        </p:nvSpPr>
        <p:spPr>
          <a:xfrm>
            <a:off x="9737812" y="2112715"/>
            <a:ext cx="274320" cy="1645920"/>
          </a:xfrm>
          <a:prstGeom prst="rect">
            <a:avLst/>
          </a:prstGeom>
          <a:solidFill>
            <a:srgbClr val="81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grpSp>
        <p:nvGrpSpPr>
          <p:cNvPr id="9" name="Group 8">
            <a:extLst>
              <a:ext uri="{FF2B5EF4-FFF2-40B4-BE49-F238E27FC236}">
                <a16:creationId xmlns:a16="http://schemas.microsoft.com/office/drawing/2014/main" id="{3B741785-65E8-4698-BC26-4B0AC312870E}"/>
              </a:ext>
            </a:extLst>
          </p:cNvPr>
          <p:cNvGrpSpPr/>
          <p:nvPr/>
        </p:nvGrpSpPr>
        <p:grpSpPr>
          <a:xfrm>
            <a:off x="9458996" y="1443998"/>
            <a:ext cx="551021" cy="3903470"/>
            <a:chOff x="9457407" y="1571594"/>
            <a:chExt cx="551021" cy="3903470"/>
          </a:xfrm>
        </p:grpSpPr>
        <p:cxnSp>
          <p:nvCxnSpPr>
            <p:cNvPr id="231" name="Straight Connector 230">
              <a:extLst>
                <a:ext uri="{FF2B5EF4-FFF2-40B4-BE49-F238E27FC236}">
                  <a16:creationId xmlns:a16="http://schemas.microsoft.com/office/drawing/2014/main" id="{E82FC4ED-0E70-4A69-AF0C-C5B58D330570}"/>
                </a:ext>
              </a:extLst>
            </p:cNvPr>
            <p:cNvCxnSpPr>
              <a:cxnSpLocks/>
            </p:cNvCxnSpPr>
            <p:nvPr/>
          </p:nvCxnSpPr>
          <p:spPr>
            <a:xfrm>
              <a:off x="10008281" y="1571594"/>
              <a:ext cx="0" cy="390347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grpSp>
          <p:nvGrpSpPr>
            <p:cNvPr id="46" name="Extra Years Grid">
              <a:extLst>
                <a:ext uri="{FF2B5EF4-FFF2-40B4-BE49-F238E27FC236}">
                  <a16:creationId xmlns:a16="http://schemas.microsoft.com/office/drawing/2014/main" id="{7DEFC761-F28F-4630-9019-7010D1112E97}"/>
                </a:ext>
              </a:extLst>
            </p:cNvPr>
            <p:cNvGrpSpPr/>
            <p:nvPr/>
          </p:nvGrpSpPr>
          <p:grpSpPr>
            <a:xfrm>
              <a:off x="9457407" y="1734139"/>
              <a:ext cx="551021" cy="3591977"/>
              <a:chOff x="9457407" y="1734139"/>
              <a:chExt cx="551021" cy="3591977"/>
            </a:xfrm>
          </p:grpSpPr>
          <p:cxnSp>
            <p:nvCxnSpPr>
              <p:cNvPr id="283" name="$60K gridline">
                <a:extLst>
                  <a:ext uri="{FF2B5EF4-FFF2-40B4-BE49-F238E27FC236}">
                    <a16:creationId xmlns:a16="http://schemas.microsoft.com/office/drawing/2014/main" id="{BE54E2F6-2A57-4437-9393-D522C683F24E}"/>
                  </a:ext>
                </a:extLst>
              </p:cNvPr>
              <p:cNvCxnSpPr>
                <a:cxnSpLocks/>
              </p:cNvCxnSpPr>
              <p:nvPr/>
            </p:nvCxnSpPr>
            <p:spPr>
              <a:xfrm>
                <a:off x="9459788" y="1734139"/>
                <a:ext cx="548640"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80" name="$40K gridline">
                <a:extLst>
                  <a:ext uri="{FF2B5EF4-FFF2-40B4-BE49-F238E27FC236}">
                    <a16:creationId xmlns:a16="http://schemas.microsoft.com/office/drawing/2014/main" id="{2A770D45-15E7-42AD-A188-0278E4864FAC}"/>
                  </a:ext>
                </a:extLst>
              </p:cNvPr>
              <p:cNvCxnSpPr>
                <a:cxnSpLocks/>
              </p:cNvCxnSpPr>
              <p:nvPr/>
            </p:nvCxnSpPr>
            <p:spPr>
              <a:xfrm>
                <a:off x="9457407" y="2932298"/>
                <a:ext cx="548640"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85" name="$20K gridline">
                <a:extLst>
                  <a:ext uri="{FF2B5EF4-FFF2-40B4-BE49-F238E27FC236}">
                    <a16:creationId xmlns:a16="http://schemas.microsoft.com/office/drawing/2014/main" id="{1B73BEFF-E71B-48AE-A87F-13CE50CAD318}"/>
                  </a:ext>
                </a:extLst>
              </p:cNvPr>
              <p:cNvCxnSpPr>
                <a:cxnSpLocks/>
              </p:cNvCxnSpPr>
              <p:nvPr/>
            </p:nvCxnSpPr>
            <p:spPr>
              <a:xfrm>
                <a:off x="9459707" y="4129668"/>
                <a:ext cx="548640"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86" name="$0 gridline">
                <a:extLst>
                  <a:ext uri="{FF2B5EF4-FFF2-40B4-BE49-F238E27FC236}">
                    <a16:creationId xmlns:a16="http://schemas.microsoft.com/office/drawing/2014/main" id="{0D6D9AE4-1E11-4077-9049-7ED24F00150B}"/>
                  </a:ext>
                </a:extLst>
              </p:cNvPr>
              <p:cNvCxnSpPr>
                <a:cxnSpLocks/>
              </p:cNvCxnSpPr>
              <p:nvPr/>
            </p:nvCxnSpPr>
            <p:spPr>
              <a:xfrm>
                <a:off x="9457407" y="5322943"/>
                <a:ext cx="548640"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grpSp>
      </p:grpSp>
      <p:sp>
        <p:nvSpPr>
          <p:cNvPr id="126" name="Rectangle 125">
            <a:extLst>
              <a:ext uri="{FF2B5EF4-FFF2-40B4-BE49-F238E27FC236}">
                <a16:creationId xmlns:a16="http://schemas.microsoft.com/office/drawing/2014/main" id="{D1E9B8FA-5A41-4160-7A98-388318576465}"/>
              </a:ext>
            </a:extLst>
          </p:cNvPr>
          <p:cNvSpPr/>
          <p:nvPr/>
        </p:nvSpPr>
        <p:spPr>
          <a:xfrm>
            <a:off x="9465223" y="1616329"/>
            <a:ext cx="274320" cy="2059881"/>
          </a:xfrm>
          <a:prstGeom prst="rect">
            <a:avLst/>
          </a:prstGeom>
          <a:solidFill>
            <a:srgbClr val="81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12" name="Rectangle 111">
            <a:extLst>
              <a:ext uri="{FF2B5EF4-FFF2-40B4-BE49-F238E27FC236}">
                <a16:creationId xmlns:a16="http://schemas.microsoft.com/office/drawing/2014/main" id="{BE8D230C-43DC-466B-A98C-EA95F12FAF6C}"/>
              </a:ext>
            </a:extLst>
          </p:cNvPr>
          <p:cNvSpPr/>
          <p:nvPr/>
        </p:nvSpPr>
        <p:spPr>
          <a:xfrm>
            <a:off x="8644411" y="2469331"/>
            <a:ext cx="274320" cy="1289304"/>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49" name="Rectangle 48">
            <a:extLst>
              <a:ext uri="{FF2B5EF4-FFF2-40B4-BE49-F238E27FC236}">
                <a16:creationId xmlns:a16="http://schemas.microsoft.com/office/drawing/2014/main" id="{1E99F912-B733-417D-B72E-9BB5F99E4095}"/>
              </a:ext>
            </a:extLst>
          </p:cNvPr>
          <p:cNvSpPr/>
          <p:nvPr/>
        </p:nvSpPr>
        <p:spPr>
          <a:xfrm>
            <a:off x="1822085" y="3477617"/>
            <a:ext cx="5731564" cy="1709928"/>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74" name="Rectangle 73">
            <a:extLst>
              <a:ext uri="{FF2B5EF4-FFF2-40B4-BE49-F238E27FC236}">
                <a16:creationId xmlns:a16="http://schemas.microsoft.com/office/drawing/2014/main" id="{AA65AAA0-189C-4A95-A95E-24CDD83B4991}"/>
              </a:ext>
            </a:extLst>
          </p:cNvPr>
          <p:cNvSpPr/>
          <p:nvPr/>
        </p:nvSpPr>
        <p:spPr>
          <a:xfrm>
            <a:off x="7550743" y="3559913"/>
            <a:ext cx="272691" cy="1627632"/>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60" name="Slide Title">
            <a:extLst>
              <a:ext uri="{FF2B5EF4-FFF2-40B4-BE49-F238E27FC236}">
                <a16:creationId xmlns:a16="http://schemas.microsoft.com/office/drawing/2014/main" id="{083C10FB-C3C2-49F1-ADCE-81D0F286AC26}"/>
              </a:ext>
            </a:extLst>
          </p:cNvPr>
          <p:cNvSpPr>
            <a:spLocks noGrp="1"/>
          </p:cNvSpPr>
          <p:nvPr>
            <p:ph type="body" sz="quarter" idx="32"/>
          </p:nvPr>
        </p:nvSpPr>
        <p:spPr>
          <a:xfrm>
            <a:off x="458788" y="182881"/>
            <a:ext cx="8861457" cy="776863"/>
          </a:xfrm>
        </p:spPr>
        <p:txBody>
          <a:bodyPr/>
          <a:lstStyle/>
          <a:p>
            <a:r>
              <a:rPr lang="en-US" dirty="0"/>
              <a:t>The Benefits of a Tax-Informed Withdrawal Strategy</a:t>
            </a:r>
          </a:p>
        </p:txBody>
      </p:sp>
      <p:sp>
        <p:nvSpPr>
          <p:cNvPr id="106" name="Rectangle 105">
            <a:extLst>
              <a:ext uri="{FF2B5EF4-FFF2-40B4-BE49-F238E27FC236}">
                <a16:creationId xmlns:a16="http://schemas.microsoft.com/office/drawing/2014/main" id="{F9091456-A989-4358-8C1C-C4A7E2AABD65}"/>
              </a:ext>
            </a:extLst>
          </p:cNvPr>
          <p:cNvSpPr/>
          <p:nvPr/>
        </p:nvSpPr>
        <p:spPr>
          <a:xfrm>
            <a:off x="7822598" y="3761081"/>
            <a:ext cx="1097280" cy="1426464"/>
          </a:xfrm>
          <a:prstGeom prst="rect">
            <a:avLst/>
          </a:prstGeom>
          <a:solidFill>
            <a:srgbClr val="F7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97" name="Rectangle 96">
            <a:extLst>
              <a:ext uri="{FF2B5EF4-FFF2-40B4-BE49-F238E27FC236}">
                <a16:creationId xmlns:a16="http://schemas.microsoft.com/office/drawing/2014/main" id="{256711F0-2128-46E5-8CDC-161D0F2F86B3}"/>
              </a:ext>
            </a:extLst>
          </p:cNvPr>
          <p:cNvSpPr/>
          <p:nvPr/>
        </p:nvSpPr>
        <p:spPr>
          <a:xfrm>
            <a:off x="1274850" y="3477617"/>
            <a:ext cx="548640" cy="1709928"/>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95" name="Rectangle 94">
            <a:extLst>
              <a:ext uri="{FF2B5EF4-FFF2-40B4-BE49-F238E27FC236}">
                <a16:creationId xmlns:a16="http://schemas.microsoft.com/office/drawing/2014/main" id="{085EFE19-6C6A-44AD-833B-52BAF3226D5C}"/>
              </a:ext>
            </a:extLst>
          </p:cNvPr>
          <p:cNvSpPr/>
          <p:nvPr/>
        </p:nvSpPr>
        <p:spPr>
          <a:xfrm>
            <a:off x="1819522" y="3761081"/>
            <a:ext cx="6010173" cy="1426464"/>
          </a:xfrm>
          <a:prstGeom prst="rect">
            <a:avLst/>
          </a:prstGeom>
          <a:solidFill>
            <a:srgbClr val="F7BB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98" name="Rectangle 97">
            <a:extLst>
              <a:ext uri="{FF2B5EF4-FFF2-40B4-BE49-F238E27FC236}">
                <a16:creationId xmlns:a16="http://schemas.microsoft.com/office/drawing/2014/main" id="{2873622F-B7B2-4595-8A2D-DF01459112F6}"/>
              </a:ext>
            </a:extLst>
          </p:cNvPr>
          <p:cNvSpPr/>
          <p:nvPr/>
        </p:nvSpPr>
        <p:spPr>
          <a:xfrm>
            <a:off x="1821489" y="2222443"/>
            <a:ext cx="822960" cy="1536192"/>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14" name="Rectangle 113">
            <a:extLst>
              <a:ext uri="{FF2B5EF4-FFF2-40B4-BE49-F238E27FC236}">
                <a16:creationId xmlns:a16="http://schemas.microsoft.com/office/drawing/2014/main" id="{FCE16256-80E9-4192-89CD-0D4CB7D49DD5}"/>
              </a:ext>
            </a:extLst>
          </p:cNvPr>
          <p:cNvSpPr/>
          <p:nvPr/>
        </p:nvSpPr>
        <p:spPr>
          <a:xfrm>
            <a:off x="1819437" y="1619500"/>
            <a:ext cx="822960" cy="649224"/>
          </a:xfrm>
          <a:prstGeom prst="rect">
            <a:avLst/>
          </a:prstGeom>
          <a:solidFill>
            <a:srgbClr val="ED77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sp>
        <p:nvSpPr>
          <p:cNvPr id="108" name="Rectangle 107">
            <a:extLst>
              <a:ext uri="{FF2B5EF4-FFF2-40B4-BE49-F238E27FC236}">
                <a16:creationId xmlns:a16="http://schemas.microsoft.com/office/drawing/2014/main" id="{1EB6970B-AF90-49E1-B8D7-E0267F5E58E1}"/>
              </a:ext>
            </a:extLst>
          </p:cNvPr>
          <p:cNvSpPr/>
          <p:nvPr/>
        </p:nvSpPr>
        <p:spPr>
          <a:xfrm>
            <a:off x="7820857" y="2222443"/>
            <a:ext cx="822960" cy="1536192"/>
          </a:xfrm>
          <a:prstGeom prst="rect">
            <a:avLst/>
          </a:prstGeom>
          <a:solidFill>
            <a:srgbClr val="00A0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FFFFFF"/>
              </a:solidFill>
              <a:latin typeface="Arial"/>
            </a:endParaRPr>
          </a:p>
        </p:txBody>
      </p:sp>
      <p:grpSp>
        <p:nvGrpSpPr>
          <p:cNvPr id="4" name="Group 3">
            <a:extLst>
              <a:ext uri="{FF2B5EF4-FFF2-40B4-BE49-F238E27FC236}">
                <a16:creationId xmlns:a16="http://schemas.microsoft.com/office/drawing/2014/main" id="{85EFFE87-E38B-8EF3-9B45-B93A83C5DAED}"/>
              </a:ext>
            </a:extLst>
          </p:cNvPr>
          <p:cNvGrpSpPr/>
          <p:nvPr/>
        </p:nvGrpSpPr>
        <p:grpSpPr>
          <a:xfrm>
            <a:off x="1126729" y="1443998"/>
            <a:ext cx="8613648" cy="3903470"/>
            <a:chOff x="1125141" y="1443998"/>
            <a:chExt cx="8613648" cy="3903470"/>
          </a:xfrm>
        </p:grpSpPr>
        <p:cxnSp>
          <p:nvCxnSpPr>
            <p:cNvPr id="179" name="Straight Connector 178">
              <a:extLst>
                <a:ext uri="{FF2B5EF4-FFF2-40B4-BE49-F238E27FC236}">
                  <a16:creationId xmlns:a16="http://schemas.microsoft.com/office/drawing/2014/main" id="{E48C563D-3ED3-4ABF-9F09-A5DB606F97A4}"/>
                </a:ext>
              </a:extLst>
            </p:cNvPr>
            <p:cNvCxnSpPr>
              <a:cxnSpLocks/>
            </p:cNvCxnSpPr>
            <p:nvPr/>
          </p:nvCxnSpPr>
          <p:spPr>
            <a:xfrm>
              <a:off x="154795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F309CA3-26D3-4B30-B34A-3AD14D025ABE}"/>
                </a:ext>
              </a:extLst>
            </p:cNvPr>
            <p:cNvCxnSpPr>
              <a:cxnSpLocks/>
            </p:cNvCxnSpPr>
            <p:nvPr/>
          </p:nvCxnSpPr>
          <p:spPr>
            <a:xfrm>
              <a:off x="182086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64263B3D-5535-4C24-B7B7-A0642DA71448}"/>
                </a:ext>
              </a:extLst>
            </p:cNvPr>
            <p:cNvCxnSpPr>
              <a:cxnSpLocks/>
            </p:cNvCxnSpPr>
            <p:nvPr/>
          </p:nvCxnSpPr>
          <p:spPr>
            <a:xfrm>
              <a:off x="209378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98147D7-2FB4-45C4-A239-C08E9855C044}"/>
                </a:ext>
              </a:extLst>
            </p:cNvPr>
            <p:cNvCxnSpPr>
              <a:cxnSpLocks/>
            </p:cNvCxnSpPr>
            <p:nvPr/>
          </p:nvCxnSpPr>
          <p:spPr>
            <a:xfrm>
              <a:off x="236669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991E455-EC33-4519-8C6D-A1645C5B6136}"/>
                </a:ext>
              </a:extLst>
            </p:cNvPr>
            <p:cNvCxnSpPr>
              <a:cxnSpLocks/>
            </p:cNvCxnSpPr>
            <p:nvPr/>
          </p:nvCxnSpPr>
          <p:spPr>
            <a:xfrm>
              <a:off x="263960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3ADE53C-0FD1-4957-BB03-22E7A5A9C931}"/>
                </a:ext>
              </a:extLst>
            </p:cNvPr>
            <p:cNvCxnSpPr>
              <a:cxnSpLocks/>
            </p:cNvCxnSpPr>
            <p:nvPr/>
          </p:nvCxnSpPr>
          <p:spPr>
            <a:xfrm>
              <a:off x="291252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73F2AC8-0F96-4F02-961A-244614AE023C}"/>
                </a:ext>
              </a:extLst>
            </p:cNvPr>
            <p:cNvCxnSpPr>
              <a:cxnSpLocks/>
            </p:cNvCxnSpPr>
            <p:nvPr/>
          </p:nvCxnSpPr>
          <p:spPr>
            <a:xfrm>
              <a:off x="318543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C1F78AC-7F23-40B7-AE47-BE35C1DDFA29}"/>
                </a:ext>
              </a:extLst>
            </p:cNvPr>
            <p:cNvCxnSpPr>
              <a:cxnSpLocks/>
            </p:cNvCxnSpPr>
            <p:nvPr/>
          </p:nvCxnSpPr>
          <p:spPr>
            <a:xfrm>
              <a:off x="400417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C2919E-3A85-4C92-9548-1D3E05FF2C2B}"/>
                </a:ext>
              </a:extLst>
            </p:cNvPr>
            <p:cNvCxnSpPr>
              <a:cxnSpLocks/>
            </p:cNvCxnSpPr>
            <p:nvPr/>
          </p:nvCxnSpPr>
          <p:spPr>
            <a:xfrm>
              <a:off x="427709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2988451-D9FB-4745-91AC-1DFEE967CA58}"/>
                </a:ext>
              </a:extLst>
            </p:cNvPr>
            <p:cNvCxnSpPr>
              <a:cxnSpLocks/>
            </p:cNvCxnSpPr>
            <p:nvPr/>
          </p:nvCxnSpPr>
          <p:spPr>
            <a:xfrm>
              <a:off x="373126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CC4A3D3-8B90-4317-A8D7-E5DAB07BF52B}"/>
                </a:ext>
              </a:extLst>
            </p:cNvPr>
            <p:cNvCxnSpPr>
              <a:cxnSpLocks/>
            </p:cNvCxnSpPr>
            <p:nvPr/>
          </p:nvCxnSpPr>
          <p:spPr>
            <a:xfrm>
              <a:off x="345835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4BDCB91-B17D-4A1C-A931-95D85896520B}"/>
                </a:ext>
              </a:extLst>
            </p:cNvPr>
            <p:cNvCxnSpPr>
              <a:cxnSpLocks/>
            </p:cNvCxnSpPr>
            <p:nvPr/>
          </p:nvCxnSpPr>
          <p:spPr>
            <a:xfrm>
              <a:off x="455000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E1A84CF-AAF3-487B-9950-2F4B7EDB98D0}"/>
                </a:ext>
              </a:extLst>
            </p:cNvPr>
            <p:cNvCxnSpPr>
              <a:cxnSpLocks/>
            </p:cNvCxnSpPr>
            <p:nvPr/>
          </p:nvCxnSpPr>
          <p:spPr>
            <a:xfrm>
              <a:off x="482292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42746BD-73D4-4006-A604-A022ADCBEAA5}"/>
                </a:ext>
              </a:extLst>
            </p:cNvPr>
            <p:cNvCxnSpPr>
              <a:cxnSpLocks/>
            </p:cNvCxnSpPr>
            <p:nvPr/>
          </p:nvCxnSpPr>
          <p:spPr>
            <a:xfrm>
              <a:off x="509583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429A9DB-BC1F-456E-AC6B-BD8425F95C26}"/>
                </a:ext>
              </a:extLst>
            </p:cNvPr>
            <p:cNvCxnSpPr>
              <a:cxnSpLocks/>
            </p:cNvCxnSpPr>
            <p:nvPr/>
          </p:nvCxnSpPr>
          <p:spPr>
            <a:xfrm>
              <a:off x="536874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B45DE62-BEC4-4B08-ACA5-C5CD70541382}"/>
                </a:ext>
              </a:extLst>
            </p:cNvPr>
            <p:cNvCxnSpPr>
              <a:cxnSpLocks/>
            </p:cNvCxnSpPr>
            <p:nvPr/>
          </p:nvCxnSpPr>
          <p:spPr>
            <a:xfrm>
              <a:off x="564166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0F07FE5-D417-4887-AE61-30D1A2E954B3}"/>
                </a:ext>
              </a:extLst>
            </p:cNvPr>
            <p:cNvCxnSpPr>
              <a:cxnSpLocks/>
            </p:cNvCxnSpPr>
            <p:nvPr/>
          </p:nvCxnSpPr>
          <p:spPr>
            <a:xfrm>
              <a:off x="591457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DBF2DBA-F1EB-4F32-ADD5-25606B153715}"/>
                </a:ext>
              </a:extLst>
            </p:cNvPr>
            <p:cNvCxnSpPr>
              <a:cxnSpLocks/>
            </p:cNvCxnSpPr>
            <p:nvPr/>
          </p:nvCxnSpPr>
          <p:spPr>
            <a:xfrm>
              <a:off x="618749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B7CAB52-5B6B-4F6A-AA41-2C19FEC5A4D2}"/>
                </a:ext>
              </a:extLst>
            </p:cNvPr>
            <p:cNvCxnSpPr>
              <a:cxnSpLocks/>
            </p:cNvCxnSpPr>
            <p:nvPr/>
          </p:nvCxnSpPr>
          <p:spPr>
            <a:xfrm>
              <a:off x="646040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B180159-3319-433D-9C26-3A56EEB993E0}"/>
                </a:ext>
              </a:extLst>
            </p:cNvPr>
            <p:cNvCxnSpPr>
              <a:cxnSpLocks/>
            </p:cNvCxnSpPr>
            <p:nvPr/>
          </p:nvCxnSpPr>
          <p:spPr>
            <a:xfrm>
              <a:off x="673331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43D9C5F-44F9-41D7-9ADD-450538F7BD73}"/>
                </a:ext>
              </a:extLst>
            </p:cNvPr>
            <p:cNvCxnSpPr>
              <a:cxnSpLocks/>
            </p:cNvCxnSpPr>
            <p:nvPr/>
          </p:nvCxnSpPr>
          <p:spPr>
            <a:xfrm>
              <a:off x="700623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E67AD06-8570-4ED5-98D6-69EF12B99480}"/>
                </a:ext>
              </a:extLst>
            </p:cNvPr>
            <p:cNvCxnSpPr>
              <a:cxnSpLocks/>
            </p:cNvCxnSpPr>
            <p:nvPr/>
          </p:nvCxnSpPr>
          <p:spPr>
            <a:xfrm>
              <a:off x="727914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D84150A-8E78-4A54-8CFC-8D3190505B98}"/>
                </a:ext>
              </a:extLst>
            </p:cNvPr>
            <p:cNvCxnSpPr>
              <a:cxnSpLocks/>
            </p:cNvCxnSpPr>
            <p:nvPr/>
          </p:nvCxnSpPr>
          <p:spPr>
            <a:xfrm>
              <a:off x="8097889"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FFE911D-96B1-4054-8AFF-D90C0F7A51A3}"/>
                </a:ext>
              </a:extLst>
            </p:cNvPr>
            <p:cNvCxnSpPr>
              <a:cxnSpLocks/>
            </p:cNvCxnSpPr>
            <p:nvPr/>
          </p:nvCxnSpPr>
          <p:spPr>
            <a:xfrm>
              <a:off x="8370803"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9ED4B77-13A3-479B-93F3-4562155A955E}"/>
                </a:ext>
              </a:extLst>
            </p:cNvPr>
            <p:cNvCxnSpPr>
              <a:cxnSpLocks/>
            </p:cNvCxnSpPr>
            <p:nvPr/>
          </p:nvCxnSpPr>
          <p:spPr>
            <a:xfrm>
              <a:off x="782497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95172C6-DBE9-4FFC-A974-361D12DF89D7}"/>
                </a:ext>
              </a:extLst>
            </p:cNvPr>
            <p:cNvCxnSpPr>
              <a:cxnSpLocks/>
            </p:cNvCxnSpPr>
            <p:nvPr/>
          </p:nvCxnSpPr>
          <p:spPr>
            <a:xfrm>
              <a:off x="755206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075ECB50-0530-4A29-9257-217AC88A8DFB}"/>
                </a:ext>
              </a:extLst>
            </p:cNvPr>
            <p:cNvCxnSpPr>
              <a:cxnSpLocks/>
            </p:cNvCxnSpPr>
            <p:nvPr/>
          </p:nvCxnSpPr>
          <p:spPr>
            <a:xfrm>
              <a:off x="8643717"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11DB33D1-B6E0-4C2C-9B39-A3BD3CEDB469}"/>
                </a:ext>
              </a:extLst>
            </p:cNvPr>
            <p:cNvCxnSpPr>
              <a:cxnSpLocks/>
            </p:cNvCxnSpPr>
            <p:nvPr/>
          </p:nvCxnSpPr>
          <p:spPr>
            <a:xfrm>
              <a:off x="8916631"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1F013F7F-3093-4CA3-AF21-A5375628F3BA}"/>
                </a:ext>
              </a:extLst>
            </p:cNvPr>
            <p:cNvCxnSpPr>
              <a:cxnSpLocks/>
            </p:cNvCxnSpPr>
            <p:nvPr/>
          </p:nvCxnSpPr>
          <p:spPr>
            <a:xfrm>
              <a:off x="9189545" y="1443998"/>
              <a:ext cx="0" cy="390054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146F4CF-187E-4979-A639-8BDCBA07E9BC}"/>
                </a:ext>
              </a:extLst>
            </p:cNvPr>
            <p:cNvCxnSpPr>
              <a:cxnSpLocks/>
            </p:cNvCxnSpPr>
            <p:nvPr/>
          </p:nvCxnSpPr>
          <p:spPr>
            <a:xfrm>
              <a:off x="9462459" y="1443998"/>
              <a:ext cx="0" cy="390347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E2254F6-A65A-43DC-BAAA-6279022FA99C}"/>
                </a:ext>
              </a:extLst>
            </p:cNvPr>
            <p:cNvCxnSpPr>
              <a:cxnSpLocks/>
            </p:cNvCxnSpPr>
            <p:nvPr/>
          </p:nvCxnSpPr>
          <p:spPr>
            <a:xfrm>
              <a:off x="1275039" y="1443998"/>
              <a:ext cx="0" cy="390347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9" name="$60K gridline">
              <a:extLst>
                <a:ext uri="{FF2B5EF4-FFF2-40B4-BE49-F238E27FC236}">
                  <a16:creationId xmlns:a16="http://schemas.microsoft.com/office/drawing/2014/main" id="{31AF5D98-3006-4914-88E6-EB11BD370FE6}"/>
                </a:ext>
              </a:extLst>
            </p:cNvPr>
            <p:cNvCxnSpPr>
              <a:cxnSpLocks/>
            </p:cNvCxnSpPr>
            <p:nvPr/>
          </p:nvCxnSpPr>
          <p:spPr>
            <a:xfrm>
              <a:off x="1125141" y="1611435"/>
              <a:ext cx="8613648"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6" name="$40K gridline">
              <a:extLst>
                <a:ext uri="{FF2B5EF4-FFF2-40B4-BE49-F238E27FC236}">
                  <a16:creationId xmlns:a16="http://schemas.microsoft.com/office/drawing/2014/main" id="{7C84384F-6403-4666-8105-1F4ADEBBBFE6}"/>
                </a:ext>
              </a:extLst>
            </p:cNvPr>
            <p:cNvCxnSpPr>
              <a:cxnSpLocks/>
            </p:cNvCxnSpPr>
            <p:nvPr/>
          </p:nvCxnSpPr>
          <p:spPr>
            <a:xfrm>
              <a:off x="1125141" y="2805102"/>
              <a:ext cx="8613648"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7" name="$20K gridline">
              <a:extLst>
                <a:ext uri="{FF2B5EF4-FFF2-40B4-BE49-F238E27FC236}">
                  <a16:creationId xmlns:a16="http://schemas.microsoft.com/office/drawing/2014/main" id="{1D950D64-AE4D-49D8-9B67-63A1ECD68E9D}"/>
                </a:ext>
              </a:extLst>
            </p:cNvPr>
            <p:cNvCxnSpPr>
              <a:cxnSpLocks/>
            </p:cNvCxnSpPr>
            <p:nvPr/>
          </p:nvCxnSpPr>
          <p:spPr>
            <a:xfrm>
              <a:off x="1125141" y="3998769"/>
              <a:ext cx="8613648"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228" name="$0 gridline">
              <a:extLst>
                <a:ext uri="{FF2B5EF4-FFF2-40B4-BE49-F238E27FC236}">
                  <a16:creationId xmlns:a16="http://schemas.microsoft.com/office/drawing/2014/main" id="{DC21B978-8226-46A7-90F9-41D0D4F9FBB7}"/>
                </a:ext>
              </a:extLst>
            </p:cNvPr>
            <p:cNvCxnSpPr>
              <a:cxnSpLocks/>
            </p:cNvCxnSpPr>
            <p:nvPr/>
          </p:nvCxnSpPr>
          <p:spPr>
            <a:xfrm>
              <a:off x="1125141" y="5192437"/>
              <a:ext cx="8613648" cy="3173"/>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BFEEE30-DCEC-8A1A-3730-0F89CFBE1F96}"/>
                </a:ext>
              </a:extLst>
            </p:cNvPr>
            <p:cNvCxnSpPr>
              <a:cxnSpLocks/>
            </p:cNvCxnSpPr>
            <p:nvPr/>
          </p:nvCxnSpPr>
          <p:spPr>
            <a:xfrm>
              <a:off x="9735373" y="1443998"/>
              <a:ext cx="0" cy="3903470"/>
            </a:xfrm>
            <a:prstGeom prst="line">
              <a:avLst/>
            </a:prstGeom>
            <a:ln w="19050">
              <a:solidFill>
                <a:srgbClr val="CCE2F5"/>
              </a:solidFill>
            </a:ln>
          </p:spPr>
          <p:style>
            <a:lnRef idx="1">
              <a:schemeClr val="accent1"/>
            </a:lnRef>
            <a:fillRef idx="0">
              <a:schemeClr val="accent1"/>
            </a:fillRef>
            <a:effectRef idx="0">
              <a:schemeClr val="accent1"/>
            </a:effectRef>
            <a:fontRef idx="minor">
              <a:schemeClr val="tx1"/>
            </a:fontRef>
          </p:style>
        </p:cxnSp>
      </p:grpSp>
      <p:sp>
        <p:nvSpPr>
          <p:cNvPr id="356" name="TAX DEFERRED">
            <a:extLst>
              <a:ext uri="{FF2B5EF4-FFF2-40B4-BE49-F238E27FC236}">
                <a16:creationId xmlns:a16="http://schemas.microsoft.com/office/drawing/2014/main" id="{74375AEA-5BC2-4978-989A-365586BC4932}"/>
              </a:ext>
            </a:extLst>
          </p:cNvPr>
          <p:cNvSpPr txBox="1"/>
          <p:nvPr/>
        </p:nvSpPr>
        <p:spPr>
          <a:xfrm>
            <a:off x="3769951" y="4368001"/>
            <a:ext cx="1828800" cy="365760"/>
          </a:xfrm>
          <a:prstGeom prst="rect">
            <a:avLst/>
          </a:prstGeom>
          <a:solidFill>
            <a:srgbClr val="00A0DC"/>
          </a:solidFill>
        </p:spPr>
        <p:txBody>
          <a:bodyPr wrap="square" lIns="0" tIns="45720" rIns="0" bIns="45720" rtlCol="0" anchor="ctr" anchorCtr="0">
            <a:spAutoFit/>
          </a:bodyPr>
          <a:lstStyle/>
          <a:p>
            <a:pPr algn="ctr">
              <a:spcAft>
                <a:spcPts val="1200"/>
              </a:spcAft>
            </a:pPr>
            <a:r>
              <a:rPr lang="en-US" b="1" cap="all" dirty="0">
                <a:solidFill>
                  <a:srgbClr val="000000"/>
                </a:solidFill>
                <a:latin typeface="Arial"/>
              </a:rPr>
              <a:t>Tax Deferred</a:t>
            </a:r>
          </a:p>
        </p:txBody>
      </p:sp>
      <p:sp>
        <p:nvSpPr>
          <p:cNvPr id="96" name="SOCIAL SECURITY">
            <a:extLst>
              <a:ext uri="{FF2B5EF4-FFF2-40B4-BE49-F238E27FC236}">
                <a16:creationId xmlns:a16="http://schemas.microsoft.com/office/drawing/2014/main" id="{3850C185-8563-41D3-BDA7-4178C2243CDA}"/>
              </a:ext>
            </a:extLst>
          </p:cNvPr>
          <p:cNvSpPr txBox="1"/>
          <p:nvPr/>
        </p:nvSpPr>
        <p:spPr>
          <a:xfrm>
            <a:off x="3594691" y="4368001"/>
            <a:ext cx="2194560" cy="365760"/>
          </a:xfrm>
          <a:prstGeom prst="rect">
            <a:avLst/>
          </a:prstGeom>
          <a:solidFill>
            <a:srgbClr val="F7BB00"/>
          </a:solidFill>
        </p:spPr>
        <p:txBody>
          <a:bodyPr wrap="square" lIns="45720" tIns="45720" rIns="45720" bIns="45720" rtlCol="0" anchor="ctr" anchorCtr="0">
            <a:spAutoFit/>
          </a:bodyPr>
          <a:lstStyle/>
          <a:p>
            <a:pPr algn="ctr">
              <a:spcAft>
                <a:spcPts val="1200"/>
              </a:spcAft>
            </a:pPr>
            <a:r>
              <a:rPr lang="en-US" b="1" cap="all" dirty="0">
                <a:solidFill>
                  <a:srgbClr val="000000"/>
                </a:solidFill>
                <a:latin typeface="Arial"/>
              </a:rPr>
              <a:t>Social security</a:t>
            </a:r>
          </a:p>
        </p:txBody>
      </p:sp>
      <p:sp>
        <p:nvSpPr>
          <p:cNvPr id="122" name="TAXABLE text">
            <a:extLst>
              <a:ext uri="{FF2B5EF4-FFF2-40B4-BE49-F238E27FC236}">
                <a16:creationId xmlns:a16="http://schemas.microsoft.com/office/drawing/2014/main" id="{06311F1A-9C2F-44D8-845A-837F6B54641B}"/>
              </a:ext>
            </a:extLst>
          </p:cNvPr>
          <p:cNvSpPr txBox="1"/>
          <p:nvPr/>
        </p:nvSpPr>
        <p:spPr>
          <a:xfrm rot="16200000">
            <a:off x="911549" y="2402584"/>
            <a:ext cx="1280160" cy="365760"/>
          </a:xfrm>
          <a:prstGeom prst="rect">
            <a:avLst/>
          </a:prstGeom>
          <a:solidFill>
            <a:srgbClr val="ED7700"/>
          </a:solidFill>
        </p:spPr>
        <p:txBody>
          <a:bodyPr wrap="square" lIns="45720" tIns="45720" rIns="45720" bIns="45720" rtlCol="0" anchor="ctr" anchorCtr="0">
            <a:spAutoFit/>
          </a:bodyPr>
          <a:lstStyle/>
          <a:p>
            <a:pPr algn="ctr">
              <a:spcAft>
                <a:spcPts val="1200"/>
              </a:spcAft>
            </a:pPr>
            <a:r>
              <a:rPr lang="en-US" b="1" cap="all" dirty="0">
                <a:solidFill>
                  <a:srgbClr val="000000"/>
                </a:solidFill>
                <a:latin typeface="Arial"/>
              </a:rPr>
              <a:t>Taxable</a:t>
            </a:r>
          </a:p>
        </p:txBody>
      </p:sp>
      <p:sp>
        <p:nvSpPr>
          <p:cNvPr id="123" name="TAX EXEMPT">
            <a:extLst>
              <a:ext uri="{FF2B5EF4-FFF2-40B4-BE49-F238E27FC236}">
                <a16:creationId xmlns:a16="http://schemas.microsoft.com/office/drawing/2014/main" id="{5A353E58-E363-4D6B-ACDF-975A3B936F3C}"/>
              </a:ext>
            </a:extLst>
          </p:cNvPr>
          <p:cNvSpPr txBox="1"/>
          <p:nvPr/>
        </p:nvSpPr>
        <p:spPr>
          <a:xfrm>
            <a:off x="3869011" y="1813831"/>
            <a:ext cx="1645920" cy="365760"/>
          </a:xfrm>
          <a:prstGeom prst="rect">
            <a:avLst/>
          </a:prstGeom>
          <a:solidFill>
            <a:srgbClr val="81BB00"/>
          </a:solidFill>
        </p:spPr>
        <p:txBody>
          <a:bodyPr wrap="square" lIns="45720" tIns="45720" rIns="45720" bIns="45720" rtlCol="0" anchor="ctr" anchorCtr="0">
            <a:spAutoFit/>
          </a:bodyPr>
          <a:lstStyle/>
          <a:p>
            <a:pPr algn="ctr">
              <a:spcAft>
                <a:spcPts val="1200"/>
              </a:spcAft>
            </a:pPr>
            <a:r>
              <a:rPr lang="en-US" b="1" cap="all" dirty="0">
                <a:solidFill>
                  <a:srgbClr val="000000"/>
                </a:solidFill>
                <a:latin typeface="Arial"/>
              </a:rPr>
              <a:t>Tax exempt</a:t>
            </a:r>
          </a:p>
        </p:txBody>
      </p:sp>
      <p:sp>
        <p:nvSpPr>
          <p:cNvPr id="130" name="Content Placeholder 2">
            <a:extLst>
              <a:ext uri="{FF2B5EF4-FFF2-40B4-BE49-F238E27FC236}">
                <a16:creationId xmlns:a16="http://schemas.microsoft.com/office/drawing/2014/main" id="{2E560A64-8767-477C-B449-EE4366C2AF9E}"/>
              </a:ext>
            </a:extLst>
          </p:cNvPr>
          <p:cNvSpPr>
            <a:spLocks noGrp="1"/>
          </p:cNvSpPr>
          <p:nvPr>
            <p:ph sz="quarter" idx="27"/>
          </p:nvPr>
        </p:nvSpPr>
        <p:spPr>
          <a:xfrm>
            <a:off x="1269319" y="753175"/>
            <a:ext cx="3778108" cy="492315"/>
          </a:xfrm>
          <a:solidFill>
            <a:srgbClr val="767676"/>
          </a:solidFill>
        </p:spPr>
        <p:txBody>
          <a:bodyPr wrap="square" lIns="91416" tIns="91416" rIns="91416" bIns="91416">
            <a:spAutoFit/>
          </a:bodyPr>
          <a:lstStyle/>
          <a:p>
            <a:pPr lvl="1">
              <a:spcAft>
                <a:spcPts val="1200"/>
              </a:spcAft>
            </a:pPr>
            <a:r>
              <a:rPr lang="en-US" b="1" dirty="0">
                <a:solidFill>
                  <a:schemeClr val="bg1"/>
                </a:solidFill>
              </a:rPr>
              <a:t>Step 1: Fill up 0% tax bracket</a:t>
            </a:r>
          </a:p>
        </p:txBody>
      </p:sp>
      <p:sp>
        <p:nvSpPr>
          <p:cNvPr id="13" name="Content Placeholder 2">
            <a:extLst>
              <a:ext uri="{FF2B5EF4-FFF2-40B4-BE49-F238E27FC236}">
                <a16:creationId xmlns:a16="http://schemas.microsoft.com/office/drawing/2014/main" id="{E911B196-7AFD-4E22-BD76-E32D87F69DBD}"/>
              </a:ext>
            </a:extLst>
          </p:cNvPr>
          <p:cNvSpPr txBox="1">
            <a:spLocks/>
          </p:cNvSpPr>
          <p:nvPr/>
        </p:nvSpPr>
        <p:spPr>
          <a:xfrm>
            <a:off x="1269319" y="753175"/>
            <a:ext cx="4457972" cy="492315"/>
          </a:xfrm>
          <a:prstGeom prst="rect">
            <a:avLst/>
          </a:prstGeom>
          <a:solidFill>
            <a:srgbClr val="767676"/>
          </a:solidFill>
        </p:spPr>
        <p:txBody>
          <a:bodyPr wrap="square" lIns="91416" tIns="91416" rIns="91416" bIns="91416">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999" b="1" dirty="0">
                <a:solidFill>
                  <a:srgbClr val="FFFFFF"/>
                </a:solidFill>
              </a:rPr>
              <a:t>Step 2: Avoid Social Security Taxes</a:t>
            </a:r>
          </a:p>
        </p:txBody>
      </p:sp>
      <p:sp>
        <p:nvSpPr>
          <p:cNvPr id="14" name="Content Placeholder 2">
            <a:extLst>
              <a:ext uri="{FF2B5EF4-FFF2-40B4-BE49-F238E27FC236}">
                <a16:creationId xmlns:a16="http://schemas.microsoft.com/office/drawing/2014/main" id="{F50E38BC-0555-4C5C-90AF-9F055D09472A}"/>
              </a:ext>
            </a:extLst>
          </p:cNvPr>
          <p:cNvSpPr txBox="1">
            <a:spLocks/>
          </p:cNvSpPr>
          <p:nvPr/>
        </p:nvSpPr>
        <p:spPr>
          <a:xfrm>
            <a:off x="1269319" y="753174"/>
            <a:ext cx="8320536" cy="492266"/>
          </a:xfrm>
          <a:prstGeom prst="rect">
            <a:avLst/>
          </a:prstGeom>
          <a:solidFill>
            <a:srgbClr val="767676"/>
          </a:solidFill>
        </p:spPr>
        <p:txBody>
          <a:bodyPr wrap="square" lIns="91416" tIns="91416" rIns="91416" bIns="91416">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999" b="1" dirty="0">
                <a:solidFill>
                  <a:srgbClr val="FFFFFF"/>
                </a:solidFill>
              </a:rPr>
              <a:t>Step 3: Use taxable or tax-exempt (Roth) assets to fill income gaps</a:t>
            </a:r>
          </a:p>
        </p:txBody>
      </p:sp>
      <p:sp>
        <p:nvSpPr>
          <p:cNvPr id="111" name="Caveat">
            <a:extLst>
              <a:ext uri="{FF2B5EF4-FFF2-40B4-BE49-F238E27FC236}">
                <a16:creationId xmlns:a16="http://schemas.microsoft.com/office/drawing/2014/main" id="{60C6631E-6ADF-403F-834C-5E70DC77C9C6}"/>
              </a:ext>
            </a:extLst>
          </p:cNvPr>
          <p:cNvSpPr>
            <a:spLocks noGrp="1"/>
          </p:cNvSpPr>
          <p:nvPr>
            <p:ph type="body" sz="quarter" idx="26"/>
          </p:nvPr>
        </p:nvSpPr>
        <p:spPr>
          <a:xfrm>
            <a:off x="460192" y="6176449"/>
            <a:ext cx="10397238" cy="461665"/>
          </a:xfrm>
        </p:spPr>
        <p:txBody>
          <a:bodyPr/>
          <a:lstStyle/>
          <a:p>
            <a:r>
              <a:rPr lang="en-US" dirty="0"/>
              <a:t>Source: Franklin Templeton with data obtained from the Internal Revenue Service. Assumes 2022 tax rates and standard deduction amounts for a married couple filing jointly and age 65 and older. Long-term capital gains taxes are applied to 20% of taxable withdrawals. All figures are net of inflation and no COLA adjustments are made to Social Security benefits. Retirement savings are assumed to grow at a 3% real rate of return. There is no assurance that any estimate, forecast or projection will be realized.</a:t>
            </a:r>
          </a:p>
        </p:txBody>
      </p:sp>
      <p:sp>
        <p:nvSpPr>
          <p:cNvPr id="124" name="Age">
            <a:extLst>
              <a:ext uri="{FF2B5EF4-FFF2-40B4-BE49-F238E27FC236}">
                <a16:creationId xmlns:a16="http://schemas.microsoft.com/office/drawing/2014/main" id="{32AD11E0-02C9-4884-840B-611EA9C1AF4D}"/>
              </a:ext>
            </a:extLst>
          </p:cNvPr>
          <p:cNvSpPr txBox="1"/>
          <p:nvPr/>
        </p:nvSpPr>
        <p:spPr>
          <a:xfrm>
            <a:off x="5528354" y="5797028"/>
            <a:ext cx="731330" cy="276927"/>
          </a:xfrm>
          <a:prstGeom prst="rect">
            <a:avLst/>
          </a:prstGeom>
          <a:noFill/>
        </p:spPr>
        <p:txBody>
          <a:bodyPr wrap="square" lIns="0" tIns="0" rIns="0" bIns="0" rtlCol="0">
            <a:spAutoFit/>
          </a:bodyPr>
          <a:lstStyle/>
          <a:p>
            <a:pPr algn="ctr"/>
            <a:r>
              <a:rPr lang="en-US" sz="1799" dirty="0">
                <a:solidFill>
                  <a:srgbClr val="000000"/>
                </a:solidFill>
                <a:latin typeface="Arial Narrow" panose="020B0604020202020204" pitchFamily="34" charset="0"/>
                <a:cs typeface="Arial Narrow" panose="020B0604020202020204" pitchFamily="34" charset="0"/>
              </a:rPr>
              <a:t>Age</a:t>
            </a:r>
            <a:endParaRPr lang="en-US" sz="1600" dirty="0">
              <a:solidFill>
                <a:srgbClr val="000000"/>
              </a:solidFill>
              <a:latin typeface="Arial Narrow" panose="020B0604020202020204" pitchFamily="34" charset="0"/>
              <a:cs typeface="Arial Narrow" panose="020B0604020202020204" pitchFamily="34" charset="0"/>
            </a:endParaRPr>
          </a:p>
        </p:txBody>
      </p:sp>
      <p:sp>
        <p:nvSpPr>
          <p:cNvPr id="125" name="Text Placeholder 4">
            <a:extLst>
              <a:ext uri="{FF2B5EF4-FFF2-40B4-BE49-F238E27FC236}">
                <a16:creationId xmlns:a16="http://schemas.microsoft.com/office/drawing/2014/main" id="{9CC28DE2-EFC1-40FA-A76E-CF052473E990}"/>
              </a:ext>
            </a:extLst>
          </p:cNvPr>
          <p:cNvSpPr txBox="1">
            <a:spLocks/>
          </p:cNvSpPr>
          <p:nvPr/>
        </p:nvSpPr>
        <p:spPr>
          <a:xfrm>
            <a:off x="460193" y="5964758"/>
            <a:ext cx="7528775" cy="18466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dirty="0">
                <a:solidFill>
                  <a:srgbClr val="000000"/>
                </a:solidFill>
              </a:rPr>
              <a:t>For illustrative purposes only.</a:t>
            </a:r>
          </a:p>
        </p:txBody>
      </p:sp>
      <p:sp>
        <p:nvSpPr>
          <p:cNvPr id="107" name="TAX DEFERRED">
            <a:extLst>
              <a:ext uri="{FF2B5EF4-FFF2-40B4-BE49-F238E27FC236}">
                <a16:creationId xmlns:a16="http://schemas.microsoft.com/office/drawing/2014/main" id="{CAB1B410-2B57-45B8-967E-E76AA551FC94}"/>
              </a:ext>
            </a:extLst>
          </p:cNvPr>
          <p:cNvSpPr txBox="1"/>
          <p:nvPr/>
        </p:nvSpPr>
        <p:spPr>
          <a:xfrm>
            <a:off x="3769951" y="2893681"/>
            <a:ext cx="1828800" cy="365760"/>
          </a:xfrm>
          <a:prstGeom prst="rect">
            <a:avLst/>
          </a:prstGeom>
          <a:solidFill>
            <a:srgbClr val="00A0DC"/>
          </a:solidFill>
        </p:spPr>
        <p:txBody>
          <a:bodyPr wrap="square" lIns="0" tIns="45720" rIns="0" bIns="45720" rtlCol="0" anchor="ctr" anchorCtr="0">
            <a:spAutoFit/>
          </a:bodyPr>
          <a:lstStyle/>
          <a:p>
            <a:pPr algn="ctr">
              <a:spcAft>
                <a:spcPts val="1200"/>
              </a:spcAft>
            </a:pPr>
            <a:r>
              <a:rPr lang="en-US" b="1" cap="all" dirty="0">
                <a:solidFill>
                  <a:srgbClr val="000000"/>
                </a:solidFill>
                <a:latin typeface="Arial"/>
              </a:rPr>
              <a:t>Tax Deferred</a:t>
            </a:r>
          </a:p>
        </p:txBody>
      </p:sp>
    </p:spTree>
    <p:extLst>
      <p:ext uri="{BB962C8B-B14F-4D97-AF65-F5344CB8AC3E}">
        <p14:creationId xmlns:p14="http://schemas.microsoft.com/office/powerpoint/2010/main" val="287138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DEE4CCE-E124-4EEF-808B-DF88997C2318}" type="slidenum">
              <a:rPr lang="en-US">
                <a:solidFill>
                  <a:srgbClr val="000000"/>
                </a:solidFill>
              </a:rPr>
              <a:pPr/>
              <a:t>34</a:t>
            </a:fld>
            <a:endParaRPr lang="en-US" dirty="0">
              <a:solidFill>
                <a:srgbClr val="000000"/>
              </a:solidFill>
            </a:endParaRPr>
          </a:p>
        </p:txBody>
      </p:sp>
      <p:sp>
        <p:nvSpPr>
          <p:cNvPr id="4" name="Text Placeholder 3"/>
          <p:cNvSpPr>
            <a:spLocks noGrp="1"/>
          </p:cNvSpPr>
          <p:nvPr>
            <p:ph type="body" sz="quarter" idx="14"/>
          </p:nvPr>
        </p:nvSpPr>
        <p:spPr>
          <a:xfrm>
            <a:off x="458788" y="1371600"/>
            <a:ext cx="8545133" cy="4206240"/>
          </a:xfrm>
        </p:spPr>
        <p:txBody>
          <a:bodyPr lIns="0" tIns="0" rIns="0" bIns="0" anchor="t"/>
          <a:lstStyle/>
          <a:p>
            <a:pPr marL="1254125" indent="-1254125">
              <a:spcAft>
                <a:spcPts val="2800"/>
              </a:spcAft>
              <a:buNone/>
            </a:pPr>
            <a:r>
              <a:rPr lang="en-US" sz="2800" dirty="0">
                <a:solidFill>
                  <a:srgbClr val="00A0DC"/>
                </a:solidFill>
                <a:latin typeface="Arial"/>
                <a:cs typeface="Arial"/>
              </a:rPr>
              <a:t>Step 1: </a:t>
            </a:r>
            <a:r>
              <a:rPr lang="en-US" sz="2800" dirty="0">
                <a:latin typeface="Arial"/>
                <a:cs typeface="Arial"/>
              </a:rPr>
              <a:t>Fill up lower tax brackets with tax-deferred income each year</a:t>
            </a:r>
          </a:p>
          <a:p>
            <a:pPr marL="1201738" indent="-1201738">
              <a:spcAft>
                <a:spcPts val="2800"/>
              </a:spcAft>
              <a:buNone/>
            </a:pPr>
            <a:r>
              <a:rPr lang="en-US" sz="2800" dirty="0">
                <a:solidFill>
                  <a:srgbClr val="00A0DC"/>
                </a:solidFill>
              </a:rPr>
              <a:t>Step 2: </a:t>
            </a:r>
            <a:r>
              <a:rPr lang="en-US" sz="2800" dirty="0"/>
              <a:t>Be aware of taxes on Social Security benefits</a:t>
            </a:r>
          </a:p>
          <a:p>
            <a:pPr marL="1201738" indent="-1201738">
              <a:spcAft>
                <a:spcPts val="1800"/>
              </a:spcAft>
              <a:buNone/>
            </a:pPr>
            <a:r>
              <a:rPr lang="en-US" sz="2800" dirty="0">
                <a:solidFill>
                  <a:srgbClr val="00A0DC"/>
                </a:solidFill>
              </a:rPr>
              <a:t>Step 3: </a:t>
            </a:r>
            <a:r>
              <a:rPr lang="en-US" sz="2800" dirty="0"/>
              <a:t>Strategically utilize taxable and tax-exempt (Roth) assets to supplement income needs</a:t>
            </a:r>
          </a:p>
        </p:txBody>
      </p:sp>
      <p:sp>
        <p:nvSpPr>
          <p:cNvPr id="7" name="Text Placeholder 6">
            <a:extLst>
              <a:ext uri="{FF2B5EF4-FFF2-40B4-BE49-F238E27FC236}">
                <a16:creationId xmlns:a16="http://schemas.microsoft.com/office/drawing/2014/main" id="{08788AA3-385E-47D7-9316-DA74DFCB6BD2}"/>
              </a:ext>
            </a:extLst>
          </p:cNvPr>
          <p:cNvSpPr>
            <a:spLocks noGrp="1"/>
          </p:cNvSpPr>
          <p:nvPr>
            <p:ph type="body" sz="quarter" idx="32"/>
          </p:nvPr>
        </p:nvSpPr>
        <p:spPr/>
        <p:txBody>
          <a:bodyPr/>
          <a:lstStyle/>
          <a:p>
            <a:r>
              <a:rPr lang="en-US" dirty="0"/>
              <a:t>Tax-Informed Withdrawal Guidelines</a:t>
            </a:r>
          </a:p>
        </p:txBody>
      </p:sp>
    </p:spTree>
    <p:extLst>
      <p:ext uri="{BB962C8B-B14F-4D97-AF65-F5344CB8AC3E}">
        <p14:creationId xmlns:p14="http://schemas.microsoft.com/office/powerpoint/2010/main" val="158183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4699-E72C-4753-80FB-101C06B30BDA}"/>
              </a:ext>
            </a:extLst>
          </p:cNvPr>
          <p:cNvSpPr>
            <a:spLocks noGrp="1"/>
          </p:cNvSpPr>
          <p:nvPr>
            <p:ph type="title"/>
          </p:nvPr>
        </p:nvSpPr>
        <p:spPr/>
        <p:txBody>
          <a:bodyPr>
            <a:normAutofit/>
          </a:bodyPr>
          <a:lstStyle/>
          <a:p>
            <a:r>
              <a:rPr lang="en-US" dirty="0"/>
              <a:t>Summary</a:t>
            </a:r>
          </a:p>
        </p:txBody>
      </p:sp>
      <p:sp>
        <p:nvSpPr>
          <p:cNvPr id="4" name="Content Placeholder 3">
            <a:extLst>
              <a:ext uri="{FF2B5EF4-FFF2-40B4-BE49-F238E27FC236}">
                <a16:creationId xmlns:a16="http://schemas.microsoft.com/office/drawing/2014/main" id="{7B80D755-6011-464A-ACE5-B777C54FBF4D}"/>
              </a:ext>
            </a:extLst>
          </p:cNvPr>
          <p:cNvSpPr>
            <a:spLocks noGrp="1"/>
          </p:cNvSpPr>
          <p:nvPr>
            <p:ph sz="half" idx="1"/>
          </p:nvPr>
        </p:nvSpPr>
        <p:spPr>
          <a:xfrm>
            <a:off x="581191" y="1612476"/>
            <a:ext cx="5422390" cy="3633047"/>
          </a:xfrm>
        </p:spPr>
        <p:txBody>
          <a:bodyPr/>
          <a:lstStyle/>
          <a:p>
            <a:r>
              <a:rPr lang="en-US" dirty="0"/>
              <a:t>Not running out of money is the single biggest concern for many of today’s retirees. </a:t>
            </a:r>
          </a:p>
          <a:p>
            <a:r>
              <a:rPr lang="en-US" dirty="0"/>
              <a:t>Understanding risks and their potential impact on a retirement strategy will lead to better planning decisions.</a:t>
            </a:r>
          </a:p>
          <a:p>
            <a:r>
              <a:rPr lang="en-US" dirty="0"/>
              <a:t>Building a solid retirement income model approach focused on minimizing risk is vital to providing an income strategy for life.</a:t>
            </a:r>
          </a:p>
          <a:p>
            <a:r>
              <a:rPr lang="en-US" dirty="0"/>
              <a:t>Transferring risk can provide benefits that increase the probability of positive outcomes.</a:t>
            </a:r>
          </a:p>
        </p:txBody>
      </p:sp>
      <p:sp>
        <p:nvSpPr>
          <p:cNvPr id="5" name="Date Placeholder 4">
            <a:extLst>
              <a:ext uri="{FF2B5EF4-FFF2-40B4-BE49-F238E27FC236}">
                <a16:creationId xmlns:a16="http://schemas.microsoft.com/office/drawing/2014/main" id="{B79215C4-2492-4481-AF55-E69C380F88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7" name="Slide Number Placeholder 6">
            <a:extLst>
              <a:ext uri="{FF2B5EF4-FFF2-40B4-BE49-F238E27FC236}">
                <a16:creationId xmlns:a16="http://schemas.microsoft.com/office/drawing/2014/main" id="{88D739EE-068F-4893-B225-7511FD0AA0A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pic>
        <p:nvPicPr>
          <p:cNvPr id="8" name="Picture 7">
            <a:extLst>
              <a:ext uri="{FF2B5EF4-FFF2-40B4-BE49-F238E27FC236}">
                <a16:creationId xmlns:a16="http://schemas.microsoft.com/office/drawing/2014/main" id="{B5BF712A-0B5F-4DFA-BC43-35B6B40618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9507" y="1189371"/>
            <a:ext cx="5321300" cy="4208288"/>
          </a:xfrm>
          <a:prstGeom prst="rect">
            <a:avLst/>
          </a:prstGeom>
        </p:spPr>
      </p:pic>
    </p:spTree>
    <p:extLst>
      <p:ext uri="{BB962C8B-B14F-4D97-AF65-F5344CB8AC3E}">
        <p14:creationId xmlns:p14="http://schemas.microsoft.com/office/powerpoint/2010/main" val="8394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6D275-2D26-4882-AC6E-9055F2685F80}"/>
              </a:ext>
            </a:extLst>
          </p:cNvPr>
          <p:cNvSpPr>
            <a:spLocks noGrp="1"/>
          </p:cNvSpPr>
          <p:nvPr>
            <p:ph type="dt" sz="half" idx="2"/>
          </p:nvPr>
        </p:nvSpPr>
        <p:spPr>
          <a:xfrm>
            <a:off x="581190" y="5970313"/>
            <a:ext cx="15563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ACEEC"/>
                </a:solidFill>
                <a:effectLst/>
                <a:uLnTx/>
                <a:uFillTx/>
                <a:latin typeface="Proxima Nova Light"/>
                <a:ea typeface="+mn-ea"/>
                <a:cs typeface="+mn-cs"/>
              </a:rPr>
              <a:t>09PPT-MIRR-C 03.14.23</a:t>
            </a:r>
          </a:p>
        </p:txBody>
      </p:sp>
      <p:sp>
        <p:nvSpPr>
          <p:cNvPr id="4" name="Slide Number Placeholder 3">
            <a:extLst>
              <a:ext uri="{FF2B5EF4-FFF2-40B4-BE49-F238E27FC236}">
                <a16:creationId xmlns:a16="http://schemas.microsoft.com/office/drawing/2014/main" id="{4372762A-FE39-4984-A247-6B859CE3FE4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5" name="TextBox 8">
            <a:extLst>
              <a:ext uri="{FF2B5EF4-FFF2-40B4-BE49-F238E27FC236}">
                <a16:creationId xmlns:a16="http://schemas.microsoft.com/office/drawing/2014/main" id="{35797D9D-160E-43C9-902C-BE7947997F11}"/>
              </a:ext>
            </a:extLst>
          </p:cNvPr>
          <p:cNvSpPr txBox="1">
            <a:spLocks noChangeArrowheads="1"/>
          </p:cNvSpPr>
          <p:nvPr/>
        </p:nvSpPr>
        <p:spPr bwMode="auto">
          <a:xfrm>
            <a:off x="488180" y="2512436"/>
            <a:ext cx="11215639"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00000"/>
              </a:lnSpc>
              <a:spcBef>
                <a:spcPts val="120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Annuity withdrawals are subject to ordinary income taxes, and if taken before age 59½ may incur an additional 10% federal penalty. Annuities are subject to surrender charges.</a:t>
            </a:r>
          </a:p>
          <a:p>
            <a:pPr marL="0" marR="0" lvl="0" indent="0" algn="l" defTabSz="914400" rtl="0" eaLnBrk="0" fontAlgn="auto" latinLnBrk="0" hangingPunct="0">
              <a:lnSpc>
                <a:spcPct val="100000"/>
              </a:lnSpc>
              <a:spcBef>
                <a:spcPts val="120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Annuity contract issued under form series </a:t>
            </a:r>
            <a:r>
              <a:rPr kumimoji="0" lang="pt-BR"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ICC22 E-BASE-IDX, ICC22 E-IDX-C-7, ICC21 E-E-PTP-C, ICC21 E-E-PTP-PR, ICC17 E-R-MVA, ICC21 E-R-ERR, ICC20 E-R-EBR, ICC21 E-R-LIBR-W-FSP</a:t>
            </a:r>
            <a:r>
              <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 and state variations thereof. Availability may vary by state.</a:t>
            </a:r>
          </a:p>
          <a:p>
            <a:pPr marL="0" marR="0" lvl="0" indent="0" algn="l" defTabSz="914400" rtl="0" eaLnBrk="0" fontAlgn="auto" latinLnBrk="0" hangingPunct="0">
              <a:lnSpc>
                <a:spcPct val="100000"/>
              </a:lnSpc>
              <a:spcBef>
                <a:spcPts val="120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This material is for informational purposes only, and is not a recommendation to buy, sell, hold or rollover any asset. It does not take into account the specific financial circumstances, investment objectives, risk tolerance or need of any specific person. In providing this information, Eagle Life Insurance Company</a:t>
            </a:r>
            <a:r>
              <a:rPr kumimoji="0" lang="en-US" sz="900" b="0" i="0" u="none" strike="noStrike" kern="1200" cap="none" spc="0" normalizeH="0" baseline="30000" noProof="0" dirty="0">
                <a:ln>
                  <a:noFill/>
                </a:ln>
                <a:solidFill>
                  <a:prstClr val="black">
                    <a:lumMod val="65000"/>
                    <a:lumOff val="35000"/>
                  </a:prstClr>
                </a:solidFill>
                <a:effectLst/>
                <a:uLnTx/>
                <a:uFillTx/>
                <a:latin typeface="Arial Narrow" panose="020B0606020202030204" pitchFamily="34" charset="0"/>
                <a:ea typeface="+mn-ea"/>
                <a:cs typeface="+mn-cs"/>
              </a:rPr>
              <a:t>®</a:t>
            </a:r>
            <a:r>
              <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 is not acting as your fiduciary as defined by the Department of Labor. Eagle Life does not offer legal, investment or tax advice or make recommendations regarding insurance or investment products. Please consult a qualified professional.</a:t>
            </a:r>
          </a:p>
          <a:p>
            <a:pPr marL="0" marR="0" lvl="0" indent="0" algn="l" defTabSz="914400" rtl="0" eaLnBrk="0" fontAlgn="auto" latinLnBrk="0" hangingPunct="0">
              <a:lnSpc>
                <a:spcPct val="100000"/>
              </a:lnSpc>
              <a:spcBef>
                <a:spcPts val="120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This is not a comprehensive overview of all the relevant features and benefits of the Eagle Select</a:t>
            </a:r>
            <a:r>
              <a:rPr kumimoji="0" lang="en-US" sz="900" b="0" i="0" u="none" strike="noStrike" kern="1200" cap="none" spc="0" normalizeH="0" baseline="30000" noProof="0" dirty="0">
                <a:ln>
                  <a:noFill/>
                </a:ln>
                <a:solidFill>
                  <a:prstClr val="black">
                    <a:lumMod val="65000"/>
                    <a:lumOff val="35000"/>
                  </a:prstClr>
                </a:solidFill>
                <a:effectLst/>
                <a:uLnTx/>
                <a:uFillTx/>
                <a:latin typeface="Arial Narrow" panose="020B0606020202030204" pitchFamily="34" charset="0"/>
                <a:ea typeface="+mn-ea"/>
                <a:cs typeface="+mn-cs"/>
              </a:rPr>
              <a:t> ®</a:t>
            </a:r>
            <a:r>
              <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 Income Focus fixed index annuity (FIA). Please read the sales brochure and disclosure for complete details and limitations.</a:t>
            </a:r>
          </a:p>
          <a:p>
            <a:pPr marL="0" marR="0" lvl="0" indent="0" algn="l" defTabSz="914400" rtl="0" eaLnBrk="0" fontAlgn="auto" latinLnBrk="0" hangingPunct="0">
              <a:lnSpc>
                <a:spcPct val="100000"/>
              </a:lnSpc>
              <a:spcBef>
                <a:spcPts val="120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Guarantees are based on the financial strength and claims-paying ability of the issuing company. Eagle Life is a wholly owned subsidiary of American Equity Investment Life Insurance Company</a:t>
            </a:r>
            <a:r>
              <a:rPr kumimoji="0" lang="en-US" sz="900" b="0" i="0" u="none" strike="noStrike" kern="1200" cap="none" spc="0" normalizeH="0" baseline="30000" noProof="0" dirty="0">
                <a:ln>
                  <a:noFill/>
                </a:ln>
                <a:solidFill>
                  <a:prstClr val="black">
                    <a:lumMod val="65000"/>
                    <a:lumOff val="35000"/>
                  </a:prstClr>
                </a:solidFill>
                <a:effectLst/>
                <a:uLnTx/>
                <a:uFillTx/>
                <a:latin typeface="Arial Narrow" panose="020B0606020202030204" pitchFamily="34" charset="0"/>
                <a:ea typeface="+mn-ea"/>
                <a:cs typeface="+mn-cs"/>
              </a:rPr>
              <a:t>®</a:t>
            </a:r>
            <a:r>
              <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a:t>
            </a:r>
          </a:p>
          <a:p>
            <a:pPr marL="0" marR="0" lvl="0" indent="0" algn="l" defTabSz="914400" rtl="0" eaLnBrk="0" fontAlgn="auto" latinLnBrk="0" hangingPunct="0">
              <a:lnSpc>
                <a:spcPct val="100000"/>
              </a:lnSpc>
              <a:spcBef>
                <a:spcPts val="120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rPr>
              <a:t>Possible interest credits for money allocated to an index-linked crediting strategy are based upon performance of the specific index; however, FIAs are not an investment, but an insurance product, and do not directly invest in the stock market or the index itself. </a:t>
            </a:r>
          </a:p>
          <a:p>
            <a:pPr marL="0" marR="0" lvl="0" indent="0" algn="l" defTabSz="914400" rtl="0" eaLnBrk="0" fontAlgn="auto" latinLnBrk="0" hangingPunct="0">
              <a:lnSpc>
                <a:spcPct val="100000"/>
              </a:lnSpc>
              <a:spcBef>
                <a:spcPts val="120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Arial Narrow" panose="020B0606020202030204" pitchFamily="34" charset="0"/>
              <a:ea typeface="+mn-ea"/>
              <a:cs typeface="+mn-cs"/>
            </a:endParaRPr>
          </a:p>
        </p:txBody>
      </p:sp>
      <p:pic>
        <p:nvPicPr>
          <p:cNvPr id="6" name="Picture 5">
            <a:extLst>
              <a:ext uri="{FF2B5EF4-FFF2-40B4-BE49-F238E27FC236}">
                <a16:creationId xmlns:a16="http://schemas.microsoft.com/office/drawing/2014/main" id="{0D71DCED-16C7-4D0E-89EB-C81CEC7B9E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451" y="4735636"/>
            <a:ext cx="7315098" cy="783760"/>
          </a:xfrm>
          <a:prstGeom prst="rect">
            <a:avLst/>
          </a:prstGeom>
        </p:spPr>
      </p:pic>
    </p:spTree>
    <p:extLst>
      <p:ext uri="{BB962C8B-B14F-4D97-AF65-F5344CB8AC3E}">
        <p14:creationId xmlns:p14="http://schemas.microsoft.com/office/powerpoint/2010/main" val="172586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5726" y="5641848"/>
            <a:ext cx="5056632" cy="457200"/>
          </a:xfrm>
        </p:spPr>
        <p:txBody>
          <a:bodyPr/>
          <a:lstStyle/>
          <a:p>
            <a:pPr rtl="0"/>
            <a:r>
              <a:rPr lang="en-US" sz="1600" dirty="0">
                <a:solidFill>
                  <a:srgbClr val="005598"/>
                </a:solidFill>
              </a:rPr>
              <a:t>(800) 342-5236</a:t>
            </a:r>
            <a:endParaRPr lang="en-US" sz="1600" baseline="30000" dirty="0">
              <a:solidFill>
                <a:srgbClr val="005598"/>
              </a:solidFill>
            </a:endParaRPr>
          </a:p>
          <a:p>
            <a:pPr rtl="0"/>
            <a:r>
              <a:rPr lang="en-US" sz="1400" dirty="0">
                <a:solidFill>
                  <a:srgbClr val="005598"/>
                </a:solidFill>
              </a:rPr>
              <a:t>franklintempleton.com</a:t>
            </a:r>
          </a:p>
        </p:txBody>
      </p:sp>
      <p:sp>
        <p:nvSpPr>
          <p:cNvPr id="6" name="Text Placeholder 5"/>
          <p:cNvSpPr>
            <a:spLocks noGrp="1"/>
          </p:cNvSpPr>
          <p:nvPr>
            <p:ph type="body" sz="quarter" idx="11"/>
          </p:nvPr>
        </p:nvSpPr>
        <p:spPr/>
        <p:txBody>
          <a:bodyPr/>
          <a:lstStyle/>
          <a:p>
            <a:r>
              <a:rPr lang="en-US" dirty="0"/>
              <a:t>MIL4 PPT 06/23</a:t>
            </a:r>
          </a:p>
        </p:txBody>
      </p:sp>
      <p:sp>
        <p:nvSpPr>
          <p:cNvPr id="3" name="Text Placeholder 2"/>
          <p:cNvSpPr>
            <a:spLocks noGrp="1"/>
          </p:cNvSpPr>
          <p:nvPr>
            <p:ph type="body" sz="quarter" idx="26"/>
          </p:nvPr>
        </p:nvSpPr>
        <p:spPr>
          <a:xfrm>
            <a:off x="458788" y="1257851"/>
            <a:ext cx="11247120" cy="3944670"/>
          </a:xfrm>
        </p:spPr>
        <p:txBody>
          <a:bodyPr/>
          <a:lstStyle/>
          <a:p>
            <a:pPr lvl="1">
              <a:spcAft>
                <a:spcPts val="600"/>
              </a:spcAft>
            </a:pPr>
            <a:r>
              <a:rPr lang="en-US" sz="1200" b="1" dirty="0"/>
              <a:t>This communication is general in nature, and should not be considered or relied upon as legal, tax or investment advice or an investment recommendation, or as a substitute for legal or tax counsel and provided for educational and informational purposes only. </a:t>
            </a:r>
            <a:r>
              <a:rPr lang="en-US" sz="1200" dirty="0"/>
              <a:t>Any investment products or services named herein are for illustrative purposes only, and should not be considered an offer to buy or sell, or an investment recommendation for, any specific security, strategy or investment product or service. How and when to claim Social Security benefits is a personal decision, and can depend on a number of factors—such as your financial and individual situation, health, family longevity, and tax and social security laws which can be complex and subject to frequent change. Always consult a qualified professional for personalized advice and investment recommendations tailored to your specific goals, individual situation, and risk tolerance.</a:t>
            </a:r>
          </a:p>
          <a:p>
            <a:pPr lvl="1">
              <a:spcAft>
                <a:spcPts val="600"/>
              </a:spcAft>
            </a:pPr>
            <a:r>
              <a:rPr lang="en-US" sz="1200" dirty="0"/>
              <a:t>Franklin Templeton does not provide legal or tax advice. Federal and state laws and regulations are complex and subject to change, which can materially impact your results. Franklin Templeton cannot guarantee that such information is accurate, complete or timely; and disclaims any liability arising out of your use of, or any tax position taken in reliance on, such information.</a:t>
            </a:r>
          </a:p>
          <a:p>
            <a:pPr lvl="1">
              <a:spcAft>
                <a:spcPts val="600"/>
              </a:spcAft>
            </a:pPr>
            <a:r>
              <a:rPr lang="en-US" sz="1200" dirty="0"/>
              <a:t>All financial decisions, strategies, and investments involve risks, including possible loss of principal. Stock prices fluctuate, sometimes rapidly and dramatically, due to factors affecting individual companies, particular industries or sectors, or general market conditions. Bond prices generally move in the opposite direction of interest rates. Thus, as the prices of bonds in the fund adjust to a rise in interest rates, the fund’s share price may decline. Changes in the financial strength of a bond issuer or in a bond’s credit rating may affect its value. </a:t>
            </a:r>
          </a:p>
          <a:p>
            <a:pPr lvl="1"/>
            <a:r>
              <a:rPr lang="en-US" sz="1200" dirty="0"/>
              <a:t>Fluctuations in the financial markets and other factors may cause declines in one’s account. </a:t>
            </a:r>
            <a:r>
              <a:rPr lang="en-US" sz="1200" b="1" dirty="0"/>
              <a:t>Diversification and asset allocation strategies do not ensure a profit or protect against a loss</a:t>
            </a:r>
            <a:r>
              <a:rPr lang="en-US" sz="1200" dirty="0"/>
              <a:t>. There is no guarantee that any particular asset allocation or strategy, including the use of a guardrails approach, will meet one’s investment goal, provide one with a given level of income, or provide sufficient funds to meet future retirement needs. Investors are strongly advised to consult with appropriate financial, legal or tax professionals about one’s specific circumstances and individual goals. There is no assurance that any estimate, forecast or projection will be realized.</a:t>
            </a:r>
          </a:p>
          <a:p>
            <a:pPr lvl="1"/>
            <a:endParaRPr lang="en-US" dirty="0"/>
          </a:p>
          <a:p>
            <a:pPr lvl="2"/>
            <a:r>
              <a:rPr lang="en-US" i="0" dirty="0"/>
              <a:t>Important data provider notices and terms available at </a:t>
            </a:r>
            <a:r>
              <a:rPr lang="en-US" i="0" dirty="0">
                <a:hlinkClick r:id="rId3"/>
              </a:rPr>
              <a:t>www.franklintempletondatasources.com</a:t>
            </a:r>
            <a:r>
              <a:rPr lang="en-US" i="0" dirty="0"/>
              <a:t>.</a:t>
            </a:r>
          </a:p>
        </p:txBody>
      </p:sp>
    </p:spTree>
    <p:extLst>
      <p:ext uri="{BB962C8B-B14F-4D97-AF65-F5344CB8AC3E}">
        <p14:creationId xmlns:p14="http://schemas.microsoft.com/office/powerpoint/2010/main" val="144148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900"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5" y="1940485"/>
            <a:ext cx="5211486" cy="2862322"/>
          </a:xfrm>
          <a:prstGeom prst="rect">
            <a:avLst/>
          </a:prstGeom>
          <a:noFill/>
        </p:spPr>
        <p:txBody>
          <a:bodyPr wrap="square">
            <a:spAutoFit/>
          </a:bodyPr>
          <a:lstStyle/>
          <a:p>
            <a:pPr defTabSz="914364">
              <a:defRPr/>
            </a:pPr>
            <a:r>
              <a:rPr lang="en-US" sz="2000" b="1" dirty="0">
                <a:solidFill>
                  <a:srgbClr val="1A2F59"/>
                </a:solidFill>
              </a:rPr>
              <a:t>Website: </a:t>
            </a:r>
            <a:r>
              <a:rPr lang="en-US" sz="2000" dirty="0">
                <a:solidFill>
                  <a:srgbClr val="1A2F59"/>
                </a:solidFill>
              </a:rPr>
              <a:t>OneAZWealth.com</a:t>
            </a:r>
          </a:p>
          <a:p>
            <a:pPr defTabSz="914364">
              <a:defRPr/>
            </a:pPr>
            <a:endParaRPr lang="en-US" sz="2000" b="1" dirty="0">
              <a:solidFill>
                <a:srgbClr val="1A2F59"/>
              </a:solidFill>
            </a:endParaRPr>
          </a:p>
          <a:p>
            <a:pPr defTabSz="914364">
              <a:defRPr/>
            </a:pPr>
            <a:r>
              <a:rPr lang="en-US" sz="2000" b="1" dirty="0">
                <a:solidFill>
                  <a:srgbClr val="1A2F59"/>
                </a:solidFill>
              </a:rPr>
              <a:t>Email: </a:t>
            </a:r>
            <a:r>
              <a:rPr lang="en-US" sz="2000" dirty="0">
                <a:solidFill>
                  <a:srgbClr val="1A2F59"/>
                </a:solidFill>
              </a:rPr>
              <a:t>OneAZWealth@OneAZCU.com</a:t>
            </a:r>
          </a:p>
          <a:p>
            <a:pPr defTabSz="914364">
              <a:defRPr/>
            </a:pPr>
            <a:endParaRPr lang="en-US" sz="2000" dirty="0">
              <a:solidFill>
                <a:srgbClr val="1A2F59"/>
              </a:solidFill>
            </a:endParaRPr>
          </a:p>
          <a:p>
            <a:pPr defTabSz="914364">
              <a:defRPr/>
            </a:pPr>
            <a:r>
              <a:rPr lang="en-US" sz="2000" b="1" dirty="0">
                <a:solidFill>
                  <a:srgbClr val="1A2F59"/>
                </a:solidFill>
              </a:rPr>
              <a:t>24/7 Online Appointment Scheduler:</a:t>
            </a:r>
          </a:p>
          <a:p>
            <a:pPr defTabSz="914364">
              <a:defRPr/>
            </a:pPr>
            <a:r>
              <a:rPr lang="en-US" sz="2000" dirty="0">
                <a:solidFill>
                  <a:srgbClr val="1A2F59"/>
                </a:solidFill>
              </a:rPr>
              <a:t>OneAZWealth.com</a:t>
            </a:r>
          </a:p>
          <a:p>
            <a:pPr defTabSz="914364">
              <a:defRPr/>
            </a:pPr>
            <a:endParaRPr lang="en-US" sz="2000" dirty="0">
              <a:solidFill>
                <a:srgbClr val="1A2F59"/>
              </a:solidFill>
            </a:endParaRPr>
          </a:p>
          <a:p>
            <a:pPr defTabSz="914364">
              <a:defRPr/>
            </a:pPr>
            <a:r>
              <a:rPr lang="en-US" sz="2000" b="1" dirty="0">
                <a:solidFill>
                  <a:srgbClr val="1A2F59"/>
                </a:solidFill>
              </a:rPr>
              <a:t>Phone: </a:t>
            </a:r>
            <a:r>
              <a:rPr lang="en-US" sz="2000" dirty="0">
                <a:solidFill>
                  <a:srgbClr val="1A2F59"/>
                </a:solidFill>
              </a:rPr>
              <a:t>(877) 566-0517</a:t>
            </a:r>
          </a:p>
          <a:p>
            <a:pPr defTabSz="914364">
              <a:defRPr/>
            </a:pPr>
            <a:r>
              <a:rPr lang="en-US" sz="2000" dirty="0">
                <a:solidFill>
                  <a:srgbClr val="1A2F59"/>
                </a:solidFill>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6" y="5737396"/>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7" y="5737396"/>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5" y="5737396"/>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8"/>
            <a:ext cx="7656022"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64">
              <a:defRPr/>
            </a:pPr>
            <a:r>
              <a:rPr lang="en-US" sz="4800" dirty="0">
                <a:solidFill>
                  <a:srgbClr val="1A2F59"/>
                </a:solidFill>
                <a:latin typeface="Clarendon LT Std" panose="02040704040505020204" pitchFamily="18" charset="0"/>
              </a:rPr>
              <a:t>Question &amp; Answers</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3"/>
            <a:ext cx="3246480" cy="338554"/>
          </a:xfrm>
          <a:prstGeom prst="rect">
            <a:avLst/>
          </a:prstGeom>
          <a:noFill/>
        </p:spPr>
        <p:txBody>
          <a:bodyPr wrap="square">
            <a:spAutoFit/>
          </a:bodyPr>
          <a:lstStyle/>
          <a:p>
            <a:pPr algn="ctr" defTabSz="914364">
              <a:defRPr/>
            </a:pPr>
            <a:r>
              <a:rPr lang="en-US" sz="1600" b="1" dirty="0">
                <a:solidFill>
                  <a:srgbClr val="1A2F59"/>
                </a:solidFill>
              </a:rPr>
              <a:t>Scan to visit OneAZWealth.com</a:t>
            </a:r>
            <a:endParaRPr lang="en-US" sz="1600" dirty="0">
              <a:solidFill>
                <a:srgbClr val="1A2F59"/>
              </a:solidFill>
            </a:endParaRPr>
          </a:p>
        </p:txBody>
      </p:sp>
      <p:sp>
        <p:nvSpPr>
          <p:cNvPr id="3" name="TextBox 2">
            <a:extLst>
              <a:ext uri="{FF2B5EF4-FFF2-40B4-BE49-F238E27FC236}">
                <a16:creationId xmlns:a16="http://schemas.microsoft.com/office/drawing/2014/main" id="{7C30C173-37FE-86B4-3B9D-8B097F3DCB03}"/>
              </a:ext>
            </a:extLst>
          </p:cNvPr>
          <p:cNvSpPr txBox="1"/>
          <p:nvPr/>
        </p:nvSpPr>
        <p:spPr>
          <a:xfrm>
            <a:off x="4446182" y="6665186"/>
            <a:ext cx="6027204" cy="215444"/>
          </a:xfrm>
          <a:prstGeom prst="rect">
            <a:avLst/>
          </a:prstGeom>
          <a:noFill/>
        </p:spPr>
        <p:txBody>
          <a:bodyPr wrap="square" rtlCol="0">
            <a:spAutoFit/>
          </a:bodyPr>
          <a:lstStyle/>
          <a:p>
            <a:pPr marL="0" marR="0" lvl="0" indent="0" defTabSz="914364"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A5A5A5">
                    <a:lumMod val="25000"/>
                  </a:srgbClr>
                </a:solidFill>
                <a:effectLst/>
                <a:uLnTx/>
                <a:uFillTx/>
              </a:rPr>
              <a:t>OneAZ Wealth Management | (877) 566-0517 | </a:t>
            </a:r>
            <a:r>
              <a:rPr kumimoji="0" lang="en-US" sz="800" b="1" i="0" u="none" strike="noStrike" kern="0" cap="none" spc="0" normalizeH="0" baseline="0" noProof="0" dirty="0">
                <a:ln>
                  <a:noFill/>
                </a:ln>
                <a:solidFill>
                  <a:prstClr val="black"/>
                </a:solidFill>
                <a:effectLst/>
                <a:uLnTx/>
                <a:uFillTx/>
                <a:hlinkClick r:id="rId7">
                  <a:extLst>
                    <a:ext uri="{A12FA001-AC4F-418D-AE19-62706E023703}">
                      <ahyp:hlinkClr xmlns:ahyp="http://schemas.microsoft.com/office/drawing/2018/hyperlinkcolor" val="tx"/>
                    </a:ext>
                  </a:extLst>
                </a:hlinkClick>
              </a:rPr>
              <a:t>www.OneAZWealth.com</a:t>
            </a:r>
            <a:r>
              <a:rPr kumimoji="0" lang="en-US" sz="800" b="1" i="0" u="none" strike="noStrike" kern="0" cap="none" spc="0" normalizeH="0" baseline="0" noProof="0" dirty="0">
                <a:ln>
                  <a:noFill/>
                </a:ln>
                <a:solidFill>
                  <a:prstClr val="black"/>
                </a:solidFill>
                <a:effectLst/>
                <a:uLnTx/>
                <a:uFillTx/>
              </a:rPr>
              <a:t> </a:t>
            </a:r>
            <a:r>
              <a:rPr kumimoji="0" lang="en-US" sz="800" b="1" i="0" u="none" strike="noStrike" kern="0" cap="none" spc="0" normalizeH="0" baseline="0" noProof="0" dirty="0">
                <a:ln>
                  <a:noFill/>
                </a:ln>
                <a:solidFill>
                  <a:srgbClr val="A5A5A5">
                    <a:lumMod val="25000"/>
                  </a:srgbClr>
                </a:solidFill>
                <a:effectLst/>
                <a:uLnTx/>
                <a:uFillTx/>
              </a:rPr>
              <a:t>| Safe For Public Distribution.</a:t>
            </a:r>
          </a:p>
        </p:txBody>
      </p:sp>
      <p:sp>
        <p:nvSpPr>
          <p:cNvPr id="4" name="Rectangle 3">
            <a:extLst>
              <a:ext uri="{FF2B5EF4-FFF2-40B4-BE49-F238E27FC236}">
                <a16:creationId xmlns:a16="http://schemas.microsoft.com/office/drawing/2014/main" id="{F5CC26F2-4483-760B-DB99-8356825B9B91}"/>
              </a:ext>
            </a:extLst>
          </p:cNvPr>
          <p:cNvSpPr/>
          <p:nvPr/>
        </p:nvSpPr>
        <p:spPr>
          <a:xfrm>
            <a:off x="8775700" y="5664200"/>
            <a:ext cx="3111500" cy="93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A9F155-0CB7-EAC1-F5B7-3C16B5BB57D9}"/>
              </a:ext>
            </a:extLst>
          </p:cNvPr>
          <p:cNvPicPr>
            <a:picLocks noChangeAspect="1"/>
          </p:cNvPicPr>
          <p:nvPr/>
        </p:nvPicPr>
        <p:blipFill>
          <a:blip r:embed="rId8"/>
          <a:srcRect/>
          <a:stretch/>
        </p:blipFill>
        <p:spPr>
          <a:xfrm>
            <a:off x="9598622" y="5766891"/>
            <a:ext cx="2443479" cy="939800"/>
          </a:xfrm>
          <a:prstGeom prst="rect">
            <a:avLst/>
          </a:prstGeom>
        </p:spPr>
      </p:pic>
    </p:spTree>
    <p:extLst>
      <p:ext uri="{BB962C8B-B14F-4D97-AF65-F5344CB8AC3E}">
        <p14:creationId xmlns:p14="http://schemas.microsoft.com/office/powerpoint/2010/main" val="5893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r code&#10;&#10;Description automatically generated">
            <a:extLst>
              <a:ext uri="{FF2B5EF4-FFF2-40B4-BE49-F238E27FC236}">
                <a16:creationId xmlns:a16="http://schemas.microsoft.com/office/drawing/2014/main" id="{4961726A-A3EA-4DBA-8143-2F34869A9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900" y="1775854"/>
            <a:ext cx="2913738" cy="2913738"/>
          </a:xfrm>
          <a:prstGeom prst="rect">
            <a:avLst/>
          </a:prstGeom>
        </p:spPr>
      </p:pic>
      <p:sp>
        <p:nvSpPr>
          <p:cNvPr id="13" name="TextBox 12">
            <a:extLst>
              <a:ext uri="{FF2B5EF4-FFF2-40B4-BE49-F238E27FC236}">
                <a16:creationId xmlns:a16="http://schemas.microsoft.com/office/drawing/2014/main" id="{3F322AE8-097D-403D-9D25-8FF1454C4D1F}"/>
              </a:ext>
            </a:extLst>
          </p:cNvPr>
          <p:cNvSpPr txBox="1"/>
          <p:nvPr/>
        </p:nvSpPr>
        <p:spPr>
          <a:xfrm>
            <a:off x="6980515" y="1940485"/>
            <a:ext cx="5211486" cy="2862322"/>
          </a:xfrm>
          <a:prstGeom prst="rect">
            <a:avLst/>
          </a:prstGeom>
          <a:noFill/>
        </p:spPr>
        <p:txBody>
          <a:bodyPr wrap="square">
            <a:spAutoFit/>
          </a:bodyPr>
          <a:lstStyle/>
          <a:p>
            <a:pPr defTabSz="914364">
              <a:defRPr/>
            </a:pPr>
            <a:r>
              <a:rPr lang="en-US" sz="2000" b="1" dirty="0">
                <a:solidFill>
                  <a:srgbClr val="1A2F59"/>
                </a:solidFill>
              </a:rPr>
              <a:t>Website: </a:t>
            </a:r>
            <a:r>
              <a:rPr lang="en-US" sz="2000" dirty="0">
                <a:solidFill>
                  <a:srgbClr val="1A2F59"/>
                </a:solidFill>
              </a:rPr>
              <a:t>OneAZWealth.com</a:t>
            </a:r>
          </a:p>
          <a:p>
            <a:pPr defTabSz="914364">
              <a:defRPr/>
            </a:pPr>
            <a:endParaRPr lang="en-US" sz="2000" b="1" dirty="0">
              <a:solidFill>
                <a:srgbClr val="1A2F59"/>
              </a:solidFill>
            </a:endParaRPr>
          </a:p>
          <a:p>
            <a:pPr defTabSz="914364">
              <a:defRPr/>
            </a:pPr>
            <a:r>
              <a:rPr lang="en-US" sz="2000" b="1" dirty="0">
                <a:solidFill>
                  <a:srgbClr val="1A2F59"/>
                </a:solidFill>
              </a:rPr>
              <a:t>Email: </a:t>
            </a:r>
            <a:r>
              <a:rPr lang="en-US" sz="2000" dirty="0">
                <a:solidFill>
                  <a:srgbClr val="1A2F59"/>
                </a:solidFill>
              </a:rPr>
              <a:t>OneAZWealth@OneAZCU.com</a:t>
            </a:r>
          </a:p>
          <a:p>
            <a:pPr defTabSz="914364">
              <a:defRPr/>
            </a:pPr>
            <a:endParaRPr lang="en-US" sz="2000" dirty="0">
              <a:solidFill>
                <a:srgbClr val="1A2F59"/>
              </a:solidFill>
            </a:endParaRPr>
          </a:p>
          <a:p>
            <a:pPr defTabSz="914364">
              <a:defRPr/>
            </a:pPr>
            <a:r>
              <a:rPr lang="en-US" sz="2000" b="1" dirty="0">
                <a:solidFill>
                  <a:srgbClr val="1A2F59"/>
                </a:solidFill>
              </a:rPr>
              <a:t>24/7 Online Appointment Scheduler:</a:t>
            </a:r>
          </a:p>
          <a:p>
            <a:pPr defTabSz="914364">
              <a:defRPr/>
            </a:pPr>
            <a:r>
              <a:rPr lang="en-US" sz="2000" dirty="0">
                <a:solidFill>
                  <a:srgbClr val="1A2F59"/>
                </a:solidFill>
              </a:rPr>
              <a:t>OneAZWealth.com</a:t>
            </a:r>
          </a:p>
          <a:p>
            <a:pPr defTabSz="914364">
              <a:defRPr/>
            </a:pPr>
            <a:endParaRPr lang="en-US" sz="2000" dirty="0">
              <a:solidFill>
                <a:srgbClr val="1A2F59"/>
              </a:solidFill>
            </a:endParaRPr>
          </a:p>
          <a:p>
            <a:pPr defTabSz="914364">
              <a:defRPr/>
            </a:pPr>
            <a:r>
              <a:rPr lang="en-US" sz="2000" b="1" dirty="0">
                <a:solidFill>
                  <a:srgbClr val="1A2F59"/>
                </a:solidFill>
              </a:rPr>
              <a:t>Phone: </a:t>
            </a:r>
            <a:r>
              <a:rPr lang="en-US" sz="2000" dirty="0">
                <a:solidFill>
                  <a:srgbClr val="1A2F59"/>
                </a:solidFill>
              </a:rPr>
              <a:t>(877) 566-0517</a:t>
            </a:r>
          </a:p>
          <a:p>
            <a:pPr defTabSz="914364">
              <a:defRPr/>
            </a:pPr>
            <a:r>
              <a:rPr lang="en-US" sz="2000" dirty="0">
                <a:solidFill>
                  <a:srgbClr val="1A2F59"/>
                </a:solidFill>
              </a:rPr>
              <a:t>Call Monday-Friday, 9:00 am – 5:00 pm</a:t>
            </a:r>
          </a:p>
        </p:txBody>
      </p:sp>
      <p:pic>
        <p:nvPicPr>
          <p:cNvPr id="15" name="Picture 14" descr="Icon&#10;&#10;Description automatically generated">
            <a:extLst>
              <a:ext uri="{FF2B5EF4-FFF2-40B4-BE49-F238E27FC236}">
                <a16:creationId xmlns:a16="http://schemas.microsoft.com/office/drawing/2014/main" id="{2BE4CA34-8C49-4B03-B76B-8E3B7C05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656" y="5737396"/>
            <a:ext cx="612349" cy="612349"/>
          </a:xfrm>
          <a:prstGeom prst="rect">
            <a:avLst/>
          </a:prstGeom>
        </p:spPr>
      </p:pic>
      <p:pic>
        <p:nvPicPr>
          <p:cNvPr id="16" name="Picture 15" descr="Logo, icon&#10;&#10;Description automatically generated">
            <a:extLst>
              <a:ext uri="{FF2B5EF4-FFF2-40B4-BE49-F238E27FC236}">
                <a16:creationId xmlns:a16="http://schemas.microsoft.com/office/drawing/2014/main" id="{A457E42C-5771-4C6B-9717-0974DECE2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407" y="5737396"/>
            <a:ext cx="612349" cy="612349"/>
          </a:xfrm>
          <a:prstGeom prst="rect">
            <a:avLst/>
          </a:prstGeom>
        </p:spPr>
      </p:pic>
      <p:pic>
        <p:nvPicPr>
          <p:cNvPr id="17" name="Picture 16" descr="Logo, icon&#10;&#10;Description automatically generated">
            <a:extLst>
              <a:ext uri="{FF2B5EF4-FFF2-40B4-BE49-F238E27FC236}">
                <a16:creationId xmlns:a16="http://schemas.microsoft.com/office/drawing/2014/main" id="{ABB3418B-8F77-4144-835E-418DD3F828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6905" y="5737396"/>
            <a:ext cx="612349" cy="612349"/>
          </a:xfrm>
          <a:prstGeom prst="rect">
            <a:avLst/>
          </a:prstGeom>
        </p:spPr>
      </p:pic>
      <p:sp>
        <p:nvSpPr>
          <p:cNvPr id="20" name="Title 1">
            <a:extLst>
              <a:ext uri="{FF2B5EF4-FFF2-40B4-BE49-F238E27FC236}">
                <a16:creationId xmlns:a16="http://schemas.microsoft.com/office/drawing/2014/main" id="{F841E73F-5EF2-41ED-83AE-8581E22BD3FD}"/>
              </a:ext>
            </a:extLst>
          </p:cNvPr>
          <p:cNvSpPr txBox="1">
            <a:spLocks/>
          </p:cNvSpPr>
          <p:nvPr/>
        </p:nvSpPr>
        <p:spPr>
          <a:xfrm>
            <a:off x="3152504" y="508268"/>
            <a:ext cx="7656022"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64">
              <a:defRPr/>
            </a:pPr>
            <a:r>
              <a:rPr lang="en-US" sz="4800" dirty="0">
                <a:solidFill>
                  <a:srgbClr val="1A2F59"/>
                </a:solidFill>
              </a:rPr>
              <a:t>Thank you!</a:t>
            </a:r>
          </a:p>
        </p:txBody>
      </p:sp>
      <p:sp>
        <p:nvSpPr>
          <p:cNvPr id="21" name="TextBox 20">
            <a:extLst>
              <a:ext uri="{FF2B5EF4-FFF2-40B4-BE49-F238E27FC236}">
                <a16:creationId xmlns:a16="http://schemas.microsoft.com/office/drawing/2014/main" id="{C286157C-D2D4-4B56-8098-C8EAAD6771A8}"/>
              </a:ext>
            </a:extLst>
          </p:cNvPr>
          <p:cNvSpPr txBox="1"/>
          <p:nvPr/>
        </p:nvSpPr>
        <p:spPr>
          <a:xfrm>
            <a:off x="3355528" y="4675473"/>
            <a:ext cx="3246480" cy="338554"/>
          </a:xfrm>
          <a:prstGeom prst="rect">
            <a:avLst/>
          </a:prstGeom>
          <a:noFill/>
        </p:spPr>
        <p:txBody>
          <a:bodyPr wrap="square">
            <a:spAutoFit/>
          </a:bodyPr>
          <a:lstStyle/>
          <a:p>
            <a:pPr algn="ctr" defTabSz="914364">
              <a:defRPr/>
            </a:pPr>
            <a:r>
              <a:rPr lang="en-US" sz="1600" b="1" dirty="0">
                <a:solidFill>
                  <a:srgbClr val="1A2F59"/>
                </a:solidFill>
              </a:rPr>
              <a:t>Scan to visit OneAZWealth.com</a:t>
            </a:r>
            <a:endParaRPr lang="en-US" sz="1600" dirty="0">
              <a:solidFill>
                <a:srgbClr val="1A2F59"/>
              </a:solidFill>
            </a:endParaRPr>
          </a:p>
        </p:txBody>
      </p:sp>
      <p:sp>
        <p:nvSpPr>
          <p:cNvPr id="3" name="TextBox 2">
            <a:extLst>
              <a:ext uri="{FF2B5EF4-FFF2-40B4-BE49-F238E27FC236}">
                <a16:creationId xmlns:a16="http://schemas.microsoft.com/office/drawing/2014/main" id="{4AA0FF14-665B-5E20-858C-385346AA4610}"/>
              </a:ext>
            </a:extLst>
          </p:cNvPr>
          <p:cNvSpPr txBox="1"/>
          <p:nvPr/>
        </p:nvSpPr>
        <p:spPr>
          <a:xfrm>
            <a:off x="4446182" y="6665186"/>
            <a:ext cx="6027204" cy="215444"/>
          </a:xfrm>
          <a:prstGeom prst="rect">
            <a:avLst/>
          </a:prstGeom>
          <a:noFill/>
        </p:spPr>
        <p:txBody>
          <a:bodyPr wrap="square" rtlCol="0">
            <a:spAutoFit/>
          </a:bodyPr>
          <a:lstStyle/>
          <a:p>
            <a:pPr marL="0" marR="0" lvl="0" indent="0" defTabSz="914364"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A5A5A5">
                    <a:lumMod val="25000"/>
                  </a:srgbClr>
                </a:solidFill>
                <a:effectLst/>
                <a:uLnTx/>
                <a:uFillTx/>
              </a:rPr>
              <a:t>OneAZ Wealth Management | (877) 566-0517 | </a:t>
            </a:r>
            <a:r>
              <a:rPr kumimoji="0" lang="en-US" sz="800" b="1" i="0" u="none" strike="noStrike" kern="0" cap="none" spc="0" normalizeH="0" baseline="0" noProof="0" dirty="0">
                <a:ln>
                  <a:noFill/>
                </a:ln>
                <a:solidFill>
                  <a:prstClr val="black"/>
                </a:solidFill>
                <a:effectLst/>
                <a:uLnTx/>
                <a:uFillTx/>
                <a:hlinkClick r:id="rId7">
                  <a:extLst>
                    <a:ext uri="{A12FA001-AC4F-418D-AE19-62706E023703}">
                      <ahyp:hlinkClr xmlns:ahyp="http://schemas.microsoft.com/office/drawing/2018/hyperlinkcolor" val="tx"/>
                    </a:ext>
                  </a:extLst>
                </a:hlinkClick>
              </a:rPr>
              <a:t>www.OneAZWealth.com</a:t>
            </a:r>
            <a:r>
              <a:rPr kumimoji="0" lang="en-US" sz="800" b="1" i="0" u="none" strike="noStrike" kern="0" cap="none" spc="0" normalizeH="0" baseline="0" noProof="0" dirty="0">
                <a:ln>
                  <a:noFill/>
                </a:ln>
                <a:solidFill>
                  <a:prstClr val="black"/>
                </a:solidFill>
                <a:effectLst/>
                <a:uLnTx/>
                <a:uFillTx/>
              </a:rPr>
              <a:t> </a:t>
            </a:r>
            <a:r>
              <a:rPr kumimoji="0" lang="en-US" sz="800" b="1" i="0" u="none" strike="noStrike" kern="0" cap="none" spc="0" normalizeH="0" baseline="0" noProof="0" dirty="0">
                <a:ln>
                  <a:noFill/>
                </a:ln>
                <a:solidFill>
                  <a:srgbClr val="A5A5A5">
                    <a:lumMod val="25000"/>
                  </a:srgbClr>
                </a:solidFill>
                <a:effectLst/>
                <a:uLnTx/>
                <a:uFillTx/>
              </a:rPr>
              <a:t>| Safe For Public Distribution.</a:t>
            </a:r>
          </a:p>
        </p:txBody>
      </p:sp>
      <p:sp>
        <p:nvSpPr>
          <p:cNvPr id="4" name="Rectangle 3">
            <a:extLst>
              <a:ext uri="{FF2B5EF4-FFF2-40B4-BE49-F238E27FC236}">
                <a16:creationId xmlns:a16="http://schemas.microsoft.com/office/drawing/2014/main" id="{95404DFD-1856-6F71-4097-6224FC224A17}"/>
              </a:ext>
            </a:extLst>
          </p:cNvPr>
          <p:cNvSpPr/>
          <p:nvPr/>
        </p:nvSpPr>
        <p:spPr>
          <a:xfrm>
            <a:off x="8775700" y="5664200"/>
            <a:ext cx="3111500" cy="93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10054E-0AFA-2EE8-611B-B3F4E8639888}"/>
              </a:ext>
            </a:extLst>
          </p:cNvPr>
          <p:cNvPicPr>
            <a:picLocks noChangeAspect="1"/>
          </p:cNvPicPr>
          <p:nvPr/>
        </p:nvPicPr>
        <p:blipFill>
          <a:blip r:embed="rId8"/>
          <a:srcRect/>
          <a:stretch/>
        </p:blipFill>
        <p:spPr>
          <a:xfrm>
            <a:off x="9598622" y="5766891"/>
            <a:ext cx="2443479" cy="939800"/>
          </a:xfrm>
          <a:prstGeom prst="rect">
            <a:avLst/>
          </a:prstGeom>
        </p:spPr>
      </p:pic>
    </p:spTree>
    <p:extLst>
      <p:ext uri="{BB962C8B-B14F-4D97-AF65-F5344CB8AC3E}">
        <p14:creationId xmlns:p14="http://schemas.microsoft.com/office/powerpoint/2010/main" val="22827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954106-638F-463C-BE6F-882381B114E5}"/>
              </a:ext>
            </a:extLst>
          </p:cNvPr>
          <p:cNvSpPr txBox="1"/>
          <p:nvPr/>
        </p:nvSpPr>
        <p:spPr>
          <a:xfrm>
            <a:off x="3098667" y="2525204"/>
            <a:ext cx="4279669" cy="2308324"/>
          </a:xfrm>
          <a:prstGeom prst="rect">
            <a:avLst/>
          </a:prstGeom>
          <a:noFill/>
        </p:spPr>
        <p:txBody>
          <a:bodyPr wrap="square">
            <a:spAutoFit/>
          </a:bodyPr>
          <a:lstStyle/>
          <a:p>
            <a:pPr defTabSz="914364">
              <a:defRPr/>
            </a:pPr>
            <a:r>
              <a:rPr lang="en-US" sz="1600" b="1" dirty="0">
                <a:solidFill>
                  <a:srgbClr val="1A2F59"/>
                </a:solidFill>
              </a:rPr>
              <a:t>Website: </a:t>
            </a:r>
            <a:r>
              <a:rPr lang="en-US" sz="1600" dirty="0">
                <a:solidFill>
                  <a:srgbClr val="1A2F59"/>
                </a:solidFill>
              </a:rPr>
              <a:t>OneAZWealth.com</a:t>
            </a:r>
          </a:p>
          <a:p>
            <a:pPr defTabSz="914364">
              <a:defRPr/>
            </a:pPr>
            <a:endParaRPr lang="en-US" sz="1600" b="1" dirty="0">
              <a:solidFill>
                <a:srgbClr val="1A2F59"/>
              </a:solidFill>
            </a:endParaRPr>
          </a:p>
          <a:p>
            <a:pPr defTabSz="914364">
              <a:defRPr/>
            </a:pPr>
            <a:r>
              <a:rPr lang="en-US" sz="1600" b="1" dirty="0">
                <a:solidFill>
                  <a:srgbClr val="1A2F59"/>
                </a:solidFill>
              </a:rPr>
              <a:t>Email: </a:t>
            </a:r>
            <a:r>
              <a:rPr lang="en-US" sz="1600" dirty="0">
                <a:solidFill>
                  <a:srgbClr val="1A2F59"/>
                </a:solidFill>
              </a:rPr>
              <a:t>OneAZWealth@OneAZCU.com</a:t>
            </a:r>
          </a:p>
          <a:p>
            <a:pPr defTabSz="914364">
              <a:defRPr/>
            </a:pPr>
            <a:endParaRPr lang="en-US" sz="1600" dirty="0">
              <a:solidFill>
                <a:srgbClr val="1A2F59"/>
              </a:solidFill>
            </a:endParaRPr>
          </a:p>
          <a:p>
            <a:pPr defTabSz="914364">
              <a:defRPr/>
            </a:pPr>
            <a:r>
              <a:rPr lang="en-US" sz="1600" b="1" dirty="0">
                <a:solidFill>
                  <a:srgbClr val="1A2F59"/>
                </a:solidFill>
              </a:rPr>
              <a:t>24/7 Online Appointment Scheduler:</a:t>
            </a:r>
          </a:p>
          <a:p>
            <a:pPr defTabSz="914364">
              <a:defRPr/>
            </a:pPr>
            <a:r>
              <a:rPr lang="en-US" sz="1600" dirty="0">
                <a:solidFill>
                  <a:srgbClr val="1A2F59"/>
                </a:solidFill>
              </a:rPr>
              <a:t>OneAZWealth.com</a:t>
            </a:r>
          </a:p>
          <a:p>
            <a:pPr defTabSz="914364">
              <a:defRPr/>
            </a:pPr>
            <a:endParaRPr lang="en-US" sz="1600" dirty="0">
              <a:solidFill>
                <a:srgbClr val="1A2F59"/>
              </a:solidFill>
            </a:endParaRPr>
          </a:p>
          <a:p>
            <a:pPr defTabSz="914364">
              <a:defRPr/>
            </a:pPr>
            <a:r>
              <a:rPr lang="en-US" sz="1600" b="1" dirty="0">
                <a:solidFill>
                  <a:srgbClr val="1A2F59"/>
                </a:solidFill>
              </a:rPr>
              <a:t>Phone: (</a:t>
            </a:r>
            <a:r>
              <a:rPr lang="en-US" sz="1600" dirty="0">
                <a:solidFill>
                  <a:srgbClr val="1A2F59"/>
                </a:solidFill>
              </a:rPr>
              <a:t>877) 566-0517</a:t>
            </a:r>
          </a:p>
          <a:p>
            <a:pPr defTabSz="914364">
              <a:defRPr/>
            </a:pPr>
            <a:r>
              <a:rPr lang="en-US" sz="1600" dirty="0">
                <a:solidFill>
                  <a:srgbClr val="1A2F59"/>
                </a:solidFill>
              </a:rPr>
              <a:t>Call Monday-Friday, 9:00 am – 5:00 pm</a:t>
            </a:r>
          </a:p>
        </p:txBody>
      </p:sp>
      <p:grpSp>
        <p:nvGrpSpPr>
          <p:cNvPr id="14" name="Group 13">
            <a:extLst>
              <a:ext uri="{FF2B5EF4-FFF2-40B4-BE49-F238E27FC236}">
                <a16:creationId xmlns:a16="http://schemas.microsoft.com/office/drawing/2014/main" id="{599A1A4F-510B-4D14-B9E8-20221A349DBE}"/>
              </a:ext>
            </a:extLst>
          </p:cNvPr>
          <p:cNvGrpSpPr/>
          <p:nvPr/>
        </p:nvGrpSpPr>
        <p:grpSpPr>
          <a:xfrm>
            <a:off x="9378889" y="1160000"/>
            <a:ext cx="1887964" cy="416220"/>
            <a:chOff x="8691938" y="3996192"/>
            <a:chExt cx="1887964" cy="416220"/>
          </a:xfrm>
        </p:grpSpPr>
        <p:pic>
          <p:nvPicPr>
            <p:cNvPr id="9" name="Picture 8" descr="Icon&#10;&#10;Description automatically generated">
              <a:extLst>
                <a:ext uri="{FF2B5EF4-FFF2-40B4-BE49-F238E27FC236}">
                  <a16:creationId xmlns:a16="http://schemas.microsoft.com/office/drawing/2014/main" id="{9A81D6F6-B5C5-49D9-A059-F99A5CA0C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7810" y="3996192"/>
              <a:ext cx="416220" cy="416220"/>
            </a:xfrm>
            <a:prstGeom prst="rect">
              <a:avLst/>
            </a:prstGeom>
          </p:spPr>
        </p:pic>
        <p:pic>
          <p:nvPicPr>
            <p:cNvPr id="10" name="Picture 9" descr="Logo, icon&#10;&#10;Description automatically generated">
              <a:extLst>
                <a:ext uri="{FF2B5EF4-FFF2-40B4-BE49-F238E27FC236}">
                  <a16:creationId xmlns:a16="http://schemas.microsoft.com/office/drawing/2014/main" id="{89F46013-7FF8-4F18-B920-D5D75A400E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1938" y="3996192"/>
              <a:ext cx="416220" cy="416220"/>
            </a:xfrm>
            <a:prstGeom prst="rect">
              <a:avLst/>
            </a:prstGeom>
          </p:spPr>
        </p:pic>
        <p:pic>
          <p:nvPicPr>
            <p:cNvPr id="11" name="Picture 10" descr="Logo, icon&#10;&#10;Description automatically generated">
              <a:extLst>
                <a:ext uri="{FF2B5EF4-FFF2-40B4-BE49-F238E27FC236}">
                  <a16:creationId xmlns:a16="http://schemas.microsoft.com/office/drawing/2014/main" id="{5971C798-F879-4F4E-AE01-68CA1C9E6C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3682" y="3996192"/>
              <a:ext cx="416220" cy="416220"/>
            </a:xfrm>
            <a:prstGeom prst="rect">
              <a:avLst/>
            </a:prstGeom>
          </p:spPr>
        </p:pic>
      </p:grpSp>
      <p:grpSp>
        <p:nvGrpSpPr>
          <p:cNvPr id="13" name="Group 12">
            <a:extLst>
              <a:ext uri="{FF2B5EF4-FFF2-40B4-BE49-F238E27FC236}">
                <a16:creationId xmlns:a16="http://schemas.microsoft.com/office/drawing/2014/main" id="{E83D5C93-69F5-4275-8153-66B674FC7868}"/>
              </a:ext>
            </a:extLst>
          </p:cNvPr>
          <p:cNvGrpSpPr/>
          <p:nvPr/>
        </p:nvGrpSpPr>
        <p:grpSpPr>
          <a:xfrm>
            <a:off x="9113040" y="1827884"/>
            <a:ext cx="2419661" cy="2661266"/>
            <a:chOff x="3438365" y="2491954"/>
            <a:chExt cx="2666007" cy="2932210"/>
          </a:xfrm>
        </p:grpSpPr>
        <p:pic>
          <p:nvPicPr>
            <p:cNvPr id="7" name="Picture 6" descr="Qr code&#10;&#10;Description automatically generated">
              <a:extLst>
                <a:ext uri="{FF2B5EF4-FFF2-40B4-BE49-F238E27FC236}">
                  <a16:creationId xmlns:a16="http://schemas.microsoft.com/office/drawing/2014/main" id="{5E1E2F7A-EA34-4BD8-AFD7-2026C9D24B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5442" y="2491954"/>
              <a:ext cx="2392760" cy="2392760"/>
            </a:xfrm>
            <a:prstGeom prst="rect">
              <a:avLst/>
            </a:prstGeom>
          </p:spPr>
        </p:pic>
        <p:sp>
          <p:nvSpPr>
            <p:cNvPr id="12" name="TextBox 11">
              <a:extLst>
                <a:ext uri="{FF2B5EF4-FFF2-40B4-BE49-F238E27FC236}">
                  <a16:creationId xmlns:a16="http://schemas.microsoft.com/office/drawing/2014/main" id="{908AAE13-ED4A-40E6-811E-637DD4D73CC1}"/>
                </a:ext>
              </a:extLst>
            </p:cNvPr>
            <p:cNvSpPr txBox="1"/>
            <p:nvPr/>
          </p:nvSpPr>
          <p:spPr>
            <a:xfrm>
              <a:off x="3438365" y="4847675"/>
              <a:ext cx="2666007" cy="576489"/>
            </a:xfrm>
            <a:prstGeom prst="rect">
              <a:avLst/>
            </a:prstGeom>
            <a:noFill/>
          </p:spPr>
          <p:txBody>
            <a:bodyPr wrap="square">
              <a:spAutoFit/>
            </a:bodyPr>
            <a:lstStyle/>
            <a:p>
              <a:pPr algn="ctr" defTabSz="914364">
                <a:defRPr/>
              </a:pPr>
              <a:r>
                <a:rPr lang="en-US" sz="1400" b="1" dirty="0">
                  <a:solidFill>
                    <a:srgbClr val="1A2F59"/>
                  </a:solidFill>
                </a:rPr>
                <a:t>Scan to visit OneAZWealth.com</a:t>
              </a:r>
              <a:endParaRPr lang="en-US" sz="1400" dirty="0">
                <a:solidFill>
                  <a:srgbClr val="1A2F59"/>
                </a:solidFill>
              </a:endParaRPr>
            </a:p>
          </p:txBody>
        </p:sp>
      </p:grpSp>
      <p:sp>
        <p:nvSpPr>
          <p:cNvPr id="16" name="Rectangle 3">
            <a:extLst>
              <a:ext uri="{FF2B5EF4-FFF2-40B4-BE49-F238E27FC236}">
                <a16:creationId xmlns:a16="http://schemas.microsoft.com/office/drawing/2014/main" id="{FEFF9A75-3646-D570-8C31-8BB3884592EA}"/>
              </a:ext>
            </a:extLst>
          </p:cNvPr>
          <p:cNvSpPr>
            <a:spLocks noChangeArrowheads="1"/>
          </p:cNvSpPr>
          <p:nvPr/>
        </p:nvSpPr>
        <p:spPr bwMode="auto">
          <a:xfrm>
            <a:off x="3044492" y="5822493"/>
            <a:ext cx="8869074" cy="53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9" tIns="34285" rIns="68569" bIns="34285" numCol="1" anchor="ctr" anchorCtr="0" compatLnSpc="1">
            <a:prstTxWarp prst="textNoShape">
              <a:avLst/>
            </a:prstTxWarp>
            <a:spAutoFit/>
          </a:bodyPr>
          <a:lstStyle/>
          <a:p>
            <a:pPr marL="0" marR="0" lvl="0" indent="0" algn="just" defTabSz="914218" eaLnBrk="0" fontAlgn="base" latinLnBrk="0" hangingPunct="0">
              <a:lnSpc>
                <a:spcPct val="100000"/>
              </a:lnSpc>
              <a:spcBef>
                <a:spcPct val="0"/>
              </a:spcBef>
              <a:spcAft>
                <a:spcPct val="0"/>
              </a:spcAft>
              <a:buClrTx/>
              <a:buSzTx/>
              <a:buFontTx/>
              <a:buNone/>
              <a:tabLst/>
              <a:defRPr/>
            </a:pPr>
            <a:r>
              <a:rPr kumimoji="0" lang="en-US" sz="750" b="1" i="0" u="none" strike="noStrike" kern="0" cap="none" spc="0" normalizeH="0" baseline="0" noProof="0" dirty="0">
                <a:ln>
                  <a:noFill/>
                </a:ln>
                <a:solidFill>
                  <a:srgbClr val="A5A5A5">
                    <a:lumMod val="25000"/>
                  </a:srgbClr>
                </a:solidFill>
                <a:effectLst/>
                <a:uLnTx/>
                <a:uFillTx/>
              </a:rPr>
              <a:t>Securities and advisory services are offered through LPL Financial (LPL), a registered investment advisor and broker-dealer (member FINRA/SIPC). </a:t>
            </a:r>
            <a:r>
              <a:rPr kumimoji="0" lang="en-US" sz="750" b="0" i="0" u="none" strike="noStrike" kern="0" cap="none" spc="0" normalizeH="0" baseline="0" noProof="0" dirty="0">
                <a:ln>
                  <a:noFill/>
                </a:ln>
                <a:solidFill>
                  <a:srgbClr val="A5A5A5">
                    <a:lumMod val="25000"/>
                  </a:srgbClr>
                </a:solidFill>
                <a:effectLst/>
                <a:uLnTx/>
                <a:uFillTx/>
              </a:rPr>
              <a:t>Insurance products are offered through LPL or its licensed affiliates. OneAZ Credit Union (OneAZ CU) and OneAZ Wealth Management </a:t>
            </a:r>
            <a:r>
              <a:rPr kumimoji="0" lang="en-US" sz="750" b="1" i="0" u="sng" strike="noStrike" kern="0" cap="none" spc="0" normalizeH="0" baseline="0" noProof="0" dirty="0">
                <a:ln>
                  <a:noFill/>
                </a:ln>
                <a:solidFill>
                  <a:srgbClr val="A5A5A5">
                    <a:lumMod val="25000"/>
                  </a:srgbClr>
                </a:solidFill>
                <a:effectLst/>
                <a:uLnTx/>
                <a:uFillTx/>
              </a:rPr>
              <a:t>are not</a:t>
            </a:r>
            <a:r>
              <a:rPr kumimoji="0" lang="en-US" sz="750" b="0" i="0" u="none" strike="noStrike" kern="0" cap="none" spc="0" normalizeH="0" baseline="0" noProof="0" dirty="0">
                <a:ln>
                  <a:noFill/>
                </a:ln>
                <a:solidFill>
                  <a:srgbClr val="A5A5A5">
                    <a:lumMod val="25000"/>
                  </a:srgbClr>
                </a:solidFill>
                <a:effectLst/>
                <a:uLnTx/>
                <a:uFillTx/>
              </a:rPr>
              <a:t> registered as a broker-dealer or investment advisor. Registered representatives of LPL offer products and services using OneAZ Wealth Management, and may also be employees of OneAZ CU. These products and services are being offered through LPL or its affiliates, which are separate entities from, and not affiliates of, OneAZ CU nor OneAZ Wealth Management. Securities and insurance offered through LPL or its affiliates are: </a:t>
            </a:r>
            <a:endParaRPr kumimoji="0" lang="en-US" altLang="en-US" sz="750" b="0" i="0" u="none" strike="noStrike" kern="0" cap="none" spc="0" normalizeH="0" baseline="0" noProof="0" dirty="0">
              <a:ln>
                <a:noFill/>
              </a:ln>
              <a:solidFill>
                <a:srgbClr val="A5A5A5">
                  <a:lumMod val="25000"/>
                </a:srgbClr>
              </a:solidFill>
              <a:effectLst/>
              <a:uLnTx/>
              <a:uFillTx/>
            </a:endParaRPr>
          </a:p>
        </p:txBody>
      </p:sp>
      <p:graphicFrame>
        <p:nvGraphicFramePr>
          <p:cNvPr id="17" name="Table 16">
            <a:extLst>
              <a:ext uri="{FF2B5EF4-FFF2-40B4-BE49-F238E27FC236}">
                <a16:creationId xmlns:a16="http://schemas.microsoft.com/office/drawing/2014/main" id="{91AF9453-1E61-8CB4-B9E8-320C600D3994}"/>
              </a:ext>
            </a:extLst>
          </p:cNvPr>
          <p:cNvGraphicFramePr>
            <a:graphicFrameLocks noGrp="1"/>
          </p:cNvGraphicFramePr>
          <p:nvPr>
            <p:extLst>
              <p:ext uri="{D42A27DB-BD31-4B8C-83A1-F6EECF244321}">
                <p14:modId xmlns:p14="http://schemas.microsoft.com/office/powerpoint/2010/main" val="2975820310"/>
              </p:ext>
            </p:extLst>
          </p:nvPr>
        </p:nvGraphicFramePr>
        <p:xfrm>
          <a:off x="3025036" y="6353397"/>
          <a:ext cx="8869075" cy="339842"/>
        </p:xfrm>
        <a:graphic>
          <a:graphicData uri="http://schemas.openxmlformats.org/drawingml/2006/table">
            <a:tbl>
              <a:tblPr firstRow="1" firstCol="1" lastRow="1" lastCol="1" bandRow="1" bandCol="1"/>
              <a:tblGrid>
                <a:gridCol w="2532191">
                  <a:extLst>
                    <a:ext uri="{9D8B030D-6E8A-4147-A177-3AD203B41FA5}">
                      <a16:colId xmlns:a16="http://schemas.microsoft.com/office/drawing/2014/main" val="3236136599"/>
                    </a:ext>
                  </a:extLst>
                </a:gridCol>
                <a:gridCol w="2240362">
                  <a:extLst>
                    <a:ext uri="{9D8B030D-6E8A-4147-A177-3AD203B41FA5}">
                      <a16:colId xmlns:a16="http://schemas.microsoft.com/office/drawing/2014/main" val="677956393"/>
                    </a:ext>
                  </a:extLst>
                </a:gridCol>
                <a:gridCol w="2815100">
                  <a:extLst>
                    <a:ext uri="{9D8B030D-6E8A-4147-A177-3AD203B41FA5}">
                      <a16:colId xmlns:a16="http://schemas.microsoft.com/office/drawing/2014/main" val="180355062"/>
                    </a:ext>
                  </a:extLst>
                </a:gridCol>
                <a:gridCol w="1281422">
                  <a:extLst>
                    <a:ext uri="{9D8B030D-6E8A-4147-A177-3AD203B41FA5}">
                      <a16:colId xmlns:a16="http://schemas.microsoft.com/office/drawing/2014/main" val="330343158"/>
                    </a:ext>
                  </a:extLst>
                </a:gridCol>
              </a:tblGrid>
              <a:tr h="339842">
                <a:tc>
                  <a:txBody>
                    <a:bodyPr/>
                    <a:lstStyle>
                      <a:lvl1pPr marL="0" algn="l" defTabSz="914364" rtl="0" eaLnBrk="1" latinLnBrk="0" hangingPunct="1">
                        <a:defRPr sz="1800" kern="1200">
                          <a:solidFill>
                            <a:schemeClr val="tx1"/>
                          </a:solidFill>
                          <a:latin typeface="Calibri" panose="020F0502020204030204"/>
                        </a:defRPr>
                      </a:lvl1pPr>
                      <a:lvl2pPr marL="457182" algn="l" defTabSz="914364" rtl="0" eaLnBrk="1" latinLnBrk="0" hangingPunct="1">
                        <a:defRPr sz="1800" kern="1200">
                          <a:solidFill>
                            <a:schemeClr val="tx1"/>
                          </a:solidFill>
                          <a:latin typeface="Calibri" panose="020F0502020204030204"/>
                        </a:defRPr>
                      </a:lvl2pPr>
                      <a:lvl3pPr marL="914364" algn="l" defTabSz="914364" rtl="0" eaLnBrk="1" latinLnBrk="0" hangingPunct="1">
                        <a:defRPr sz="1800" kern="1200">
                          <a:solidFill>
                            <a:schemeClr val="tx1"/>
                          </a:solidFill>
                          <a:latin typeface="Calibri" panose="020F0502020204030204"/>
                        </a:defRPr>
                      </a:lvl3pPr>
                      <a:lvl4pPr marL="1371545" algn="l" defTabSz="914364" rtl="0" eaLnBrk="1" latinLnBrk="0" hangingPunct="1">
                        <a:defRPr sz="1800" kern="1200">
                          <a:solidFill>
                            <a:schemeClr val="tx1"/>
                          </a:solidFill>
                          <a:latin typeface="Calibri" panose="020F0502020204030204"/>
                        </a:defRPr>
                      </a:lvl4pPr>
                      <a:lvl5pPr marL="1828727" algn="l" defTabSz="914364" rtl="0" eaLnBrk="1" latinLnBrk="0" hangingPunct="1">
                        <a:defRPr sz="1800" kern="1200">
                          <a:solidFill>
                            <a:schemeClr val="tx1"/>
                          </a:solidFill>
                          <a:latin typeface="Calibri" panose="020F0502020204030204"/>
                        </a:defRPr>
                      </a:lvl5pPr>
                      <a:lvl6pPr marL="2285909" algn="l" defTabSz="914364" rtl="0" eaLnBrk="1" latinLnBrk="0" hangingPunct="1">
                        <a:defRPr sz="1800" kern="1200">
                          <a:solidFill>
                            <a:schemeClr val="tx1"/>
                          </a:solidFill>
                          <a:latin typeface="Calibri" panose="020F0502020204030204"/>
                        </a:defRPr>
                      </a:lvl6pPr>
                      <a:lvl7pPr marL="2743091" algn="l" defTabSz="914364" rtl="0" eaLnBrk="1" latinLnBrk="0" hangingPunct="1">
                        <a:defRPr sz="1800" kern="1200">
                          <a:solidFill>
                            <a:schemeClr val="tx1"/>
                          </a:solidFill>
                          <a:latin typeface="Calibri" panose="020F0502020204030204"/>
                        </a:defRPr>
                      </a:lvl7pPr>
                      <a:lvl8pPr marL="3200272" algn="l" defTabSz="914364" rtl="0" eaLnBrk="1" latinLnBrk="0" hangingPunct="1">
                        <a:defRPr sz="1800" kern="1200">
                          <a:solidFill>
                            <a:schemeClr val="tx1"/>
                          </a:solidFill>
                          <a:latin typeface="Calibri" panose="020F0502020204030204"/>
                        </a:defRPr>
                      </a:lvl8pPr>
                      <a:lvl9pPr marL="3657454" algn="l" defTabSz="914364" rtl="0" eaLnBrk="1" latinLnBrk="0" hangingPunct="1">
                        <a:defRPr sz="1800" kern="1200">
                          <a:solidFill>
                            <a:schemeClr val="tx1"/>
                          </a:solidFill>
                          <a:latin typeface="Calibri" panose="020F0502020204030204"/>
                        </a:defRPr>
                      </a:lvl9pPr>
                    </a:lstStyle>
                    <a:p>
                      <a:pPr marL="192405" marR="0" algn="ctr">
                        <a:spcBef>
                          <a:spcPts val="90"/>
                        </a:spcBef>
                        <a:spcAft>
                          <a:spcPts val="0"/>
                        </a:spcAft>
                      </a:pPr>
                      <a:r>
                        <a:rPr lang="en-US" sz="800" b="1"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rPr>
                        <a:t>Not Insured by NCUA or</a:t>
                      </a:r>
                    </a:p>
                    <a:p>
                      <a:pPr marL="192405" marR="0" algn="ctr">
                        <a:spcBef>
                          <a:spcPts val="90"/>
                        </a:spcBef>
                        <a:spcAft>
                          <a:spcPts val="0"/>
                        </a:spcAft>
                      </a:pPr>
                      <a:r>
                        <a:rPr lang="en-US" sz="800" b="1"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rPr>
                        <a:t>Any Other Government Agency</a:t>
                      </a:r>
                      <a:endParaRPr lang="en-US" sz="800"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endParaRP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4" rtl="0" eaLnBrk="1" latinLnBrk="0" hangingPunct="1">
                        <a:defRPr sz="1800" kern="1200">
                          <a:solidFill>
                            <a:schemeClr val="tx1"/>
                          </a:solidFill>
                          <a:latin typeface="Calibri" panose="020F0502020204030204"/>
                        </a:defRPr>
                      </a:lvl1pPr>
                      <a:lvl2pPr marL="457182" algn="l" defTabSz="914364" rtl="0" eaLnBrk="1" latinLnBrk="0" hangingPunct="1">
                        <a:defRPr sz="1800" kern="1200">
                          <a:solidFill>
                            <a:schemeClr val="tx1"/>
                          </a:solidFill>
                          <a:latin typeface="Calibri" panose="020F0502020204030204"/>
                        </a:defRPr>
                      </a:lvl2pPr>
                      <a:lvl3pPr marL="914364" algn="l" defTabSz="914364" rtl="0" eaLnBrk="1" latinLnBrk="0" hangingPunct="1">
                        <a:defRPr sz="1800" kern="1200">
                          <a:solidFill>
                            <a:schemeClr val="tx1"/>
                          </a:solidFill>
                          <a:latin typeface="Calibri" panose="020F0502020204030204"/>
                        </a:defRPr>
                      </a:lvl3pPr>
                      <a:lvl4pPr marL="1371545" algn="l" defTabSz="914364" rtl="0" eaLnBrk="1" latinLnBrk="0" hangingPunct="1">
                        <a:defRPr sz="1800" kern="1200">
                          <a:solidFill>
                            <a:schemeClr val="tx1"/>
                          </a:solidFill>
                          <a:latin typeface="Calibri" panose="020F0502020204030204"/>
                        </a:defRPr>
                      </a:lvl4pPr>
                      <a:lvl5pPr marL="1828727" algn="l" defTabSz="914364" rtl="0" eaLnBrk="1" latinLnBrk="0" hangingPunct="1">
                        <a:defRPr sz="1800" kern="1200">
                          <a:solidFill>
                            <a:schemeClr val="tx1"/>
                          </a:solidFill>
                          <a:latin typeface="Calibri" panose="020F0502020204030204"/>
                        </a:defRPr>
                      </a:lvl5pPr>
                      <a:lvl6pPr marL="2285909" algn="l" defTabSz="914364" rtl="0" eaLnBrk="1" latinLnBrk="0" hangingPunct="1">
                        <a:defRPr sz="1800" kern="1200">
                          <a:solidFill>
                            <a:schemeClr val="tx1"/>
                          </a:solidFill>
                          <a:latin typeface="Calibri" panose="020F0502020204030204"/>
                        </a:defRPr>
                      </a:lvl6pPr>
                      <a:lvl7pPr marL="2743091" algn="l" defTabSz="914364" rtl="0" eaLnBrk="1" latinLnBrk="0" hangingPunct="1">
                        <a:defRPr sz="1800" kern="1200">
                          <a:solidFill>
                            <a:schemeClr val="tx1"/>
                          </a:solidFill>
                          <a:latin typeface="Calibri" panose="020F0502020204030204"/>
                        </a:defRPr>
                      </a:lvl7pPr>
                      <a:lvl8pPr marL="3200272" algn="l" defTabSz="914364" rtl="0" eaLnBrk="1" latinLnBrk="0" hangingPunct="1">
                        <a:defRPr sz="1800" kern="1200">
                          <a:solidFill>
                            <a:schemeClr val="tx1"/>
                          </a:solidFill>
                          <a:latin typeface="Calibri" panose="020F0502020204030204"/>
                        </a:defRPr>
                      </a:lvl8pPr>
                      <a:lvl9pPr marL="3657454" algn="l" defTabSz="914364" rtl="0" eaLnBrk="1" latinLnBrk="0" hangingPunct="1">
                        <a:defRPr sz="1800" kern="1200">
                          <a:solidFill>
                            <a:schemeClr val="tx1"/>
                          </a:solidFill>
                          <a:latin typeface="Calibri" panose="020F0502020204030204"/>
                        </a:defRPr>
                      </a:lvl9pPr>
                    </a:lstStyle>
                    <a:p>
                      <a:pPr marL="183515" marR="0" algn="ctr">
                        <a:spcBef>
                          <a:spcPts val="90"/>
                        </a:spcBef>
                        <a:spcAft>
                          <a:spcPts val="0"/>
                        </a:spcAft>
                      </a:pPr>
                      <a:r>
                        <a:rPr lang="en-US" sz="800" b="1"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rPr>
                        <a:t>Not Credit Union Guaranteed</a:t>
                      </a:r>
                      <a:endParaRPr lang="en-US" sz="800"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endParaRP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4" rtl="0" eaLnBrk="1" latinLnBrk="0" hangingPunct="1">
                        <a:defRPr sz="1800" kern="1200">
                          <a:solidFill>
                            <a:schemeClr val="tx1"/>
                          </a:solidFill>
                          <a:latin typeface="Calibri" panose="020F0502020204030204"/>
                        </a:defRPr>
                      </a:lvl1pPr>
                      <a:lvl2pPr marL="457182" algn="l" defTabSz="914364" rtl="0" eaLnBrk="1" latinLnBrk="0" hangingPunct="1">
                        <a:defRPr sz="1800" kern="1200">
                          <a:solidFill>
                            <a:schemeClr val="tx1"/>
                          </a:solidFill>
                          <a:latin typeface="Calibri" panose="020F0502020204030204"/>
                        </a:defRPr>
                      </a:lvl2pPr>
                      <a:lvl3pPr marL="914364" algn="l" defTabSz="914364" rtl="0" eaLnBrk="1" latinLnBrk="0" hangingPunct="1">
                        <a:defRPr sz="1800" kern="1200">
                          <a:solidFill>
                            <a:schemeClr val="tx1"/>
                          </a:solidFill>
                          <a:latin typeface="Calibri" panose="020F0502020204030204"/>
                        </a:defRPr>
                      </a:lvl3pPr>
                      <a:lvl4pPr marL="1371545" algn="l" defTabSz="914364" rtl="0" eaLnBrk="1" latinLnBrk="0" hangingPunct="1">
                        <a:defRPr sz="1800" kern="1200">
                          <a:solidFill>
                            <a:schemeClr val="tx1"/>
                          </a:solidFill>
                          <a:latin typeface="Calibri" panose="020F0502020204030204"/>
                        </a:defRPr>
                      </a:lvl4pPr>
                      <a:lvl5pPr marL="1828727" algn="l" defTabSz="914364" rtl="0" eaLnBrk="1" latinLnBrk="0" hangingPunct="1">
                        <a:defRPr sz="1800" kern="1200">
                          <a:solidFill>
                            <a:schemeClr val="tx1"/>
                          </a:solidFill>
                          <a:latin typeface="Calibri" panose="020F0502020204030204"/>
                        </a:defRPr>
                      </a:lvl5pPr>
                      <a:lvl6pPr marL="2285909" algn="l" defTabSz="914364" rtl="0" eaLnBrk="1" latinLnBrk="0" hangingPunct="1">
                        <a:defRPr sz="1800" kern="1200">
                          <a:solidFill>
                            <a:schemeClr val="tx1"/>
                          </a:solidFill>
                          <a:latin typeface="Calibri" panose="020F0502020204030204"/>
                        </a:defRPr>
                      </a:lvl6pPr>
                      <a:lvl7pPr marL="2743091" algn="l" defTabSz="914364" rtl="0" eaLnBrk="1" latinLnBrk="0" hangingPunct="1">
                        <a:defRPr sz="1800" kern="1200">
                          <a:solidFill>
                            <a:schemeClr val="tx1"/>
                          </a:solidFill>
                          <a:latin typeface="Calibri" panose="020F0502020204030204"/>
                        </a:defRPr>
                      </a:lvl7pPr>
                      <a:lvl8pPr marL="3200272" algn="l" defTabSz="914364" rtl="0" eaLnBrk="1" latinLnBrk="0" hangingPunct="1">
                        <a:defRPr sz="1800" kern="1200">
                          <a:solidFill>
                            <a:schemeClr val="tx1"/>
                          </a:solidFill>
                          <a:latin typeface="Calibri" panose="020F0502020204030204"/>
                        </a:defRPr>
                      </a:lvl8pPr>
                      <a:lvl9pPr marL="3657454" algn="l" defTabSz="914364" rtl="0" eaLnBrk="1" latinLnBrk="0" hangingPunct="1">
                        <a:defRPr sz="1800" kern="1200">
                          <a:solidFill>
                            <a:schemeClr val="tx1"/>
                          </a:solidFill>
                          <a:latin typeface="Calibri" panose="020F0502020204030204"/>
                        </a:defRPr>
                      </a:lvl9pPr>
                    </a:lstStyle>
                    <a:p>
                      <a:pPr marL="179070" marR="0" algn="ctr">
                        <a:spcBef>
                          <a:spcPts val="90"/>
                        </a:spcBef>
                        <a:spcAft>
                          <a:spcPts val="0"/>
                        </a:spcAft>
                      </a:pPr>
                      <a:r>
                        <a:rPr lang="en-US" sz="800" b="1"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rPr>
                        <a:t>Not Credit Union Deposits or Obligations</a:t>
                      </a:r>
                      <a:endParaRPr lang="en-US" sz="800"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endParaRP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4" rtl="0" eaLnBrk="1" latinLnBrk="0" hangingPunct="1">
                        <a:defRPr sz="1800" kern="1200">
                          <a:solidFill>
                            <a:schemeClr val="tx1"/>
                          </a:solidFill>
                          <a:latin typeface="Calibri" panose="020F0502020204030204"/>
                        </a:defRPr>
                      </a:lvl1pPr>
                      <a:lvl2pPr marL="457182" algn="l" defTabSz="914364" rtl="0" eaLnBrk="1" latinLnBrk="0" hangingPunct="1">
                        <a:defRPr sz="1800" kern="1200">
                          <a:solidFill>
                            <a:schemeClr val="tx1"/>
                          </a:solidFill>
                          <a:latin typeface="Calibri" panose="020F0502020204030204"/>
                        </a:defRPr>
                      </a:lvl2pPr>
                      <a:lvl3pPr marL="914364" algn="l" defTabSz="914364" rtl="0" eaLnBrk="1" latinLnBrk="0" hangingPunct="1">
                        <a:defRPr sz="1800" kern="1200">
                          <a:solidFill>
                            <a:schemeClr val="tx1"/>
                          </a:solidFill>
                          <a:latin typeface="Calibri" panose="020F0502020204030204"/>
                        </a:defRPr>
                      </a:lvl3pPr>
                      <a:lvl4pPr marL="1371545" algn="l" defTabSz="914364" rtl="0" eaLnBrk="1" latinLnBrk="0" hangingPunct="1">
                        <a:defRPr sz="1800" kern="1200">
                          <a:solidFill>
                            <a:schemeClr val="tx1"/>
                          </a:solidFill>
                          <a:latin typeface="Calibri" panose="020F0502020204030204"/>
                        </a:defRPr>
                      </a:lvl4pPr>
                      <a:lvl5pPr marL="1828727" algn="l" defTabSz="914364" rtl="0" eaLnBrk="1" latinLnBrk="0" hangingPunct="1">
                        <a:defRPr sz="1800" kern="1200">
                          <a:solidFill>
                            <a:schemeClr val="tx1"/>
                          </a:solidFill>
                          <a:latin typeface="Calibri" panose="020F0502020204030204"/>
                        </a:defRPr>
                      </a:lvl5pPr>
                      <a:lvl6pPr marL="2285909" algn="l" defTabSz="914364" rtl="0" eaLnBrk="1" latinLnBrk="0" hangingPunct="1">
                        <a:defRPr sz="1800" kern="1200">
                          <a:solidFill>
                            <a:schemeClr val="tx1"/>
                          </a:solidFill>
                          <a:latin typeface="Calibri" panose="020F0502020204030204"/>
                        </a:defRPr>
                      </a:lvl6pPr>
                      <a:lvl7pPr marL="2743091" algn="l" defTabSz="914364" rtl="0" eaLnBrk="1" latinLnBrk="0" hangingPunct="1">
                        <a:defRPr sz="1800" kern="1200">
                          <a:solidFill>
                            <a:schemeClr val="tx1"/>
                          </a:solidFill>
                          <a:latin typeface="Calibri" panose="020F0502020204030204"/>
                        </a:defRPr>
                      </a:lvl7pPr>
                      <a:lvl8pPr marL="3200272" algn="l" defTabSz="914364" rtl="0" eaLnBrk="1" latinLnBrk="0" hangingPunct="1">
                        <a:defRPr sz="1800" kern="1200">
                          <a:solidFill>
                            <a:schemeClr val="tx1"/>
                          </a:solidFill>
                          <a:latin typeface="Calibri" panose="020F0502020204030204"/>
                        </a:defRPr>
                      </a:lvl8pPr>
                      <a:lvl9pPr marL="3657454" algn="l" defTabSz="914364" rtl="0" eaLnBrk="1" latinLnBrk="0" hangingPunct="1">
                        <a:defRPr sz="1800" kern="1200">
                          <a:solidFill>
                            <a:schemeClr val="tx1"/>
                          </a:solidFill>
                          <a:latin typeface="Calibri" panose="020F0502020204030204"/>
                        </a:defRPr>
                      </a:lvl9pPr>
                    </a:lstStyle>
                    <a:p>
                      <a:pPr marL="179070" marR="0" algn="ctr">
                        <a:spcBef>
                          <a:spcPts val="90"/>
                        </a:spcBef>
                        <a:spcAft>
                          <a:spcPts val="0"/>
                        </a:spcAft>
                      </a:pPr>
                      <a:r>
                        <a:rPr lang="en-US" sz="800" b="1" dirty="0">
                          <a:solidFill>
                            <a:schemeClr val="bg2">
                              <a:lumMod val="25000"/>
                            </a:schemeClr>
                          </a:solidFill>
                          <a:effectLst/>
                          <a:latin typeface="Avenir LT Std 65 Medium" panose="020B0603020203020204" pitchFamily="34" charset="0"/>
                          <a:ea typeface="Lucida Sans" panose="020B0602030504020204" pitchFamily="34" charset="0"/>
                          <a:cs typeface="Lucida Sans" panose="020B0602030504020204" pitchFamily="34" charset="0"/>
                        </a:rPr>
                        <a:t>May Lose Value</a:t>
                      </a:r>
                    </a:p>
                  </a:txBody>
                  <a:tcPr marL="34285" marR="34285" marT="34285" marB="34285"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7034240"/>
                  </a:ext>
                </a:extLst>
              </a:tr>
            </a:tbl>
          </a:graphicData>
        </a:graphic>
      </p:graphicFrame>
      <p:sp>
        <p:nvSpPr>
          <p:cNvPr id="18" name="TextBox 17">
            <a:extLst>
              <a:ext uri="{FF2B5EF4-FFF2-40B4-BE49-F238E27FC236}">
                <a16:creationId xmlns:a16="http://schemas.microsoft.com/office/drawing/2014/main" id="{93869148-29E5-1A4C-254A-6504A352BF14}"/>
              </a:ext>
            </a:extLst>
          </p:cNvPr>
          <p:cNvSpPr txBox="1"/>
          <p:nvPr/>
        </p:nvSpPr>
        <p:spPr>
          <a:xfrm>
            <a:off x="3015308" y="5570829"/>
            <a:ext cx="8869074" cy="323165"/>
          </a:xfrm>
          <a:prstGeom prst="rect">
            <a:avLst/>
          </a:prstGeom>
          <a:noFill/>
        </p:spPr>
        <p:txBody>
          <a:bodyPr wrap="square" rtlCol="0">
            <a:spAutoFit/>
          </a:bodyPr>
          <a:lstStyle/>
          <a:p>
            <a:pPr marL="0" marR="0" lvl="0" indent="0" defTabSz="914218" eaLnBrk="0" fontAlgn="base" latinLnBrk="0" hangingPunct="0">
              <a:lnSpc>
                <a:spcPct val="100000"/>
              </a:lnSpc>
              <a:spcBef>
                <a:spcPct val="0"/>
              </a:spcBef>
              <a:spcAft>
                <a:spcPct val="0"/>
              </a:spcAft>
              <a:buClrTx/>
              <a:buSzTx/>
              <a:buFontTx/>
              <a:buNone/>
              <a:tabLst/>
              <a:defRPr/>
            </a:pPr>
            <a:r>
              <a:rPr kumimoji="0" lang="en-US" sz="750" b="0" i="0" u="none" strike="noStrike" kern="0" cap="none" spc="0" normalizeH="0" baseline="0" noProof="0" dirty="0">
                <a:ln>
                  <a:noFill/>
                </a:ln>
                <a:solidFill>
                  <a:srgbClr val="A5A5A5">
                    <a:lumMod val="25000"/>
                  </a:srgbClr>
                </a:solidFill>
                <a:effectLst/>
                <a:uLnTx/>
                <a:uFillTx/>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p:txBody>
      </p:sp>
      <p:sp>
        <p:nvSpPr>
          <p:cNvPr id="19" name="TextBox 18">
            <a:extLst>
              <a:ext uri="{FF2B5EF4-FFF2-40B4-BE49-F238E27FC236}">
                <a16:creationId xmlns:a16="http://schemas.microsoft.com/office/drawing/2014/main" id="{5678E3AE-9CDB-2893-FFD1-3CA5B8EF0892}"/>
              </a:ext>
            </a:extLst>
          </p:cNvPr>
          <p:cNvSpPr txBox="1"/>
          <p:nvPr/>
        </p:nvSpPr>
        <p:spPr>
          <a:xfrm>
            <a:off x="3015308" y="5208622"/>
            <a:ext cx="8869074" cy="553998"/>
          </a:xfrm>
          <a:prstGeom prst="rect">
            <a:avLst/>
          </a:prstGeom>
          <a:noFill/>
        </p:spPr>
        <p:txBody>
          <a:bodyPr wrap="square" rtlCol="0">
            <a:spAutoFit/>
          </a:bodyPr>
          <a:lstStyle/>
          <a:p>
            <a:pPr marL="0" marR="0" lvl="0" indent="0" defTabSz="914218" eaLnBrk="0" fontAlgn="base" latinLnBrk="0" hangingPunct="0">
              <a:lnSpc>
                <a:spcPct val="100000"/>
              </a:lnSpc>
              <a:spcBef>
                <a:spcPct val="0"/>
              </a:spcBef>
              <a:spcAft>
                <a:spcPct val="0"/>
              </a:spcAft>
              <a:buClrTx/>
              <a:buSzTx/>
              <a:buFontTx/>
              <a:buNone/>
              <a:tabLst/>
              <a:defRPr/>
            </a:pPr>
            <a:r>
              <a:rPr kumimoji="0" lang="en-US" sz="750" b="0" i="0" u="none" strike="noStrike" kern="0" cap="none" spc="0" normalizeH="0" baseline="0" noProof="0" dirty="0">
                <a:ln>
                  <a:noFill/>
                </a:ln>
                <a:solidFill>
                  <a:srgbClr val="A5A5A5">
                    <a:lumMod val="25000"/>
                  </a:srgbClr>
                </a:solidFill>
                <a:effectLst/>
                <a:uLnTx/>
                <a:uFillTx/>
              </a:rPr>
              <a:t>Your Credit Union (“Financial Institution”) provides referrals to financial professionals of LPL Financial LLC (“LPL”) pursuant to an agreement that allows LPL to pay the Financial Institution for these referrals. This creates an incentive for the Financial Institution to make these referrals, resulting in a conflict of interest. The Financial Institution is not a current client of LPL for brokerage or advisory services. Please visit https://www.lpl.com/disclosures/is-lpl-relationship-disclosure.html for more detailed information.</a:t>
            </a:r>
          </a:p>
          <a:p>
            <a:pPr marL="0" marR="0" lvl="0" indent="0" defTabSz="914218" eaLnBrk="0" fontAlgn="base" latinLnBrk="0" hangingPunct="0">
              <a:lnSpc>
                <a:spcPct val="100000"/>
              </a:lnSpc>
              <a:spcBef>
                <a:spcPct val="0"/>
              </a:spcBef>
              <a:spcAft>
                <a:spcPct val="0"/>
              </a:spcAft>
              <a:buClrTx/>
              <a:buSzTx/>
              <a:buFontTx/>
              <a:buNone/>
              <a:tabLst/>
              <a:defRPr/>
            </a:pPr>
            <a:r>
              <a:rPr kumimoji="0" lang="en-US" sz="750" b="0" i="0" u="none" strike="noStrike" kern="0" cap="none" spc="0" normalizeH="0" baseline="0" noProof="0" dirty="0">
                <a:ln>
                  <a:noFill/>
                </a:ln>
                <a:solidFill>
                  <a:srgbClr val="A5A5A5">
                    <a:lumMod val="25000"/>
                  </a:srgbClr>
                </a:solidFill>
                <a:effectLst/>
                <a:uLnTx/>
                <a:uFillTx/>
              </a:rPr>
              <a:t> </a:t>
            </a:r>
          </a:p>
        </p:txBody>
      </p:sp>
      <p:sp>
        <p:nvSpPr>
          <p:cNvPr id="20" name="TextBox 19">
            <a:extLst>
              <a:ext uri="{FF2B5EF4-FFF2-40B4-BE49-F238E27FC236}">
                <a16:creationId xmlns:a16="http://schemas.microsoft.com/office/drawing/2014/main" id="{DAAE68FC-4859-196F-91BB-C9E3A0BD2FB7}"/>
              </a:ext>
            </a:extLst>
          </p:cNvPr>
          <p:cNvSpPr txBox="1"/>
          <p:nvPr/>
        </p:nvSpPr>
        <p:spPr>
          <a:xfrm>
            <a:off x="4446182" y="6665186"/>
            <a:ext cx="6027204" cy="215444"/>
          </a:xfrm>
          <a:prstGeom prst="rect">
            <a:avLst/>
          </a:prstGeom>
          <a:noFill/>
        </p:spPr>
        <p:txBody>
          <a:bodyPr wrap="square" rtlCol="0">
            <a:spAutoFit/>
          </a:bodyPr>
          <a:lstStyle/>
          <a:p>
            <a:pPr marL="0" marR="0" lvl="0" indent="0" defTabSz="914364"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A5A5A5">
                    <a:lumMod val="25000"/>
                  </a:srgbClr>
                </a:solidFill>
                <a:effectLst/>
                <a:uLnTx/>
                <a:uFillTx/>
              </a:rPr>
              <a:t>OneAZ Wealth Management | (877) 566-0517 | </a:t>
            </a:r>
            <a:r>
              <a:rPr kumimoji="0" lang="en-US" sz="800" b="1" i="0" u="none" strike="noStrike" kern="0" cap="none" spc="0" normalizeH="0" baseline="0" noProof="0" dirty="0">
                <a:ln>
                  <a:noFill/>
                </a:ln>
                <a:solidFill>
                  <a:prstClr val="black"/>
                </a:solidFill>
                <a:effectLst/>
                <a:uLnTx/>
                <a:uFillTx/>
                <a:hlinkClick r:id="rId7">
                  <a:extLst>
                    <a:ext uri="{A12FA001-AC4F-418D-AE19-62706E023703}">
                      <ahyp:hlinkClr xmlns:ahyp="http://schemas.microsoft.com/office/drawing/2018/hyperlinkcolor" val="tx"/>
                    </a:ext>
                  </a:extLst>
                </a:hlinkClick>
              </a:rPr>
              <a:t>www.OneAZWealth.com</a:t>
            </a:r>
            <a:r>
              <a:rPr kumimoji="0" lang="en-US" sz="800" b="1" i="0" u="none" strike="noStrike" kern="0" cap="none" spc="0" normalizeH="0" baseline="0" noProof="0" dirty="0">
                <a:ln>
                  <a:noFill/>
                </a:ln>
                <a:solidFill>
                  <a:prstClr val="black"/>
                </a:solidFill>
                <a:effectLst/>
                <a:uLnTx/>
                <a:uFillTx/>
              </a:rPr>
              <a:t> </a:t>
            </a:r>
            <a:r>
              <a:rPr kumimoji="0" lang="en-US" sz="800" b="1" i="0" u="none" strike="noStrike" kern="0" cap="none" spc="0" normalizeH="0" baseline="0" noProof="0" dirty="0">
                <a:ln>
                  <a:noFill/>
                </a:ln>
                <a:solidFill>
                  <a:srgbClr val="A5A5A5">
                    <a:lumMod val="25000"/>
                  </a:srgbClr>
                </a:solidFill>
                <a:effectLst/>
                <a:uLnTx/>
                <a:uFillTx/>
              </a:rPr>
              <a:t>| Safe For Public Distribution.</a:t>
            </a:r>
          </a:p>
        </p:txBody>
      </p:sp>
      <p:sp>
        <p:nvSpPr>
          <p:cNvPr id="21" name="TextBox 20">
            <a:extLst>
              <a:ext uri="{FF2B5EF4-FFF2-40B4-BE49-F238E27FC236}">
                <a16:creationId xmlns:a16="http://schemas.microsoft.com/office/drawing/2014/main" id="{3C27BEA5-F5A2-536F-68CF-36B84AC9C239}"/>
              </a:ext>
            </a:extLst>
          </p:cNvPr>
          <p:cNvSpPr txBox="1"/>
          <p:nvPr/>
        </p:nvSpPr>
        <p:spPr>
          <a:xfrm>
            <a:off x="3003733" y="5069429"/>
            <a:ext cx="8869074" cy="207749"/>
          </a:xfrm>
          <a:prstGeom prst="rect">
            <a:avLst/>
          </a:prstGeom>
          <a:noFill/>
        </p:spPr>
        <p:txBody>
          <a:bodyPr wrap="square" rtlCol="0">
            <a:spAutoFit/>
          </a:bodyPr>
          <a:lstStyle/>
          <a:p>
            <a:pPr marL="0" marR="0" lvl="0" indent="0" defTabSz="914218" eaLnBrk="0" fontAlgn="base" latinLnBrk="0" hangingPunct="0">
              <a:lnSpc>
                <a:spcPct val="100000"/>
              </a:lnSpc>
              <a:spcBef>
                <a:spcPct val="0"/>
              </a:spcBef>
              <a:spcAft>
                <a:spcPct val="0"/>
              </a:spcAft>
              <a:buClrTx/>
              <a:buSzTx/>
              <a:buFontTx/>
              <a:buNone/>
              <a:tabLst/>
              <a:defRPr/>
            </a:pPr>
            <a:r>
              <a:rPr kumimoji="0" lang="en-US" sz="750" b="0" i="0" u="none" strike="noStrike" kern="0" cap="none" spc="0" normalizeH="0" baseline="0" noProof="0" dirty="0">
                <a:ln>
                  <a:noFill/>
                </a:ln>
                <a:solidFill>
                  <a:srgbClr val="A5A5A5">
                    <a:lumMod val="25000"/>
                  </a:srgbClr>
                </a:solidFill>
                <a:effectLst/>
                <a:uLnTx/>
                <a:uFillTx/>
              </a:rPr>
              <a:t>OneAZ Wealth Management, OneAZ Credit Union and LPL Financial are not affiliated with any other referenced entity.</a:t>
            </a:r>
          </a:p>
        </p:txBody>
      </p:sp>
      <p:sp>
        <p:nvSpPr>
          <p:cNvPr id="22" name="Title 1">
            <a:extLst>
              <a:ext uri="{FF2B5EF4-FFF2-40B4-BE49-F238E27FC236}">
                <a16:creationId xmlns:a16="http://schemas.microsoft.com/office/drawing/2014/main" id="{05F26D00-4BFC-8EC5-2722-9CF0F2D67D32}"/>
              </a:ext>
            </a:extLst>
          </p:cNvPr>
          <p:cNvSpPr txBox="1">
            <a:spLocks/>
          </p:cNvSpPr>
          <p:nvPr/>
        </p:nvSpPr>
        <p:spPr>
          <a:xfrm>
            <a:off x="3033806" y="1661761"/>
            <a:ext cx="7656022" cy="808079"/>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64">
              <a:defRPr/>
            </a:pPr>
            <a:r>
              <a:rPr lang="en-US" sz="4800" dirty="0">
                <a:solidFill>
                  <a:srgbClr val="1A2F59"/>
                </a:solidFill>
                <a:latin typeface="Clarendon LT Std" panose="02040704040505020204" pitchFamily="18" charset="0"/>
              </a:rPr>
              <a:t>Connect With Us!</a:t>
            </a:r>
          </a:p>
        </p:txBody>
      </p:sp>
      <p:pic>
        <p:nvPicPr>
          <p:cNvPr id="23" name="Picture 22">
            <a:extLst>
              <a:ext uri="{FF2B5EF4-FFF2-40B4-BE49-F238E27FC236}">
                <a16:creationId xmlns:a16="http://schemas.microsoft.com/office/drawing/2014/main" id="{2D589CDA-5792-374F-84AB-08CA3E37AFC0}"/>
              </a:ext>
            </a:extLst>
          </p:cNvPr>
          <p:cNvPicPr>
            <a:picLocks noChangeAspect="1"/>
          </p:cNvPicPr>
          <p:nvPr/>
        </p:nvPicPr>
        <p:blipFill>
          <a:blip r:embed="rId8"/>
          <a:srcRect/>
          <a:stretch/>
        </p:blipFill>
        <p:spPr>
          <a:xfrm>
            <a:off x="3162167" y="290269"/>
            <a:ext cx="3384928" cy="1301896"/>
          </a:xfrm>
          <a:prstGeom prst="rect">
            <a:avLst/>
          </a:prstGeom>
        </p:spPr>
      </p:pic>
    </p:spTree>
    <p:extLst>
      <p:ext uri="{BB962C8B-B14F-4D97-AF65-F5344CB8AC3E}">
        <p14:creationId xmlns:p14="http://schemas.microsoft.com/office/powerpoint/2010/main" val="831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4D52-8EF2-4679-B552-C104896CD436}"/>
              </a:ext>
            </a:extLst>
          </p:cNvPr>
          <p:cNvSpPr>
            <a:spLocks noGrp="1"/>
          </p:cNvSpPr>
          <p:nvPr>
            <p:ph type="title"/>
          </p:nvPr>
        </p:nvSpPr>
        <p:spPr/>
        <p:txBody>
          <a:bodyPr/>
          <a:lstStyle/>
          <a:p>
            <a:r>
              <a:rPr lang="en-US" dirty="0">
                <a:latin typeface="Clarendon LT Std" panose="02040704040505020204" pitchFamily="18" charset="0"/>
              </a:rPr>
              <a:t>Guest Speaker</a:t>
            </a:r>
          </a:p>
        </p:txBody>
      </p:sp>
      <p:sp>
        <p:nvSpPr>
          <p:cNvPr id="6" name="Rectangle 5">
            <a:extLst>
              <a:ext uri="{FF2B5EF4-FFF2-40B4-BE49-F238E27FC236}">
                <a16:creationId xmlns:a16="http://schemas.microsoft.com/office/drawing/2014/main" id="{0A5DEF7C-F460-512F-022C-6B0F99B3322C}"/>
              </a:ext>
            </a:extLst>
          </p:cNvPr>
          <p:cNvSpPr/>
          <p:nvPr/>
        </p:nvSpPr>
        <p:spPr>
          <a:xfrm>
            <a:off x="8775700" y="5664200"/>
            <a:ext cx="3111500" cy="93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B8FEBD-627A-D99F-1E67-2BFBE9612488}"/>
              </a:ext>
            </a:extLst>
          </p:cNvPr>
          <p:cNvPicPr>
            <a:picLocks noChangeAspect="1"/>
          </p:cNvPicPr>
          <p:nvPr/>
        </p:nvPicPr>
        <p:blipFill>
          <a:blip r:embed="rId3"/>
          <a:srcRect/>
          <a:stretch/>
        </p:blipFill>
        <p:spPr>
          <a:xfrm>
            <a:off x="9598622" y="5766891"/>
            <a:ext cx="2443479" cy="939800"/>
          </a:xfrm>
          <a:prstGeom prst="rect">
            <a:avLst/>
          </a:prstGeom>
        </p:spPr>
      </p:pic>
      <p:pic>
        <p:nvPicPr>
          <p:cNvPr id="20" name="Picture Placeholder 6">
            <a:extLst>
              <a:ext uri="{FF2B5EF4-FFF2-40B4-BE49-F238E27FC236}">
                <a16:creationId xmlns:a16="http://schemas.microsoft.com/office/drawing/2014/main" id="{53267213-7639-5F73-77A8-6B9732B07A42}"/>
              </a:ext>
            </a:extLst>
          </p:cNvPr>
          <p:cNvPicPr>
            <a:picLocks noGrp="1" noChangeAspect="1"/>
          </p:cNvPicPr>
          <p:nvPr>
            <p:ph type="pic" sz="quarter" idx="10"/>
          </p:nvPr>
        </p:nvPicPr>
        <p:blipFill rotWithShape="1">
          <a:blip r:embed="rId4"/>
          <a:srcRect l="20090" t="9639" r="10506" b="34299"/>
          <a:stretch/>
        </p:blipFill>
        <p:spPr>
          <a:xfrm>
            <a:off x="2680406" y="1718490"/>
            <a:ext cx="2623160" cy="3178021"/>
          </a:xfrm>
        </p:spPr>
      </p:pic>
      <p:sp>
        <p:nvSpPr>
          <p:cNvPr id="21" name="Text Placeholder 3">
            <a:extLst>
              <a:ext uri="{FF2B5EF4-FFF2-40B4-BE49-F238E27FC236}">
                <a16:creationId xmlns:a16="http://schemas.microsoft.com/office/drawing/2014/main" id="{A4DECE7D-2FEC-D780-F0B3-57A863476D87}"/>
              </a:ext>
            </a:extLst>
          </p:cNvPr>
          <p:cNvSpPr>
            <a:spLocks noGrp="1"/>
          </p:cNvSpPr>
          <p:nvPr>
            <p:ph type="body" sz="quarter" idx="11"/>
          </p:nvPr>
        </p:nvSpPr>
        <p:spPr>
          <a:xfrm>
            <a:off x="5700643" y="2384039"/>
            <a:ext cx="5607444" cy="591382"/>
          </a:xfrm>
        </p:spPr>
        <p:txBody>
          <a:bodyPr/>
          <a:lstStyle/>
          <a:p>
            <a:r>
              <a:rPr lang="en-US" dirty="0">
                <a:latin typeface="+mn-lt"/>
              </a:rPr>
              <a:t>Robert Savage, J.D., RICP®</a:t>
            </a:r>
          </a:p>
        </p:txBody>
      </p:sp>
      <p:sp>
        <p:nvSpPr>
          <p:cNvPr id="22" name="Text Placeholder 4">
            <a:extLst>
              <a:ext uri="{FF2B5EF4-FFF2-40B4-BE49-F238E27FC236}">
                <a16:creationId xmlns:a16="http://schemas.microsoft.com/office/drawing/2014/main" id="{82F7CFEB-C2BC-0FD2-9325-D677A2FDE198}"/>
              </a:ext>
            </a:extLst>
          </p:cNvPr>
          <p:cNvSpPr>
            <a:spLocks noGrp="1"/>
          </p:cNvSpPr>
          <p:nvPr>
            <p:ph type="body" sz="quarter" idx="12"/>
          </p:nvPr>
        </p:nvSpPr>
        <p:spPr>
          <a:xfrm>
            <a:off x="5700643" y="2963989"/>
            <a:ext cx="5607444" cy="1322126"/>
          </a:xfrm>
        </p:spPr>
        <p:txBody>
          <a:bodyPr>
            <a:normAutofit/>
          </a:bodyPr>
          <a:lstStyle/>
          <a:p>
            <a:pPr marL="0" indent="0">
              <a:buNone/>
            </a:pPr>
            <a:r>
              <a:rPr lang="en-US" sz="2200" i="1" dirty="0">
                <a:latin typeface="Avenir LT Std 65 Medium (Body)"/>
              </a:rPr>
              <a:t>Wealth Advisor</a:t>
            </a:r>
          </a:p>
          <a:p>
            <a:pPr marL="0" indent="0">
              <a:buNone/>
            </a:pPr>
            <a:r>
              <a:rPr lang="en-US" sz="2200" dirty="0">
                <a:latin typeface="Avenir LT Std 65 Medium (Body)"/>
              </a:rPr>
              <a:t>OneAZ Wealth Management</a:t>
            </a:r>
          </a:p>
          <a:p>
            <a:pPr marL="0" indent="0">
              <a:buNone/>
            </a:pPr>
            <a:r>
              <a:rPr lang="en-US" sz="2200" dirty="0">
                <a:latin typeface="Avenir LT Std 65 Medium (Body)"/>
              </a:rPr>
              <a:t>RSavage@OneAZcu.com</a:t>
            </a:r>
          </a:p>
        </p:txBody>
      </p:sp>
      <p:pic>
        <p:nvPicPr>
          <p:cNvPr id="3" name="Picture 2" descr="Icon&#10;&#10;Description automatically generated">
            <a:extLst>
              <a:ext uri="{FF2B5EF4-FFF2-40B4-BE49-F238E27FC236}">
                <a16:creationId xmlns:a16="http://schemas.microsoft.com/office/drawing/2014/main" id="{3BAA4B73-F9AB-88EF-3B02-BE005D1FB1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2563" y="4286115"/>
            <a:ext cx="423324" cy="423324"/>
          </a:xfrm>
          <a:prstGeom prst="rect">
            <a:avLst/>
          </a:prstGeom>
        </p:spPr>
      </p:pic>
    </p:spTree>
    <p:extLst>
      <p:ext uri="{BB962C8B-B14F-4D97-AF65-F5344CB8AC3E}">
        <p14:creationId xmlns:p14="http://schemas.microsoft.com/office/powerpoint/2010/main" val="313885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5CBFE-B28A-FE46-9751-CEAC24EEF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4E309-C34F-6D30-4C27-0239F794B8D2}"/>
              </a:ext>
            </a:extLst>
          </p:cNvPr>
          <p:cNvSpPr txBox="1">
            <a:spLocks/>
          </p:cNvSpPr>
          <p:nvPr/>
        </p:nvSpPr>
        <p:spPr>
          <a:xfrm>
            <a:off x="3167698" y="3292134"/>
            <a:ext cx="8214576" cy="2379751"/>
          </a:xfrm>
          <a:prstGeom prst="rect">
            <a:avLst/>
          </a:prstGeom>
        </p:spPr>
        <p:txBody>
          <a:bodyPr anchor="b"/>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defTabSz="914218" fontAlgn="base">
              <a:spcAft>
                <a:spcPct val="0"/>
              </a:spcAft>
              <a:defRPr/>
            </a:pPr>
            <a:r>
              <a:rPr lang="en-US" sz="6600" dirty="0">
                <a:solidFill>
                  <a:srgbClr val="1A2F59"/>
                </a:solidFill>
                <a:latin typeface="Clarendon LT Std" panose="02040704040505020204" pitchFamily="18" charset="0"/>
              </a:rPr>
              <a:t>7 Risks To Retirement Income</a:t>
            </a:r>
          </a:p>
          <a:p>
            <a:pPr algn="ctr" defTabSz="914218" fontAlgn="base">
              <a:spcAft>
                <a:spcPct val="0"/>
              </a:spcAft>
              <a:defRPr/>
            </a:pPr>
            <a:r>
              <a:rPr lang="en-US" dirty="0">
                <a:solidFill>
                  <a:srgbClr val="1A2F59"/>
                </a:solidFill>
                <a:latin typeface="Clarendon LT Std" panose="02040704040505020204" pitchFamily="18" charset="0"/>
              </a:rPr>
              <a:t> </a:t>
            </a:r>
            <a:r>
              <a:rPr lang="en-US" sz="3600" dirty="0">
                <a:solidFill>
                  <a:srgbClr val="1A2F59"/>
                </a:solidFill>
                <a:latin typeface="Clarendon LT Std Light" panose="02040604040505020204" pitchFamily="18" charset="0"/>
              </a:rPr>
              <a:t>Strategies For Everyday Investors</a:t>
            </a:r>
            <a:endParaRPr lang="en-US" dirty="0">
              <a:solidFill>
                <a:srgbClr val="1A2F59"/>
              </a:solidFill>
              <a:latin typeface="Clarendon LT Std Light" panose="02040604040505020204" pitchFamily="18" charset="0"/>
            </a:endParaRPr>
          </a:p>
        </p:txBody>
      </p:sp>
      <p:pic>
        <p:nvPicPr>
          <p:cNvPr id="5" name="Picture 4">
            <a:extLst>
              <a:ext uri="{FF2B5EF4-FFF2-40B4-BE49-F238E27FC236}">
                <a16:creationId xmlns:a16="http://schemas.microsoft.com/office/drawing/2014/main" id="{8CC36942-EF76-9F44-9055-97B0E94F1A3C}"/>
              </a:ext>
            </a:extLst>
          </p:cNvPr>
          <p:cNvPicPr>
            <a:picLocks noChangeAspect="1"/>
          </p:cNvPicPr>
          <p:nvPr/>
        </p:nvPicPr>
        <p:blipFill>
          <a:blip r:embed="rId3"/>
          <a:srcRect/>
          <a:stretch/>
        </p:blipFill>
        <p:spPr>
          <a:xfrm>
            <a:off x="5339972" y="887518"/>
            <a:ext cx="3870029" cy="1488473"/>
          </a:xfrm>
          <a:prstGeom prst="rect">
            <a:avLst/>
          </a:prstGeom>
        </p:spPr>
      </p:pic>
    </p:spTree>
    <p:extLst>
      <p:ext uri="{BB962C8B-B14F-4D97-AF65-F5344CB8AC3E}">
        <p14:creationId xmlns:p14="http://schemas.microsoft.com/office/powerpoint/2010/main" val="425819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038BDA-4844-470F-8B81-77B005D9BE2E}"/>
              </a:ext>
            </a:extLst>
          </p:cNvPr>
          <p:cNvSpPr>
            <a:spLocks noGrp="1"/>
          </p:cNvSpPr>
          <p:nvPr>
            <p:ph type="title"/>
          </p:nvPr>
        </p:nvSpPr>
        <p:spPr/>
        <p:txBody>
          <a:bodyPr/>
          <a:lstStyle/>
          <a:p>
            <a:r>
              <a:rPr lang="en-US" dirty="0"/>
              <a:t>Retirement income yesterday vs. today</a:t>
            </a:r>
          </a:p>
        </p:txBody>
      </p:sp>
      <p:sp>
        <p:nvSpPr>
          <p:cNvPr id="4" name="Date Placeholder 3">
            <a:extLst>
              <a:ext uri="{FF2B5EF4-FFF2-40B4-BE49-F238E27FC236}">
                <a16:creationId xmlns:a16="http://schemas.microsoft.com/office/drawing/2014/main" id="{C1FA8A54-352C-43AD-A83A-3708BA85F2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Slide Number Placeholder 5">
            <a:extLst>
              <a:ext uri="{FF2B5EF4-FFF2-40B4-BE49-F238E27FC236}">
                <a16:creationId xmlns:a16="http://schemas.microsoft.com/office/drawing/2014/main" id="{DFD00AB8-C54D-4D52-967B-90AE65646FB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graphicFrame>
        <p:nvGraphicFramePr>
          <p:cNvPr id="10" name="Content Placeholder 6">
            <a:extLst>
              <a:ext uri="{FF2B5EF4-FFF2-40B4-BE49-F238E27FC236}">
                <a16:creationId xmlns:a16="http://schemas.microsoft.com/office/drawing/2014/main" id="{DCEB63EC-C074-4501-8BAC-E5D1E3AB90A0}"/>
              </a:ext>
            </a:extLst>
          </p:cNvPr>
          <p:cNvGraphicFramePr>
            <a:graphicFrameLocks noGrp="1"/>
          </p:cNvGraphicFramePr>
          <p:nvPr>
            <p:ph sz="half" idx="1"/>
          </p:nvPr>
        </p:nvGraphicFramePr>
        <p:xfrm>
          <a:off x="1354521" y="1444154"/>
          <a:ext cx="4494293" cy="3911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a:extLst>
              <a:ext uri="{FF2B5EF4-FFF2-40B4-BE49-F238E27FC236}">
                <a16:creationId xmlns:a16="http://schemas.microsoft.com/office/drawing/2014/main" id="{32C21FA1-8771-48B4-8B18-15DE966D999E}"/>
              </a:ext>
            </a:extLst>
          </p:cNvPr>
          <p:cNvGraphicFramePr>
            <a:graphicFrameLocks/>
          </p:cNvGraphicFramePr>
          <p:nvPr/>
        </p:nvGraphicFramePr>
        <p:xfrm>
          <a:off x="5910223" y="1502393"/>
          <a:ext cx="4438373" cy="38532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9956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D3D14-9C76-2441-A93D-0BC57BFC97C0}"/>
              </a:ext>
            </a:extLst>
          </p:cNvPr>
          <p:cNvSpPr>
            <a:spLocks noGrp="1"/>
          </p:cNvSpPr>
          <p:nvPr>
            <p:ph type="sldNum" sz="quarter" idx="4"/>
          </p:nvPr>
        </p:nvSpPr>
        <p:spPr/>
        <p:txBody>
          <a:bodyPr/>
          <a:lstStyle/>
          <a:p>
            <a:fld id="{8DEE4CCE-E124-4EEF-808B-DF88997C2318}" type="slidenum">
              <a:rPr lang="en-US">
                <a:solidFill>
                  <a:srgbClr val="000000"/>
                </a:solidFill>
              </a:rPr>
              <a:pPr/>
              <a:t>8</a:t>
            </a:fld>
            <a:endParaRPr lang="en-US" dirty="0">
              <a:solidFill>
                <a:srgbClr val="000000"/>
              </a:solidFill>
            </a:endParaRPr>
          </a:p>
        </p:txBody>
      </p:sp>
      <p:sp>
        <p:nvSpPr>
          <p:cNvPr id="4" name="Text Placeholder 3">
            <a:extLst>
              <a:ext uri="{FF2B5EF4-FFF2-40B4-BE49-F238E27FC236}">
                <a16:creationId xmlns:a16="http://schemas.microsoft.com/office/drawing/2014/main" id="{148BD883-A1D1-1543-A264-708C9071DD74}"/>
              </a:ext>
            </a:extLst>
          </p:cNvPr>
          <p:cNvSpPr>
            <a:spLocks noGrp="1"/>
          </p:cNvSpPr>
          <p:nvPr>
            <p:ph type="body" sz="quarter" idx="32"/>
          </p:nvPr>
        </p:nvSpPr>
        <p:spPr/>
        <p:txBody>
          <a:bodyPr/>
          <a:lstStyle/>
          <a:p>
            <a:r>
              <a:rPr lang="en-US" dirty="0"/>
              <a:t>The Evolution of Retirement Savings Accounts</a:t>
            </a:r>
          </a:p>
        </p:txBody>
      </p:sp>
      <p:sp>
        <p:nvSpPr>
          <p:cNvPr id="8" name="Oval 7">
            <a:extLst>
              <a:ext uri="{FF2B5EF4-FFF2-40B4-BE49-F238E27FC236}">
                <a16:creationId xmlns:a16="http://schemas.microsoft.com/office/drawing/2014/main" id="{BD5590B1-2A41-224F-8230-19A0F60C7DA9}"/>
              </a:ext>
            </a:extLst>
          </p:cNvPr>
          <p:cNvSpPr/>
          <p:nvPr/>
        </p:nvSpPr>
        <p:spPr>
          <a:xfrm>
            <a:off x="458788" y="2103120"/>
            <a:ext cx="1371600" cy="1371600"/>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b="1" dirty="0">
                <a:solidFill>
                  <a:srgbClr val="FFFFFF"/>
                </a:solidFill>
                <a:latin typeface="Arial"/>
              </a:rPr>
              <a:t>Pension</a:t>
            </a:r>
          </a:p>
        </p:txBody>
      </p:sp>
      <p:sp>
        <p:nvSpPr>
          <p:cNvPr id="9" name="Oval 8">
            <a:extLst>
              <a:ext uri="{FF2B5EF4-FFF2-40B4-BE49-F238E27FC236}">
                <a16:creationId xmlns:a16="http://schemas.microsoft.com/office/drawing/2014/main" id="{B0578807-9682-FE48-AD47-E93ADB778F11}"/>
              </a:ext>
            </a:extLst>
          </p:cNvPr>
          <p:cNvSpPr>
            <a:spLocks noChangeAspect="1"/>
          </p:cNvSpPr>
          <p:nvPr/>
        </p:nvSpPr>
        <p:spPr>
          <a:xfrm>
            <a:off x="1007428" y="3474720"/>
            <a:ext cx="2284762" cy="2286000"/>
          </a:xfrm>
          <a:prstGeom prst="ellipse">
            <a:avLst/>
          </a:prstGeom>
          <a:solidFill>
            <a:srgbClr val="F7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FFFFFF"/>
                </a:solidFill>
                <a:latin typeface="Arial"/>
              </a:rPr>
              <a:t>Social Security</a:t>
            </a:r>
          </a:p>
        </p:txBody>
      </p:sp>
      <p:sp>
        <p:nvSpPr>
          <p:cNvPr id="11" name="TextBox 10">
            <a:extLst>
              <a:ext uri="{FF2B5EF4-FFF2-40B4-BE49-F238E27FC236}">
                <a16:creationId xmlns:a16="http://schemas.microsoft.com/office/drawing/2014/main" id="{C76E529F-934B-DC44-A9B8-B08AAC7BC0E9}"/>
              </a:ext>
            </a:extLst>
          </p:cNvPr>
          <p:cNvSpPr txBox="1"/>
          <p:nvPr/>
        </p:nvSpPr>
        <p:spPr>
          <a:xfrm>
            <a:off x="1353943" y="5868741"/>
            <a:ext cx="1591733" cy="369332"/>
          </a:xfrm>
          <a:prstGeom prst="rect">
            <a:avLst/>
          </a:prstGeom>
          <a:noFill/>
        </p:spPr>
        <p:txBody>
          <a:bodyPr wrap="square" rtlCol="0">
            <a:spAutoFit/>
          </a:bodyPr>
          <a:lstStyle/>
          <a:p>
            <a:pPr algn="ctr">
              <a:defRPr/>
            </a:pPr>
            <a:r>
              <a:rPr lang="en-US" b="1" dirty="0">
                <a:solidFill>
                  <a:srgbClr val="000000"/>
                </a:solidFill>
                <a:latin typeface="Arial"/>
              </a:rPr>
              <a:t>1980s</a:t>
            </a:r>
          </a:p>
        </p:txBody>
      </p:sp>
      <p:grpSp>
        <p:nvGrpSpPr>
          <p:cNvPr id="34" name="Group 33">
            <a:extLst>
              <a:ext uri="{FF2B5EF4-FFF2-40B4-BE49-F238E27FC236}">
                <a16:creationId xmlns:a16="http://schemas.microsoft.com/office/drawing/2014/main" id="{5A8AAF10-01CF-DC44-AC6C-3F8B7EF54F9C}"/>
              </a:ext>
            </a:extLst>
          </p:cNvPr>
          <p:cNvGrpSpPr/>
          <p:nvPr/>
        </p:nvGrpSpPr>
        <p:grpSpPr>
          <a:xfrm>
            <a:off x="2241868" y="2743200"/>
            <a:ext cx="1737670" cy="685800"/>
            <a:chOff x="2240280" y="2743200"/>
            <a:chExt cx="1737670" cy="685800"/>
          </a:xfrm>
        </p:grpSpPr>
        <p:sp>
          <p:nvSpPr>
            <p:cNvPr id="10" name="Oval 9">
              <a:extLst>
                <a:ext uri="{FF2B5EF4-FFF2-40B4-BE49-F238E27FC236}">
                  <a16:creationId xmlns:a16="http://schemas.microsoft.com/office/drawing/2014/main" id="{E20DDCAA-AE7C-2F46-83EC-CECE88114CA9}"/>
                </a:ext>
              </a:extLst>
            </p:cNvPr>
            <p:cNvSpPr/>
            <p:nvPr/>
          </p:nvSpPr>
          <p:spPr>
            <a:xfrm>
              <a:off x="2240280" y="2743200"/>
              <a:ext cx="685800" cy="685800"/>
            </a:xfrm>
            <a:prstGeom prst="ellipse">
              <a:avLst/>
            </a:prstGeom>
            <a:solidFill>
              <a:srgbClr val="ED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sp>
          <p:nvSpPr>
            <p:cNvPr id="12" name="TextBox 11">
              <a:extLst>
                <a:ext uri="{FF2B5EF4-FFF2-40B4-BE49-F238E27FC236}">
                  <a16:creationId xmlns:a16="http://schemas.microsoft.com/office/drawing/2014/main" id="{65691174-A859-E144-8292-F88424A5CEEE}"/>
                </a:ext>
              </a:extLst>
            </p:cNvPr>
            <p:cNvSpPr txBox="1"/>
            <p:nvPr/>
          </p:nvSpPr>
          <p:spPr>
            <a:xfrm>
              <a:off x="3000941" y="2968554"/>
              <a:ext cx="977009" cy="276999"/>
            </a:xfrm>
            <a:prstGeom prst="rect">
              <a:avLst/>
            </a:prstGeom>
            <a:noFill/>
          </p:spPr>
          <p:txBody>
            <a:bodyPr wrap="square" lIns="0" tIns="0" rIns="0" bIns="0" rtlCol="0">
              <a:spAutoFit/>
            </a:bodyPr>
            <a:lstStyle/>
            <a:p>
              <a:pPr>
                <a:defRPr/>
              </a:pPr>
              <a:r>
                <a:rPr lang="en-US" b="1" dirty="0">
                  <a:solidFill>
                    <a:srgbClr val="000000"/>
                  </a:solidFill>
                  <a:latin typeface="Arial"/>
                </a:rPr>
                <a:t>Taxable</a:t>
              </a:r>
            </a:p>
          </p:txBody>
        </p:sp>
      </p:grpSp>
      <p:cxnSp>
        <p:nvCxnSpPr>
          <p:cNvPr id="21" name="Straight Connector 20">
            <a:extLst>
              <a:ext uri="{FF2B5EF4-FFF2-40B4-BE49-F238E27FC236}">
                <a16:creationId xmlns:a16="http://schemas.microsoft.com/office/drawing/2014/main" id="{33319759-F143-6744-93A7-ABDC392B5A41}"/>
              </a:ext>
            </a:extLst>
          </p:cNvPr>
          <p:cNvCxnSpPr>
            <a:cxnSpLocks/>
          </p:cNvCxnSpPr>
          <p:nvPr/>
        </p:nvCxnSpPr>
        <p:spPr>
          <a:xfrm>
            <a:off x="4024020" y="1097281"/>
            <a:ext cx="0" cy="5136257"/>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5919A7D-099F-C54D-8190-F6BDF90BE5BA}"/>
              </a:ext>
            </a:extLst>
          </p:cNvPr>
          <p:cNvCxnSpPr>
            <a:cxnSpLocks/>
          </p:cNvCxnSpPr>
          <p:nvPr/>
        </p:nvCxnSpPr>
        <p:spPr>
          <a:xfrm>
            <a:off x="7773679" y="1097281"/>
            <a:ext cx="0" cy="5136257"/>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8501FFC-A257-E04C-A7AE-FFFE99955E32}"/>
              </a:ext>
            </a:extLst>
          </p:cNvPr>
          <p:cNvGrpSpPr/>
          <p:nvPr/>
        </p:nvGrpSpPr>
        <p:grpSpPr>
          <a:xfrm>
            <a:off x="4207828" y="1188721"/>
            <a:ext cx="3857910" cy="5049353"/>
            <a:chOff x="4206240" y="1188720"/>
            <a:chExt cx="3857910" cy="5049353"/>
          </a:xfrm>
        </p:grpSpPr>
        <p:sp>
          <p:nvSpPr>
            <p:cNvPr id="6" name="TextBox 5">
              <a:extLst>
                <a:ext uri="{FF2B5EF4-FFF2-40B4-BE49-F238E27FC236}">
                  <a16:creationId xmlns:a16="http://schemas.microsoft.com/office/drawing/2014/main" id="{FD6DA840-6ED9-D04B-968C-E6124D45F979}"/>
                </a:ext>
              </a:extLst>
            </p:cNvPr>
            <p:cNvSpPr txBox="1"/>
            <p:nvPr/>
          </p:nvSpPr>
          <p:spPr>
            <a:xfrm>
              <a:off x="5083232" y="5868741"/>
              <a:ext cx="1591733" cy="369332"/>
            </a:xfrm>
            <a:prstGeom prst="rect">
              <a:avLst/>
            </a:prstGeom>
            <a:noFill/>
          </p:spPr>
          <p:txBody>
            <a:bodyPr wrap="square" rtlCol="0">
              <a:spAutoFit/>
            </a:bodyPr>
            <a:lstStyle/>
            <a:p>
              <a:pPr algn="ctr">
                <a:defRPr/>
              </a:pPr>
              <a:r>
                <a:rPr lang="en-US" b="1" dirty="0">
                  <a:solidFill>
                    <a:srgbClr val="000000"/>
                  </a:solidFill>
                  <a:latin typeface="Arial"/>
                </a:rPr>
                <a:t>2000s</a:t>
              </a:r>
            </a:p>
          </p:txBody>
        </p:sp>
        <p:grpSp>
          <p:nvGrpSpPr>
            <p:cNvPr id="3" name="Group 2">
              <a:extLst>
                <a:ext uri="{FF2B5EF4-FFF2-40B4-BE49-F238E27FC236}">
                  <a16:creationId xmlns:a16="http://schemas.microsoft.com/office/drawing/2014/main" id="{3ECAE1F3-02F3-404D-B037-F65D61D6C1AB}"/>
                </a:ext>
              </a:extLst>
            </p:cNvPr>
            <p:cNvGrpSpPr/>
            <p:nvPr/>
          </p:nvGrpSpPr>
          <p:grpSpPr>
            <a:xfrm>
              <a:off x="4206240" y="1188720"/>
              <a:ext cx="3857910" cy="4572000"/>
              <a:chOff x="4206240" y="1188720"/>
              <a:chExt cx="3857910" cy="4572000"/>
            </a:xfrm>
          </p:grpSpPr>
          <p:grpSp>
            <p:nvGrpSpPr>
              <p:cNvPr id="44" name="Group 43">
                <a:extLst>
                  <a:ext uri="{FF2B5EF4-FFF2-40B4-BE49-F238E27FC236}">
                    <a16:creationId xmlns:a16="http://schemas.microsoft.com/office/drawing/2014/main" id="{F1FFA04F-A813-9E47-9A32-D81C97DE9993}"/>
                  </a:ext>
                </a:extLst>
              </p:cNvPr>
              <p:cNvGrpSpPr/>
              <p:nvPr/>
            </p:nvGrpSpPr>
            <p:grpSpPr>
              <a:xfrm>
                <a:off x="5852157" y="1188720"/>
                <a:ext cx="2211993" cy="553998"/>
                <a:chOff x="5949815" y="1016632"/>
                <a:chExt cx="2211993" cy="553998"/>
              </a:xfrm>
            </p:grpSpPr>
            <p:sp>
              <p:nvSpPr>
                <p:cNvPr id="14" name="Oval 13">
                  <a:extLst>
                    <a:ext uri="{FF2B5EF4-FFF2-40B4-BE49-F238E27FC236}">
                      <a16:creationId xmlns:a16="http://schemas.microsoft.com/office/drawing/2014/main" id="{A56299FA-761C-D74E-A895-9C6EE9369DD4}"/>
                    </a:ext>
                  </a:extLst>
                </p:cNvPr>
                <p:cNvSpPr/>
                <p:nvPr/>
              </p:nvSpPr>
              <p:spPr>
                <a:xfrm>
                  <a:off x="5949815" y="1076292"/>
                  <a:ext cx="138393" cy="138393"/>
                </a:xfrm>
                <a:prstGeom prst="ellipse">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sp>
              <p:nvSpPr>
                <p:cNvPr id="15" name="TextBox 14">
                  <a:extLst>
                    <a:ext uri="{FF2B5EF4-FFF2-40B4-BE49-F238E27FC236}">
                      <a16:creationId xmlns:a16="http://schemas.microsoft.com/office/drawing/2014/main" id="{20E120D1-2E8B-4D4B-8A17-97A2A76AF91E}"/>
                    </a:ext>
                  </a:extLst>
                </p:cNvPr>
                <p:cNvSpPr txBox="1"/>
                <p:nvPr/>
              </p:nvSpPr>
              <p:spPr>
                <a:xfrm>
                  <a:off x="6208507" y="1016632"/>
                  <a:ext cx="1953301" cy="553998"/>
                </a:xfrm>
                <a:prstGeom prst="rect">
                  <a:avLst/>
                </a:prstGeom>
                <a:noFill/>
              </p:spPr>
              <p:txBody>
                <a:bodyPr wrap="square" lIns="0" tIns="0" rIns="0" bIns="0" rtlCol="0">
                  <a:spAutoFit/>
                </a:bodyPr>
                <a:lstStyle/>
                <a:p>
                  <a:pPr>
                    <a:defRPr/>
                  </a:pPr>
                  <a:r>
                    <a:rPr lang="en-US" b="1" dirty="0">
                      <a:solidFill>
                        <a:srgbClr val="000000"/>
                      </a:solidFill>
                      <a:latin typeface="Arial"/>
                    </a:rPr>
                    <a:t>Tax Exempt </a:t>
                  </a:r>
                  <a:br>
                    <a:rPr lang="en-US" b="1" dirty="0">
                      <a:solidFill>
                        <a:srgbClr val="000000"/>
                      </a:solidFill>
                      <a:latin typeface="Arial"/>
                    </a:rPr>
                  </a:br>
                  <a:r>
                    <a:rPr lang="en-US" b="1" dirty="0">
                      <a:solidFill>
                        <a:srgbClr val="000000"/>
                      </a:solidFill>
                      <a:latin typeface="Arial"/>
                    </a:rPr>
                    <a:t>(Roth)</a:t>
                  </a:r>
                </a:p>
              </p:txBody>
            </p:sp>
          </p:grpSp>
          <p:grpSp>
            <p:nvGrpSpPr>
              <p:cNvPr id="41" name="Group 40">
                <a:extLst>
                  <a:ext uri="{FF2B5EF4-FFF2-40B4-BE49-F238E27FC236}">
                    <a16:creationId xmlns:a16="http://schemas.microsoft.com/office/drawing/2014/main" id="{D8126AD5-5EA4-0E4D-8872-C3F0445733A7}"/>
                  </a:ext>
                </a:extLst>
              </p:cNvPr>
              <p:cNvGrpSpPr/>
              <p:nvPr/>
            </p:nvGrpSpPr>
            <p:grpSpPr>
              <a:xfrm>
                <a:off x="4206240" y="2651760"/>
                <a:ext cx="1009986" cy="1006072"/>
                <a:chOff x="4126330" y="2560320"/>
                <a:chExt cx="1009986" cy="1006072"/>
              </a:xfrm>
            </p:grpSpPr>
            <p:sp>
              <p:nvSpPr>
                <p:cNvPr id="13" name="Oval 12">
                  <a:extLst>
                    <a:ext uri="{FF2B5EF4-FFF2-40B4-BE49-F238E27FC236}">
                      <a16:creationId xmlns:a16="http://schemas.microsoft.com/office/drawing/2014/main" id="{68A1C68C-0526-9E4D-8AA7-2C3E1030304E}"/>
                    </a:ext>
                  </a:extLst>
                </p:cNvPr>
                <p:cNvSpPr/>
                <p:nvPr/>
              </p:nvSpPr>
              <p:spPr>
                <a:xfrm>
                  <a:off x="4297680" y="2560320"/>
                  <a:ext cx="667512" cy="667512"/>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sp>
              <p:nvSpPr>
                <p:cNvPr id="16" name="TextBox 15">
                  <a:extLst>
                    <a:ext uri="{FF2B5EF4-FFF2-40B4-BE49-F238E27FC236}">
                      <a16:creationId xmlns:a16="http://schemas.microsoft.com/office/drawing/2014/main" id="{420B571E-F643-374F-9A8D-B00AD4C53FBD}"/>
                    </a:ext>
                  </a:extLst>
                </p:cNvPr>
                <p:cNvSpPr txBox="1"/>
                <p:nvPr/>
              </p:nvSpPr>
              <p:spPr>
                <a:xfrm>
                  <a:off x="4126330" y="3289393"/>
                  <a:ext cx="1009986" cy="276999"/>
                </a:xfrm>
                <a:prstGeom prst="rect">
                  <a:avLst/>
                </a:prstGeom>
                <a:noFill/>
              </p:spPr>
              <p:txBody>
                <a:bodyPr wrap="square" lIns="0" tIns="0" rIns="0" bIns="0" rtlCol="0">
                  <a:spAutoFit/>
                </a:bodyPr>
                <a:lstStyle/>
                <a:p>
                  <a:pPr algn="ctr">
                    <a:defRPr/>
                  </a:pPr>
                  <a:r>
                    <a:rPr lang="en-US" b="1" dirty="0">
                      <a:solidFill>
                        <a:srgbClr val="000000"/>
                      </a:solidFill>
                      <a:latin typeface="Arial"/>
                    </a:rPr>
                    <a:t>Pension</a:t>
                  </a:r>
                </a:p>
              </p:txBody>
            </p:sp>
          </p:grpSp>
          <p:sp>
            <p:nvSpPr>
              <p:cNvPr id="24" name="Oval 23">
                <a:extLst>
                  <a:ext uri="{FF2B5EF4-FFF2-40B4-BE49-F238E27FC236}">
                    <a16:creationId xmlns:a16="http://schemas.microsoft.com/office/drawing/2014/main" id="{62BBD38D-B3AA-5042-96C0-C9853F8D568E}"/>
                  </a:ext>
                </a:extLst>
              </p:cNvPr>
              <p:cNvSpPr>
                <a:spLocks noChangeAspect="1"/>
              </p:cNvSpPr>
              <p:nvPr/>
            </p:nvSpPr>
            <p:spPr>
              <a:xfrm>
                <a:off x="4754261" y="3474720"/>
                <a:ext cx="2286000" cy="2286000"/>
              </a:xfrm>
              <a:prstGeom prst="ellipse">
                <a:avLst/>
              </a:prstGeom>
              <a:solidFill>
                <a:srgbClr val="F7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FFFFFF"/>
                    </a:solidFill>
                    <a:latin typeface="Arial"/>
                  </a:rPr>
                  <a:t>Social Security</a:t>
                </a:r>
              </a:p>
            </p:txBody>
          </p:sp>
          <p:grpSp>
            <p:nvGrpSpPr>
              <p:cNvPr id="43" name="Group 42">
                <a:extLst>
                  <a:ext uri="{FF2B5EF4-FFF2-40B4-BE49-F238E27FC236}">
                    <a16:creationId xmlns:a16="http://schemas.microsoft.com/office/drawing/2014/main" id="{CD60FB6F-22AE-0048-9349-3A22126C8EB2}"/>
                  </a:ext>
                </a:extLst>
              </p:cNvPr>
              <p:cNvGrpSpPr/>
              <p:nvPr/>
            </p:nvGrpSpPr>
            <p:grpSpPr>
              <a:xfrm>
                <a:off x="4663440" y="1737360"/>
                <a:ext cx="2294709" cy="731520"/>
                <a:chOff x="4427497" y="1728736"/>
                <a:chExt cx="2294709" cy="731520"/>
              </a:xfrm>
            </p:grpSpPr>
            <p:sp>
              <p:nvSpPr>
                <p:cNvPr id="5" name="Oval 4">
                  <a:extLst>
                    <a:ext uri="{FF2B5EF4-FFF2-40B4-BE49-F238E27FC236}">
                      <a16:creationId xmlns:a16="http://schemas.microsoft.com/office/drawing/2014/main" id="{E7C0941D-809A-354B-9AB6-C7EC67B73190}"/>
                    </a:ext>
                  </a:extLst>
                </p:cNvPr>
                <p:cNvSpPr>
                  <a:spLocks noChangeAspect="1"/>
                </p:cNvSpPr>
                <p:nvPr/>
              </p:nvSpPr>
              <p:spPr>
                <a:xfrm>
                  <a:off x="4427497" y="1728736"/>
                  <a:ext cx="731520" cy="731520"/>
                </a:xfrm>
                <a:prstGeom prst="ellipse">
                  <a:avLst/>
                </a:pr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sp>
              <p:nvSpPr>
                <p:cNvPr id="32" name="TextBox 31">
                  <a:extLst>
                    <a:ext uri="{FF2B5EF4-FFF2-40B4-BE49-F238E27FC236}">
                      <a16:creationId xmlns:a16="http://schemas.microsoft.com/office/drawing/2014/main" id="{2683636A-B79E-6941-B038-DFF0C062192F}"/>
                    </a:ext>
                  </a:extLst>
                </p:cNvPr>
                <p:cNvSpPr txBox="1"/>
                <p:nvPr/>
              </p:nvSpPr>
              <p:spPr>
                <a:xfrm>
                  <a:off x="5256367" y="1826121"/>
                  <a:ext cx="1465839" cy="553998"/>
                </a:xfrm>
                <a:prstGeom prst="rect">
                  <a:avLst/>
                </a:prstGeom>
                <a:noFill/>
              </p:spPr>
              <p:txBody>
                <a:bodyPr wrap="square" lIns="0" tIns="0" rIns="0" bIns="0" rtlCol="0">
                  <a:spAutoFit/>
                </a:bodyPr>
                <a:lstStyle/>
                <a:p>
                  <a:pPr>
                    <a:defRPr/>
                  </a:pPr>
                  <a:r>
                    <a:rPr lang="en-US" b="1" dirty="0">
                      <a:solidFill>
                        <a:srgbClr val="000000"/>
                      </a:solidFill>
                      <a:latin typeface="Arial"/>
                    </a:rPr>
                    <a:t>Tax Deferred (401k, IRA)</a:t>
                  </a:r>
                </a:p>
              </p:txBody>
            </p:sp>
          </p:grpSp>
          <p:grpSp>
            <p:nvGrpSpPr>
              <p:cNvPr id="35" name="Group 34">
                <a:extLst>
                  <a:ext uri="{FF2B5EF4-FFF2-40B4-BE49-F238E27FC236}">
                    <a16:creationId xmlns:a16="http://schemas.microsoft.com/office/drawing/2014/main" id="{375BA43D-1274-474D-9407-BA18428323FF}"/>
                  </a:ext>
                </a:extLst>
              </p:cNvPr>
              <p:cNvGrpSpPr/>
              <p:nvPr/>
            </p:nvGrpSpPr>
            <p:grpSpPr>
              <a:xfrm>
                <a:off x="6035040" y="2743200"/>
                <a:ext cx="1737670" cy="685800"/>
                <a:chOff x="2240280" y="2743200"/>
                <a:chExt cx="1737670" cy="685800"/>
              </a:xfrm>
            </p:grpSpPr>
            <p:sp>
              <p:nvSpPr>
                <p:cNvPr id="36" name="Oval 35">
                  <a:extLst>
                    <a:ext uri="{FF2B5EF4-FFF2-40B4-BE49-F238E27FC236}">
                      <a16:creationId xmlns:a16="http://schemas.microsoft.com/office/drawing/2014/main" id="{4F9C1257-5D94-244B-8E33-B97292FE6E2F}"/>
                    </a:ext>
                  </a:extLst>
                </p:cNvPr>
                <p:cNvSpPr/>
                <p:nvPr/>
              </p:nvSpPr>
              <p:spPr>
                <a:xfrm>
                  <a:off x="2240280" y="2743200"/>
                  <a:ext cx="685800" cy="685800"/>
                </a:xfrm>
                <a:prstGeom prst="ellipse">
                  <a:avLst/>
                </a:prstGeom>
                <a:solidFill>
                  <a:srgbClr val="ED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sp>
              <p:nvSpPr>
                <p:cNvPr id="37" name="TextBox 36">
                  <a:extLst>
                    <a:ext uri="{FF2B5EF4-FFF2-40B4-BE49-F238E27FC236}">
                      <a16:creationId xmlns:a16="http://schemas.microsoft.com/office/drawing/2014/main" id="{FA699001-CE6F-4547-B053-C492118BB39E}"/>
                    </a:ext>
                  </a:extLst>
                </p:cNvPr>
                <p:cNvSpPr txBox="1"/>
                <p:nvPr/>
              </p:nvSpPr>
              <p:spPr>
                <a:xfrm>
                  <a:off x="3000941" y="2968554"/>
                  <a:ext cx="977009" cy="276999"/>
                </a:xfrm>
                <a:prstGeom prst="rect">
                  <a:avLst/>
                </a:prstGeom>
                <a:noFill/>
              </p:spPr>
              <p:txBody>
                <a:bodyPr wrap="square" lIns="0" tIns="0" rIns="0" bIns="0" rtlCol="0">
                  <a:spAutoFit/>
                </a:bodyPr>
                <a:lstStyle/>
                <a:p>
                  <a:pPr>
                    <a:defRPr/>
                  </a:pPr>
                  <a:r>
                    <a:rPr lang="en-US" b="1" dirty="0">
                      <a:solidFill>
                        <a:srgbClr val="000000"/>
                      </a:solidFill>
                      <a:latin typeface="Arial"/>
                    </a:rPr>
                    <a:t>Taxable</a:t>
                  </a:r>
                </a:p>
              </p:txBody>
            </p:sp>
          </p:grpSp>
        </p:grpSp>
      </p:grpSp>
      <p:grpSp>
        <p:nvGrpSpPr>
          <p:cNvPr id="26" name="Group 25">
            <a:extLst>
              <a:ext uri="{FF2B5EF4-FFF2-40B4-BE49-F238E27FC236}">
                <a16:creationId xmlns:a16="http://schemas.microsoft.com/office/drawing/2014/main" id="{814B08C0-22E8-1648-9FCF-C470E05D154D}"/>
              </a:ext>
            </a:extLst>
          </p:cNvPr>
          <p:cNvGrpSpPr/>
          <p:nvPr/>
        </p:nvGrpSpPr>
        <p:grpSpPr>
          <a:xfrm>
            <a:off x="8048308" y="1188721"/>
            <a:ext cx="4160886" cy="5049353"/>
            <a:chOff x="8046720" y="1188720"/>
            <a:chExt cx="4160886" cy="5049353"/>
          </a:xfrm>
        </p:grpSpPr>
        <p:sp>
          <p:nvSpPr>
            <p:cNvPr id="7" name="TextBox 6">
              <a:extLst>
                <a:ext uri="{FF2B5EF4-FFF2-40B4-BE49-F238E27FC236}">
                  <a16:creationId xmlns:a16="http://schemas.microsoft.com/office/drawing/2014/main" id="{03912B00-ABCC-904F-9693-2182EB59D14C}"/>
                </a:ext>
              </a:extLst>
            </p:cNvPr>
            <p:cNvSpPr txBox="1"/>
            <p:nvPr/>
          </p:nvSpPr>
          <p:spPr>
            <a:xfrm>
              <a:off x="8851053" y="5868741"/>
              <a:ext cx="1591733" cy="369332"/>
            </a:xfrm>
            <a:prstGeom prst="rect">
              <a:avLst/>
            </a:prstGeom>
            <a:noFill/>
          </p:spPr>
          <p:txBody>
            <a:bodyPr wrap="square" rtlCol="0">
              <a:spAutoFit/>
            </a:bodyPr>
            <a:lstStyle/>
            <a:p>
              <a:pPr algn="ctr">
                <a:defRPr/>
              </a:pPr>
              <a:r>
                <a:rPr lang="en-US" b="1" dirty="0">
                  <a:solidFill>
                    <a:srgbClr val="000000"/>
                  </a:solidFill>
                  <a:latin typeface="Arial"/>
                </a:rPr>
                <a:t>2020s</a:t>
              </a:r>
            </a:p>
          </p:txBody>
        </p:sp>
        <p:grpSp>
          <p:nvGrpSpPr>
            <p:cNvPr id="47" name="Group 46">
              <a:extLst>
                <a:ext uri="{FF2B5EF4-FFF2-40B4-BE49-F238E27FC236}">
                  <a16:creationId xmlns:a16="http://schemas.microsoft.com/office/drawing/2014/main" id="{7CD460A7-BA41-6E44-B966-24DE20055420}"/>
                </a:ext>
              </a:extLst>
            </p:cNvPr>
            <p:cNvGrpSpPr/>
            <p:nvPr/>
          </p:nvGrpSpPr>
          <p:grpSpPr>
            <a:xfrm>
              <a:off x="9875520" y="1188720"/>
              <a:ext cx="2043370" cy="553998"/>
              <a:chOff x="9845693" y="971381"/>
              <a:chExt cx="2043370" cy="553998"/>
            </a:xfrm>
          </p:grpSpPr>
          <p:sp>
            <p:nvSpPr>
              <p:cNvPr id="18" name="Oval 17">
                <a:extLst>
                  <a:ext uri="{FF2B5EF4-FFF2-40B4-BE49-F238E27FC236}">
                    <a16:creationId xmlns:a16="http://schemas.microsoft.com/office/drawing/2014/main" id="{B5910243-43A3-5749-A6EC-AE7FAC3B9699}"/>
                  </a:ext>
                </a:extLst>
              </p:cNvPr>
              <p:cNvSpPr>
                <a:spLocks noChangeAspect="1"/>
              </p:cNvSpPr>
              <p:nvPr/>
            </p:nvSpPr>
            <p:spPr>
              <a:xfrm>
                <a:off x="9845693" y="1003139"/>
                <a:ext cx="457200" cy="457200"/>
              </a:xfrm>
              <a:prstGeom prst="ellipse">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sp>
            <p:nvSpPr>
              <p:cNvPr id="19" name="TextBox 18">
                <a:extLst>
                  <a:ext uri="{FF2B5EF4-FFF2-40B4-BE49-F238E27FC236}">
                    <a16:creationId xmlns:a16="http://schemas.microsoft.com/office/drawing/2014/main" id="{7CD6A325-62FC-6647-8EDF-8C7982B1B51B}"/>
                  </a:ext>
                </a:extLst>
              </p:cNvPr>
              <p:cNvSpPr txBox="1"/>
              <p:nvPr/>
            </p:nvSpPr>
            <p:spPr>
              <a:xfrm>
                <a:off x="10360306" y="971381"/>
                <a:ext cx="1528757" cy="553998"/>
              </a:xfrm>
              <a:prstGeom prst="rect">
                <a:avLst/>
              </a:prstGeom>
              <a:noFill/>
            </p:spPr>
            <p:txBody>
              <a:bodyPr wrap="square" lIns="0" tIns="0" rIns="0" bIns="0" rtlCol="0">
                <a:spAutoFit/>
              </a:bodyPr>
              <a:lstStyle/>
              <a:p>
                <a:pPr>
                  <a:defRPr/>
                </a:pPr>
                <a:r>
                  <a:rPr lang="en-US" b="1" dirty="0">
                    <a:solidFill>
                      <a:srgbClr val="000000"/>
                    </a:solidFill>
                    <a:latin typeface="Arial"/>
                  </a:rPr>
                  <a:t>Tax Exempt (Roth)</a:t>
                </a:r>
              </a:p>
            </p:txBody>
          </p:sp>
        </p:grpSp>
        <p:sp>
          <p:nvSpPr>
            <p:cNvPr id="25" name="Oval 24">
              <a:extLst>
                <a:ext uri="{FF2B5EF4-FFF2-40B4-BE49-F238E27FC236}">
                  <a16:creationId xmlns:a16="http://schemas.microsoft.com/office/drawing/2014/main" id="{55A59FE7-FCD9-E144-89D4-C2B10F5EF8AA}"/>
                </a:ext>
              </a:extLst>
            </p:cNvPr>
            <p:cNvSpPr>
              <a:spLocks noChangeAspect="1"/>
            </p:cNvSpPr>
            <p:nvPr/>
          </p:nvSpPr>
          <p:spPr>
            <a:xfrm>
              <a:off x="8503920" y="3474720"/>
              <a:ext cx="2286000" cy="2286000"/>
            </a:xfrm>
            <a:prstGeom prst="ellipse">
              <a:avLst/>
            </a:prstGeom>
            <a:solidFill>
              <a:srgbClr val="F7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FFFFFF"/>
                  </a:solidFill>
                  <a:latin typeface="Arial"/>
                </a:rPr>
                <a:t>Social Security</a:t>
              </a:r>
            </a:p>
          </p:txBody>
        </p:sp>
        <p:grpSp>
          <p:nvGrpSpPr>
            <p:cNvPr id="45" name="Group 44">
              <a:extLst>
                <a:ext uri="{FF2B5EF4-FFF2-40B4-BE49-F238E27FC236}">
                  <a16:creationId xmlns:a16="http://schemas.microsoft.com/office/drawing/2014/main" id="{643C08DB-B1BC-9E41-A7BC-6DB7F14BEAEF}"/>
                </a:ext>
              </a:extLst>
            </p:cNvPr>
            <p:cNvGrpSpPr/>
            <p:nvPr/>
          </p:nvGrpSpPr>
          <p:grpSpPr>
            <a:xfrm>
              <a:off x="9978333" y="2009001"/>
              <a:ext cx="2229273" cy="553998"/>
              <a:chOff x="10344093" y="1837551"/>
              <a:chExt cx="2229273" cy="553998"/>
            </a:xfrm>
          </p:grpSpPr>
          <p:sp>
            <p:nvSpPr>
              <p:cNvPr id="23" name="TextBox 22">
                <a:extLst>
                  <a:ext uri="{FF2B5EF4-FFF2-40B4-BE49-F238E27FC236}">
                    <a16:creationId xmlns:a16="http://schemas.microsoft.com/office/drawing/2014/main" id="{3623D91B-3177-6345-8284-B415B8BC4454}"/>
                  </a:ext>
                </a:extLst>
              </p:cNvPr>
              <p:cNvSpPr txBox="1"/>
              <p:nvPr/>
            </p:nvSpPr>
            <p:spPr>
              <a:xfrm>
                <a:off x="10516475" y="1837551"/>
                <a:ext cx="2056891" cy="553998"/>
              </a:xfrm>
              <a:prstGeom prst="rect">
                <a:avLst/>
              </a:prstGeom>
              <a:noFill/>
            </p:spPr>
            <p:txBody>
              <a:bodyPr wrap="square" lIns="0" tIns="0" rIns="0" bIns="0" rtlCol="0">
                <a:spAutoFit/>
              </a:bodyPr>
              <a:lstStyle/>
              <a:p>
                <a:pPr>
                  <a:defRPr/>
                </a:pPr>
                <a:r>
                  <a:rPr lang="en-US" b="1" dirty="0">
                    <a:solidFill>
                      <a:srgbClr val="000000"/>
                    </a:solidFill>
                    <a:latin typeface="Arial"/>
                  </a:rPr>
                  <a:t>Health Savings Account (HSA)</a:t>
                </a:r>
              </a:p>
            </p:txBody>
          </p:sp>
          <p:sp>
            <p:nvSpPr>
              <p:cNvPr id="30" name="Oval 29">
                <a:extLst>
                  <a:ext uri="{FF2B5EF4-FFF2-40B4-BE49-F238E27FC236}">
                    <a16:creationId xmlns:a16="http://schemas.microsoft.com/office/drawing/2014/main" id="{A2AC01A1-0F53-1948-B710-7B7EACD505FC}"/>
                  </a:ext>
                </a:extLst>
              </p:cNvPr>
              <p:cNvSpPr>
                <a:spLocks noChangeAspect="1"/>
              </p:cNvSpPr>
              <p:nvPr/>
            </p:nvSpPr>
            <p:spPr>
              <a:xfrm>
                <a:off x="10344093" y="1927912"/>
                <a:ext cx="91440" cy="91440"/>
              </a:xfrm>
              <a:prstGeom prst="ellipse">
                <a:avLst/>
              </a:prstGeom>
              <a:solidFill>
                <a:srgbClr val="005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grpSp>
        <p:grpSp>
          <p:nvGrpSpPr>
            <p:cNvPr id="42" name="Group 41">
              <a:extLst>
                <a:ext uri="{FF2B5EF4-FFF2-40B4-BE49-F238E27FC236}">
                  <a16:creationId xmlns:a16="http://schemas.microsoft.com/office/drawing/2014/main" id="{B1A64A90-E4D8-D34D-BA21-3379CF685277}"/>
                </a:ext>
              </a:extLst>
            </p:cNvPr>
            <p:cNvGrpSpPr/>
            <p:nvPr/>
          </p:nvGrpSpPr>
          <p:grpSpPr>
            <a:xfrm>
              <a:off x="8046720" y="3017520"/>
              <a:ext cx="1096351" cy="587511"/>
              <a:chOff x="8010029" y="3036478"/>
              <a:chExt cx="1096351" cy="587511"/>
            </a:xfrm>
          </p:grpSpPr>
          <p:sp>
            <p:nvSpPr>
              <p:cNvPr id="20" name="TextBox 19">
                <a:extLst>
                  <a:ext uri="{FF2B5EF4-FFF2-40B4-BE49-F238E27FC236}">
                    <a16:creationId xmlns:a16="http://schemas.microsoft.com/office/drawing/2014/main" id="{DEC3F082-BBF7-694C-B71D-23B71A110C6C}"/>
                  </a:ext>
                </a:extLst>
              </p:cNvPr>
              <p:cNvSpPr txBox="1"/>
              <p:nvPr/>
            </p:nvSpPr>
            <p:spPr>
              <a:xfrm>
                <a:off x="8010029" y="3254657"/>
                <a:ext cx="1096351" cy="369332"/>
              </a:xfrm>
              <a:prstGeom prst="rect">
                <a:avLst/>
              </a:prstGeom>
              <a:noFill/>
            </p:spPr>
            <p:txBody>
              <a:bodyPr wrap="square" rtlCol="0">
                <a:spAutoFit/>
              </a:bodyPr>
              <a:lstStyle/>
              <a:p>
                <a:pPr algn="ctr">
                  <a:defRPr/>
                </a:pPr>
                <a:r>
                  <a:rPr lang="en-US" b="1" dirty="0">
                    <a:solidFill>
                      <a:srgbClr val="000000"/>
                    </a:solidFill>
                    <a:latin typeface="Arial"/>
                  </a:rPr>
                  <a:t>Pension</a:t>
                </a:r>
              </a:p>
            </p:txBody>
          </p:sp>
          <p:sp>
            <p:nvSpPr>
              <p:cNvPr id="31" name="Oval 30">
                <a:extLst>
                  <a:ext uri="{FF2B5EF4-FFF2-40B4-BE49-F238E27FC236}">
                    <a16:creationId xmlns:a16="http://schemas.microsoft.com/office/drawing/2014/main" id="{15B2BC0C-6136-8D43-9077-9201AE0CC19B}"/>
                  </a:ext>
                </a:extLst>
              </p:cNvPr>
              <p:cNvSpPr/>
              <p:nvPr/>
            </p:nvSpPr>
            <p:spPr>
              <a:xfrm>
                <a:off x="8426724" y="3036478"/>
                <a:ext cx="182880" cy="182880"/>
              </a:xfrm>
              <a:prstGeom prst="ellipse">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grpSp>
        <p:grpSp>
          <p:nvGrpSpPr>
            <p:cNvPr id="38" name="Group 37">
              <a:extLst>
                <a:ext uri="{FF2B5EF4-FFF2-40B4-BE49-F238E27FC236}">
                  <a16:creationId xmlns:a16="http://schemas.microsoft.com/office/drawing/2014/main" id="{75482408-0C5D-BA45-9BDC-D598F3D72AE0}"/>
                </a:ext>
              </a:extLst>
            </p:cNvPr>
            <p:cNvGrpSpPr/>
            <p:nvPr/>
          </p:nvGrpSpPr>
          <p:grpSpPr>
            <a:xfrm>
              <a:off x="9875520" y="2743200"/>
              <a:ext cx="1737670" cy="685800"/>
              <a:chOff x="2240280" y="2743200"/>
              <a:chExt cx="1737670" cy="685800"/>
            </a:xfrm>
          </p:grpSpPr>
          <p:sp>
            <p:nvSpPr>
              <p:cNvPr id="39" name="Oval 38">
                <a:extLst>
                  <a:ext uri="{FF2B5EF4-FFF2-40B4-BE49-F238E27FC236}">
                    <a16:creationId xmlns:a16="http://schemas.microsoft.com/office/drawing/2014/main" id="{9DCC3C46-7198-644A-88F3-286B0E3788FA}"/>
                  </a:ext>
                </a:extLst>
              </p:cNvPr>
              <p:cNvSpPr/>
              <p:nvPr/>
            </p:nvSpPr>
            <p:spPr>
              <a:xfrm>
                <a:off x="2240280" y="2743200"/>
                <a:ext cx="685800" cy="685800"/>
              </a:xfrm>
              <a:prstGeom prst="ellipse">
                <a:avLst/>
              </a:prstGeom>
              <a:solidFill>
                <a:srgbClr val="ED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a:endParaRPr>
              </a:p>
            </p:txBody>
          </p:sp>
          <p:sp>
            <p:nvSpPr>
              <p:cNvPr id="40" name="TextBox 39">
                <a:extLst>
                  <a:ext uri="{FF2B5EF4-FFF2-40B4-BE49-F238E27FC236}">
                    <a16:creationId xmlns:a16="http://schemas.microsoft.com/office/drawing/2014/main" id="{16B0AB95-0EE2-6549-B271-068433E53131}"/>
                  </a:ext>
                </a:extLst>
              </p:cNvPr>
              <p:cNvSpPr txBox="1"/>
              <p:nvPr/>
            </p:nvSpPr>
            <p:spPr>
              <a:xfrm>
                <a:off x="3000941" y="2968554"/>
                <a:ext cx="977009" cy="276999"/>
              </a:xfrm>
              <a:prstGeom prst="rect">
                <a:avLst/>
              </a:prstGeom>
              <a:noFill/>
            </p:spPr>
            <p:txBody>
              <a:bodyPr wrap="square" lIns="0" tIns="0" rIns="0" bIns="0" rtlCol="0">
                <a:spAutoFit/>
              </a:bodyPr>
              <a:lstStyle/>
              <a:p>
                <a:pPr>
                  <a:defRPr/>
                </a:pPr>
                <a:r>
                  <a:rPr lang="en-US" b="1" dirty="0">
                    <a:solidFill>
                      <a:srgbClr val="000000"/>
                    </a:solidFill>
                    <a:latin typeface="Arial"/>
                  </a:rPr>
                  <a:t>Taxable</a:t>
                </a:r>
              </a:p>
            </p:txBody>
          </p:sp>
        </p:grpSp>
        <p:sp>
          <p:nvSpPr>
            <p:cNvPr id="46" name="Oval 45">
              <a:extLst>
                <a:ext uri="{FF2B5EF4-FFF2-40B4-BE49-F238E27FC236}">
                  <a16:creationId xmlns:a16="http://schemas.microsoft.com/office/drawing/2014/main" id="{59A60733-172B-1648-B02E-4428D5BAA944}"/>
                </a:ext>
              </a:extLst>
            </p:cNvPr>
            <p:cNvSpPr>
              <a:spLocks noChangeAspect="1"/>
            </p:cNvSpPr>
            <p:nvPr/>
          </p:nvSpPr>
          <p:spPr>
            <a:xfrm>
              <a:off x="8229600" y="1371600"/>
              <a:ext cx="1463040" cy="1463040"/>
            </a:xfrm>
            <a:prstGeom prst="ellipse">
              <a:avLst/>
            </a:pr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b="1" dirty="0">
                  <a:solidFill>
                    <a:srgbClr val="FFFFFF"/>
                  </a:solidFill>
                  <a:latin typeface="Arial"/>
                </a:rPr>
                <a:t>Tax Deferred (401K, IRA)</a:t>
              </a:r>
            </a:p>
          </p:txBody>
        </p:sp>
      </p:grpSp>
    </p:spTree>
    <p:extLst>
      <p:ext uri="{BB962C8B-B14F-4D97-AF65-F5344CB8AC3E}">
        <p14:creationId xmlns:p14="http://schemas.microsoft.com/office/powerpoint/2010/main" val="215057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B313-8B30-46D3-8C35-4C8434B0AA42}"/>
              </a:ext>
            </a:extLst>
          </p:cNvPr>
          <p:cNvSpPr>
            <a:spLocks noGrp="1"/>
          </p:cNvSpPr>
          <p:nvPr>
            <p:ph type="title"/>
          </p:nvPr>
        </p:nvSpPr>
        <p:spPr/>
        <p:txBody>
          <a:bodyPr/>
          <a:lstStyle/>
          <a:p>
            <a:r>
              <a:rPr lang="en-US" dirty="0"/>
              <a:t>What do retirees worry about most?</a:t>
            </a:r>
          </a:p>
        </p:txBody>
      </p:sp>
      <p:sp>
        <p:nvSpPr>
          <p:cNvPr id="5" name="Date Placeholder 4">
            <a:extLst>
              <a:ext uri="{FF2B5EF4-FFF2-40B4-BE49-F238E27FC236}">
                <a16:creationId xmlns:a16="http://schemas.microsoft.com/office/drawing/2014/main" id="{70878691-4B47-4963-A61F-90A9B9BA49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AACEEC"/>
                </a:solidFill>
                <a:effectLst/>
                <a:uLnTx/>
                <a:uFillTx/>
                <a:latin typeface="Proxima Nova Light"/>
                <a:ea typeface="+mn-ea"/>
                <a:cs typeface="+mn-cs"/>
              </a:rPr>
              <a:t>09PPT-MIRR-C 03.14.23</a:t>
            </a:r>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6" name="Footer Placeholder 5">
            <a:extLst>
              <a:ext uri="{FF2B5EF4-FFF2-40B4-BE49-F238E27FC236}">
                <a16:creationId xmlns:a16="http://schemas.microsoft.com/office/drawing/2014/main" id="{EBE7EBE4-39CB-44DE-B27E-7D22834EEF3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ACEEC"/>
                </a:solidFill>
                <a:effectLst/>
                <a:uLnTx/>
                <a:uFillTx/>
                <a:latin typeface="Proxima Nova Light"/>
                <a:ea typeface="+mn-ea"/>
                <a:cs typeface="+mn-cs"/>
              </a:rPr>
              <a:t>1. “Aligning Retirement Expectations with Financial Resources”; Insurance Retirement Institute (IRI); 2021.</a:t>
            </a:r>
          </a:p>
        </p:txBody>
      </p:sp>
      <p:sp>
        <p:nvSpPr>
          <p:cNvPr id="7" name="Slide Number Placeholder 6">
            <a:extLst>
              <a:ext uri="{FF2B5EF4-FFF2-40B4-BE49-F238E27FC236}">
                <a16:creationId xmlns:a16="http://schemas.microsoft.com/office/drawing/2014/main" id="{5498CA97-D45D-4620-80F3-5B07636EB1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AACEEC"/>
                </a:solidFill>
                <a:effectLst/>
                <a:uLnTx/>
                <a:uFillTx/>
                <a:latin typeface="Proxima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AACEEC"/>
              </a:solidFill>
              <a:effectLst/>
              <a:uLnTx/>
              <a:uFillTx/>
              <a:latin typeface="Proxima Nova Light"/>
              <a:ea typeface="+mn-ea"/>
              <a:cs typeface="+mn-cs"/>
            </a:endParaRPr>
          </a:p>
        </p:txBody>
      </p:sp>
      <p:sp>
        <p:nvSpPr>
          <p:cNvPr id="8" name="Content Placeholder 2">
            <a:extLst>
              <a:ext uri="{FF2B5EF4-FFF2-40B4-BE49-F238E27FC236}">
                <a16:creationId xmlns:a16="http://schemas.microsoft.com/office/drawing/2014/main" id="{C9871061-5EF6-4914-9FED-8D78CD636CE5}"/>
              </a:ext>
            </a:extLst>
          </p:cNvPr>
          <p:cNvSpPr>
            <a:spLocks noGrp="1"/>
          </p:cNvSpPr>
          <p:nvPr>
            <p:ph sz="half" idx="1"/>
          </p:nvPr>
        </p:nvSpPr>
        <p:spPr>
          <a:xfrm>
            <a:off x="922181" y="5158633"/>
            <a:ext cx="2071725" cy="401602"/>
          </a:xfrm>
        </p:spPr>
        <p:txBody>
          <a:bodyPr>
            <a:noAutofit/>
          </a:bodyPr>
          <a:lstStyle/>
          <a:p>
            <a:pPr marL="0" indent="0" algn="ctr">
              <a:buNone/>
            </a:pPr>
            <a:r>
              <a:rPr lang="en-US" sz="1600" dirty="0"/>
              <a:t>Outliving financial resources: 69%</a:t>
            </a:r>
            <a:r>
              <a:rPr lang="en-US" sz="1600" baseline="30000" dirty="0"/>
              <a:t>1</a:t>
            </a:r>
          </a:p>
        </p:txBody>
      </p:sp>
      <p:sp>
        <p:nvSpPr>
          <p:cNvPr id="9" name="Rectangle 8">
            <a:extLst>
              <a:ext uri="{FF2B5EF4-FFF2-40B4-BE49-F238E27FC236}">
                <a16:creationId xmlns:a16="http://schemas.microsoft.com/office/drawing/2014/main" id="{1BDAABC5-BF37-4CA6-91EA-B62EC62F0493}"/>
              </a:ext>
            </a:extLst>
          </p:cNvPr>
          <p:cNvSpPr/>
          <p:nvPr/>
        </p:nvSpPr>
        <p:spPr>
          <a:xfrm>
            <a:off x="8801752" y="5050073"/>
            <a:ext cx="2146508" cy="618723"/>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Increasing health care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costs: 82%</a:t>
            </a:r>
            <a:r>
              <a:rPr kumimoji="0" lang="en-US" sz="16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0" name="Rectangle 9">
            <a:extLst>
              <a:ext uri="{FF2B5EF4-FFF2-40B4-BE49-F238E27FC236}">
                <a16:creationId xmlns:a16="http://schemas.microsoft.com/office/drawing/2014/main" id="{DEC4413E-F406-46C5-9A17-6F06E8700DF5}"/>
              </a:ext>
            </a:extLst>
          </p:cNvPr>
          <p:cNvSpPr/>
          <p:nvPr/>
        </p:nvSpPr>
        <p:spPr>
          <a:xfrm>
            <a:off x="6175124" y="5106982"/>
            <a:ext cx="1768552" cy="504904"/>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Long-term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 costs: 81%</a:t>
            </a:r>
            <a:r>
              <a:rPr kumimoji="0" lang="en-US" sz="16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1" name="Rectangle 10">
            <a:extLst>
              <a:ext uri="{FF2B5EF4-FFF2-40B4-BE49-F238E27FC236}">
                <a16:creationId xmlns:a16="http://schemas.microsoft.com/office/drawing/2014/main" id="{DB476FBA-13AF-4AE9-BC42-3C470772AB76}"/>
              </a:ext>
            </a:extLst>
          </p:cNvPr>
          <p:cNvSpPr/>
          <p:nvPr/>
        </p:nvSpPr>
        <p:spPr>
          <a:xfrm>
            <a:off x="3693804" y="5159786"/>
            <a:ext cx="1534859" cy="399297"/>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Maintaining their </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lifestyle: 69%</a:t>
            </a:r>
            <a:r>
              <a:rPr kumimoji="0" lang="en-US" sz="16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pic>
        <p:nvPicPr>
          <p:cNvPr id="12" name="Graphic 11" descr="Piggy Bank">
            <a:extLst>
              <a:ext uri="{FF2B5EF4-FFF2-40B4-BE49-F238E27FC236}">
                <a16:creationId xmlns:a16="http://schemas.microsoft.com/office/drawing/2014/main" id="{861CD923-50BD-4E52-BE14-165128A30E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0844" y="1765502"/>
            <a:ext cx="914400" cy="914400"/>
          </a:xfrm>
          <a:prstGeom prst="rect">
            <a:avLst/>
          </a:prstGeom>
        </p:spPr>
      </p:pic>
      <p:pic>
        <p:nvPicPr>
          <p:cNvPr id="13" name="Graphic 12" descr="Medical">
            <a:extLst>
              <a:ext uri="{FF2B5EF4-FFF2-40B4-BE49-F238E27FC236}">
                <a16:creationId xmlns:a16="http://schemas.microsoft.com/office/drawing/2014/main" id="{42B24F55-F07B-48E5-8948-0919B22708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92887" y="1209258"/>
            <a:ext cx="836852" cy="836852"/>
          </a:xfrm>
          <a:prstGeom prst="rect">
            <a:avLst/>
          </a:prstGeom>
        </p:spPr>
      </p:pic>
      <p:pic>
        <p:nvPicPr>
          <p:cNvPr id="14" name="Graphic 13" descr="Schoolhouse">
            <a:extLst>
              <a:ext uri="{FF2B5EF4-FFF2-40B4-BE49-F238E27FC236}">
                <a16:creationId xmlns:a16="http://schemas.microsoft.com/office/drawing/2014/main" id="{DD2275D8-3B74-4BC4-9A14-B850740ABBE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70535" y="1383469"/>
            <a:ext cx="977730" cy="977730"/>
          </a:xfrm>
          <a:prstGeom prst="rect">
            <a:avLst/>
          </a:prstGeom>
        </p:spPr>
      </p:pic>
      <p:sp>
        <p:nvSpPr>
          <p:cNvPr id="15" name="Content Placeholder 2">
            <a:extLst>
              <a:ext uri="{FF2B5EF4-FFF2-40B4-BE49-F238E27FC236}">
                <a16:creationId xmlns:a16="http://schemas.microsoft.com/office/drawing/2014/main" id="{3155459A-F7A8-4194-8D4A-CC667B523C35}"/>
              </a:ext>
            </a:extLst>
          </p:cNvPr>
          <p:cNvSpPr txBox="1">
            <a:spLocks/>
          </p:cNvSpPr>
          <p:nvPr/>
        </p:nvSpPr>
        <p:spPr>
          <a:xfrm>
            <a:off x="1190615" y="2842690"/>
            <a:ext cx="1534858" cy="60295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E7BC51"/>
              </a:buClr>
              <a:buSzTx/>
              <a:buFont typeface="Arial" panose="020B0604020202020204" pitchFamily="34" charset="0"/>
              <a:buNone/>
              <a:tabLst/>
              <a:defRPr/>
            </a:pPr>
            <a:r>
              <a:rPr kumimoji="0" lang="en-US" sz="5400" b="1" i="0" u="none" strike="noStrike" kern="1200" cap="none" spc="0" normalizeH="0" baseline="30000" noProof="0" dirty="0">
                <a:ln>
                  <a:noFill/>
                </a:ln>
                <a:solidFill>
                  <a:srgbClr val="E7BC51"/>
                </a:solidFill>
                <a:effectLst/>
                <a:uLnTx/>
                <a:uFillTx/>
                <a:latin typeface="Arial" panose="020B0604020202020204" pitchFamily="34" charset="0"/>
                <a:ea typeface="+mn-ea"/>
                <a:cs typeface="Arial" panose="020B0604020202020204" pitchFamily="34" charset="0"/>
              </a:rPr>
              <a:t>69%</a:t>
            </a:r>
          </a:p>
        </p:txBody>
      </p:sp>
      <p:sp>
        <p:nvSpPr>
          <p:cNvPr id="16" name="Content Placeholder 2">
            <a:extLst>
              <a:ext uri="{FF2B5EF4-FFF2-40B4-BE49-F238E27FC236}">
                <a16:creationId xmlns:a16="http://schemas.microsoft.com/office/drawing/2014/main" id="{F82E6BFF-7456-4542-92A6-7F37E85BB49E}"/>
              </a:ext>
            </a:extLst>
          </p:cNvPr>
          <p:cNvSpPr txBox="1">
            <a:spLocks/>
          </p:cNvSpPr>
          <p:nvPr/>
        </p:nvSpPr>
        <p:spPr>
          <a:xfrm>
            <a:off x="9043884" y="2228289"/>
            <a:ext cx="1534858" cy="399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E7BC51"/>
              </a:buClr>
              <a:buSzTx/>
              <a:buFont typeface="Arial" panose="020B0604020202020204" pitchFamily="34" charset="0"/>
              <a:buNone/>
              <a:tabLst/>
              <a:defRPr/>
            </a:pPr>
            <a:r>
              <a:rPr kumimoji="0" lang="en-US" sz="5400" b="1" i="0" u="none" strike="noStrike" kern="1200" cap="none" spc="0" normalizeH="0" baseline="30000" noProof="0" dirty="0">
                <a:ln>
                  <a:noFill/>
                </a:ln>
                <a:solidFill>
                  <a:srgbClr val="004282"/>
                </a:solidFill>
                <a:effectLst/>
                <a:uLnTx/>
                <a:uFillTx/>
                <a:latin typeface="Arial" panose="020B0604020202020204" pitchFamily="34" charset="0"/>
                <a:ea typeface="+mn-ea"/>
                <a:cs typeface="Arial" panose="020B0604020202020204" pitchFamily="34" charset="0"/>
              </a:rPr>
              <a:t>82%</a:t>
            </a:r>
          </a:p>
        </p:txBody>
      </p:sp>
      <p:sp>
        <p:nvSpPr>
          <p:cNvPr id="17" name="Content Placeholder 2">
            <a:extLst>
              <a:ext uri="{FF2B5EF4-FFF2-40B4-BE49-F238E27FC236}">
                <a16:creationId xmlns:a16="http://schemas.microsoft.com/office/drawing/2014/main" id="{25416FBD-AD4F-41E5-B9FF-CC176B80D4DF}"/>
              </a:ext>
            </a:extLst>
          </p:cNvPr>
          <p:cNvSpPr txBox="1">
            <a:spLocks/>
          </p:cNvSpPr>
          <p:nvPr/>
        </p:nvSpPr>
        <p:spPr>
          <a:xfrm>
            <a:off x="6291971" y="2512004"/>
            <a:ext cx="1534858" cy="399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E7BC51"/>
              </a:buClr>
              <a:buSzTx/>
              <a:buFont typeface="Arial" panose="020B0604020202020204" pitchFamily="34" charset="0"/>
              <a:buNone/>
              <a:tabLst/>
              <a:defRPr/>
            </a:pPr>
            <a:r>
              <a:rPr kumimoji="0" lang="en-US" sz="5400" b="1" i="0" u="none" strike="noStrike" kern="1200" cap="none" spc="0" normalizeH="0" baseline="30000" noProof="0" dirty="0">
                <a:ln>
                  <a:noFill/>
                </a:ln>
                <a:solidFill>
                  <a:srgbClr val="78B1E0"/>
                </a:solidFill>
                <a:effectLst/>
                <a:uLnTx/>
                <a:uFillTx/>
                <a:latin typeface="Arial" panose="020B0604020202020204" pitchFamily="34" charset="0"/>
                <a:ea typeface="+mn-ea"/>
                <a:cs typeface="Arial" panose="020B0604020202020204" pitchFamily="34" charset="0"/>
              </a:rPr>
              <a:t>81%</a:t>
            </a:r>
          </a:p>
        </p:txBody>
      </p:sp>
      <p:sp>
        <p:nvSpPr>
          <p:cNvPr id="18" name="Content Placeholder 2">
            <a:extLst>
              <a:ext uri="{FF2B5EF4-FFF2-40B4-BE49-F238E27FC236}">
                <a16:creationId xmlns:a16="http://schemas.microsoft.com/office/drawing/2014/main" id="{53E3566B-F7BD-4D86-BDB1-C07C360FA817}"/>
              </a:ext>
            </a:extLst>
          </p:cNvPr>
          <p:cNvSpPr txBox="1">
            <a:spLocks/>
          </p:cNvSpPr>
          <p:nvPr/>
        </p:nvSpPr>
        <p:spPr>
          <a:xfrm>
            <a:off x="3729901" y="2842690"/>
            <a:ext cx="1534858" cy="399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E7BC51"/>
              </a:buClr>
              <a:buSzTx/>
              <a:buFont typeface="Arial" panose="020B0604020202020204" pitchFamily="34" charset="0"/>
              <a:buNone/>
              <a:tabLst/>
              <a:defRPr/>
            </a:pPr>
            <a:r>
              <a:rPr kumimoji="0" lang="en-US" sz="5400" b="1" i="0" u="none" strike="noStrike" kern="1200" cap="none" spc="0" normalizeH="0" baseline="30000" noProof="0" dirty="0">
                <a:ln>
                  <a:noFill/>
                </a:ln>
                <a:solidFill>
                  <a:srgbClr val="7F7F7F"/>
                </a:solidFill>
                <a:effectLst/>
                <a:uLnTx/>
                <a:uFillTx/>
                <a:latin typeface="Arial" panose="020B0604020202020204" pitchFamily="34" charset="0"/>
                <a:ea typeface="+mn-ea"/>
                <a:cs typeface="Arial" panose="020B0604020202020204" pitchFamily="34" charset="0"/>
              </a:rPr>
              <a:t>69%</a:t>
            </a:r>
          </a:p>
        </p:txBody>
      </p:sp>
      <p:pic>
        <p:nvPicPr>
          <p:cNvPr id="19" name="Graphic 18" descr="Money">
            <a:extLst>
              <a:ext uri="{FF2B5EF4-FFF2-40B4-BE49-F238E27FC236}">
                <a16:creationId xmlns:a16="http://schemas.microsoft.com/office/drawing/2014/main" id="{7B6F8AFD-6CCA-4E78-9C69-46E9B92E379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72583" y="1834051"/>
            <a:ext cx="777302" cy="777302"/>
          </a:xfrm>
          <a:prstGeom prst="rect">
            <a:avLst/>
          </a:prstGeom>
        </p:spPr>
      </p:pic>
      <p:sp>
        <p:nvSpPr>
          <p:cNvPr id="20" name="Rectangle 19">
            <a:extLst>
              <a:ext uri="{FF2B5EF4-FFF2-40B4-BE49-F238E27FC236}">
                <a16:creationId xmlns:a16="http://schemas.microsoft.com/office/drawing/2014/main" id="{624C2746-B62B-4088-9C20-936DA75FE881}"/>
              </a:ext>
            </a:extLst>
          </p:cNvPr>
          <p:cNvSpPr/>
          <p:nvPr/>
        </p:nvSpPr>
        <p:spPr>
          <a:xfrm>
            <a:off x="1270776" y="3255533"/>
            <a:ext cx="1374536" cy="1529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Light"/>
              <a:ea typeface="+mn-ea"/>
              <a:cs typeface="+mn-cs"/>
            </a:endParaRPr>
          </a:p>
        </p:txBody>
      </p:sp>
      <p:sp>
        <p:nvSpPr>
          <p:cNvPr id="21" name="Rectangle 20">
            <a:extLst>
              <a:ext uri="{FF2B5EF4-FFF2-40B4-BE49-F238E27FC236}">
                <a16:creationId xmlns:a16="http://schemas.microsoft.com/office/drawing/2014/main" id="{F1A33A14-D698-4F67-979C-8A1D988481F5}"/>
              </a:ext>
            </a:extLst>
          </p:cNvPr>
          <p:cNvSpPr/>
          <p:nvPr/>
        </p:nvSpPr>
        <p:spPr>
          <a:xfrm>
            <a:off x="3773966" y="3255533"/>
            <a:ext cx="1374536" cy="15298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Light"/>
              <a:ea typeface="+mn-ea"/>
              <a:cs typeface="+mn-cs"/>
            </a:endParaRPr>
          </a:p>
        </p:txBody>
      </p:sp>
      <p:sp>
        <p:nvSpPr>
          <p:cNvPr id="22" name="Rectangle 21">
            <a:extLst>
              <a:ext uri="{FF2B5EF4-FFF2-40B4-BE49-F238E27FC236}">
                <a16:creationId xmlns:a16="http://schemas.microsoft.com/office/drawing/2014/main" id="{4A14378D-B1C5-4AE8-840E-96A41F520F86}"/>
              </a:ext>
            </a:extLst>
          </p:cNvPr>
          <p:cNvSpPr/>
          <p:nvPr/>
        </p:nvSpPr>
        <p:spPr>
          <a:xfrm>
            <a:off x="6439283" y="2955094"/>
            <a:ext cx="1374536" cy="1830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B1E0"/>
              </a:solidFill>
              <a:effectLst/>
              <a:uLnTx/>
              <a:uFillTx/>
              <a:latin typeface="Proxima Nova Light"/>
              <a:ea typeface="+mn-ea"/>
              <a:cs typeface="+mn-cs"/>
            </a:endParaRPr>
          </a:p>
        </p:txBody>
      </p:sp>
      <p:sp>
        <p:nvSpPr>
          <p:cNvPr id="23" name="Rectangle 22">
            <a:extLst>
              <a:ext uri="{FF2B5EF4-FFF2-40B4-BE49-F238E27FC236}">
                <a16:creationId xmlns:a16="http://schemas.microsoft.com/office/drawing/2014/main" id="{D47C8200-BCB0-4E1D-915C-58247E61408D}"/>
              </a:ext>
            </a:extLst>
          </p:cNvPr>
          <p:cNvSpPr/>
          <p:nvPr/>
        </p:nvSpPr>
        <p:spPr>
          <a:xfrm>
            <a:off x="9152728" y="2679902"/>
            <a:ext cx="1374536" cy="2105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8B1E0"/>
              </a:solidFill>
              <a:effectLst/>
              <a:uLnTx/>
              <a:uFillTx/>
              <a:latin typeface="Proxima Nova Light"/>
              <a:ea typeface="+mn-ea"/>
              <a:cs typeface="+mn-cs"/>
            </a:endParaRPr>
          </a:p>
        </p:txBody>
      </p:sp>
    </p:spTree>
    <p:extLst>
      <p:ext uri="{BB962C8B-B14F-4D97-AF65-F5344CB8AC3E}">
        <p14:creationId xmlns:p14="http://schemas.microsoft.com/office/powerpoint/2010/main" val="194971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LLM 2023 Master">
  <a:themeElements>
    <a:clrScheme name="Custom 1">
      <a:dk1>
        <a:sysClr val="windowText" lastClr="000000"/>
      </a:dk1>
      <a:lt1>
        <a:sysClr val="window" lastClr="FFFFFF"/>
      </a:lt1>
      <a:dk2>
        <a:srgbClr val="004282"/>
      </a:dk2>
      <a:lt2>
        <a:srgbClr val="D8D8D8"/>
      </a:lt2>
      <a:accent1>
        <a:srgbClr val="004282"/>
      </a:accent1>
      <a:accent2>
        <a:srgbClr val="78B1E0"/>
      </a:accent2>
      <a:accent3>
        <a:srgbClr val="7F7F7F"/>
      </a:accent3>
      <a:accent4>
        <a:srgbClr val="E7BC51"/>
      </a:accent4>
      <a:accent5>
        <a:srgbClr val="AACEEC"/>
      </a:accent5>
      <a:accent6>
        <a:srgbClr val="D0E4F4"/>
      </a:accent6>
      <a:hlink>
        <a:srgbClr val="595959"/>
      </a:hlink>
      <a:folHlink>
        <a:srgbClr val="0C0C0C"/>
      </a:folHlink>
    </a:clrScheme>
    <a:fontScheme name="Proxima Nova">
      <a:majorFont>
        <a:latin typeface="Proxima Nova Extrabold"/>
        <a:ea typeface=""/>
        <a:cs typeface=""/>
      </a:majorFont>
      <a:minorFont>
        <a:latin typeface="Proxima Nova Ligh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Content Slid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_PPT_0219_16x9.potx" id="{220C7E89-ADE7-4747-B8FA-281E6E528BB4}" vid="{78283603-4D8C-4449-B4AC-4164BE037702}"/>
    </a:ext>
  </a:extLst>
</a:theme>
</file>

<file path=ppt/theme/theme4.xml><?xml version="1.0" encoding="utf-8"?>
<a:theme xmlns:a="http://schemas.openxmlformats.org/drawingml/2006/main" name="Section Break">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_PPT_0219_16x9.potx" id="{220C7E89-ADE7-4747-B8FA-281E6E528BB4}" vid="{A12E54AE-1267-44A4-A18E-F21BDB822682}"/>
    </a:ext>
  </a:extLst>
</a:theme>
</file>

<file path=ppt/theme/theme5.xml><?xml version="1.0" encoding="utf-8"?>
<a:theme xmlns:a="http://schemas.openxmlformats.org/drawingml/2006/main" name="FT 16x9 Corporate Template">
  <a:themeElements>
    <a:clrScheme name="2016 Template">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 name="Table Blue">
      <a:srgbClr val="DFF0F7"/>
    </a:custClr>
  </a:custClrLst>
  <a:extLst>
    <a:ext uri="{05A4C25C-085E-4340-85A3-A5531E510DB2}">
      <thm15:themeFamily xmlns:thm15="http://schemas.microsoft.com/office/thememl/2012/main" name="Presentation2" id="{55E2029C-0E63-44F9-AD07-2160E333FD25}" vid="{377E8687-7D35-4E53-B391-A437E820A71E}"/>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spcBef>
            <a:spcPts val="0"/>
          </a:spcBef>
          <a:spcAft>
            <a:spcPts val="1200"/>
          </a:spcAft>
          <a:buNone/>
          <a:defRPr sz="4200" b="1"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Custom 1">
      <a:dk1>
        <a:srgbClr val="1A2F59"/>
      </a:dk1>
      <a:lt1>
        <a:srgbClr val="FFFFFF"/>
      </a:lt1>
      <a:dk2>
        <a:srgbClr val="F2F2F2"/>
      </a:dk2>
      <a:lt2>
        <a:srgbClr val="A5A5A5"/>
      </a:lt2>
      <a:accent1>
        <a:srgbClr val="1A2F59"/>
      </a:accent1>
      <a:accent2>
        <a:srgbClr val="DA772F"/>
      </a:accent2>
      <a:accent3>
        <a:srgbClr val="F2F2F2"/>
      </a:accent3>
      <a:accent4>
        <a:srgbClr val="248BCB"/>
      </a:accent4>
      <a:accent5>
        <a:srgbClr val="666666"/>
      </a:accent5>
      <a:accent6>
        <a:srgbClr val="014067"/>
      </a:accent6>
      <a:hlink>
        <a:srgbClr val="00194C"/>
      </a:hlink>
      <a:folHlink>
        <a:srgbClr val="248BCB"/>
      </a:folHlink>
    </a:clrScheme>
    <a:fontScheme name="Branded">
      <a:majorFont>
        <a:latin typeface="Clarendon LT Std"/>
        <a:ea typeface=""/>
        <a:cs typeface=""/>
      </a:majorFont>
      <a:minorFont>
        <a:latin typeface="Avenir LT Std 6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Custom 1">
      <a:dk1>
        <a:srgbClr val="1A2F59"/>
      </a:dk1>
      <a:lt1>
        <a:srgbClr val="FFFFFF"/>
      </a:lt1>
      <a:dk2>
        <a:srgbClr val="F2F2F2"/>
      </a:dk2>
      <a:lt2>
        <a:srgbClr val="A5A5A5"/>
      </a:lt2>
      <a:accent1>
        <a:srgbClr val="1A2F59"/>
      </a:accent1>
      <a:accent2>
        <a:srgbClr val="DA772F"/>
      </a:accent2>
      <a:accent3>
        <a:srgbClr val="F2F2F2"/>
      </a:accent3>
      <a:accent4>
        <a:srgbClr val="248BCB"/>
      </a:accent4>
      <a:accent5>
        <a:srgbClr val="666666"/>
      </a:accent5>
      <a:accent6>
        <a:srgbClr val="014067"/>
      </a:accent6>
      <a:hlink>
        <a:srgbClr val="00194C"/>
      </a:hlink>
      <a:folHlink>
        <a:srgbClr val="248BCB"/>
      </a:folHlink>
    </a:clrScheme>
    <a:fontScheme name="Branded">
      <a:majorFont>
        <a:latin typeface="Clarendon LT Std"/>
        <a:ea typeface=""/>
        <a:cs typeface=""/>
      </a:majorFont>
      <a:minorFont>
        <a:latin typeface="Avenir LT Std 65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TotalTime>
  <Words>9457</Words>
  <Application>Microsoft Office PowerPoint</Application>
  <PresentationFormat>Widescreen</PresentationFormat>
  <Paragraphs>857</Paragraphs>
  <Slides>39</Slides>
  <Notes>39</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39</vt:i4>
      </vt:variant>
    </vt:vector>
  </HeadingPairs>
  <TitlesOfParts>
    <vt:vector size="63" baseType="lpstr">
      <vt:lpstr>Aptos</vt:lpstr>
      <vt:lpstr>Aptos Display</vt:lpstr>
      <vt:lpstr>Arial</vt:lpstr>
      <vt:lpstr>Arial Narrow</vt:lpstr>
      <vt:lpstr>Avenir LT Std 35 Light</vt:lpstr>
      <vt:lpstr>Avenir LT Std 65 Medium</vt:lpstr>
      <vt:lpstr>Avenir LT Std 65 Medium (Body)</vt:lpstr>
      <vt:lpstr>Calibri</vt:lpstr>
      <vt:lpstr>Calibri Light</vt:lpstr>
      <vt:lpstr>Clarendon LT Std</vt:lpstr>
      <vt:lpstr>Clarendon LT Std Light</vt:lpstr>
      <vt:lpstr>Helvetica</vt:lpstr>
      <vt:lpstr>Proxima Nova Extrabold</vt:lpstr>
      <vt:lpstr>Proxima Nova Light</vt:lpstr>
      <vt:lpstr>Wingdings</vt:lpstr>
      <vt:lpstr>Wingdings 2</vt:lpstr>
      <vt:lpstr>Office Theme</vt:lpstr>
      <vt:lpstr>ELLM 2023 Master</vt:lpstr>
      <vt:lpstr>Content Slide</vt:lpstr>
      <vt:lpstr>Section Break</vt:lpstr>
      <vt:lpstr>FT 16x9 Corporate Template</vt:lpstr>
      <vt:lpstr>1_Office Theme</vt:lpstr>
      <vt:lpstr>3_Office Theme</vt:lpstr>
      <vt:lpstr>2_Office Theme</vt:lpstr>
      <vt:lpstr>PowerPoint Presentation</vt:lpstr>
      <vt:lpstr>PowerPoint Presentation</vt:lpstr>
      <vt:lpstr>Presented By</vt:lpstr>
      <vt:lpstr>PowerPoint Presentation</vt:lpstr>
      <vt:lpstr>Guest Speaker</vt:lpstr>
      <vt:lpstr>PowerPoint Presentation</vt:lpstr>
      <vt:lpstr>Retirement income yesterday vs. today</vt:lpstr>
      <vt:lpstr>PowerPoint Presentation</vt:lpstr>
      <vt:lpstr>What do retirees worry about most?</vt:lpstr>
      <vt:lpstr>Exploring the seven retirement income risks</vt:lpstr>
      <vt:lpstr>Longevity risk</vt:lpstr>
      <vt:lpstr>Health care risk</vt:lpstr>
      <vt:lpstr>Health care risk</vt:lpstr>
      <vt:lpstr>Health care risk</vt:lpstr>
      <vt:lpstr>Market risk</vt:lpstr>
      <vt:lpstr>Market risk</vt:lpstr>
      <vt:lpstr>Sequence of return risk</vt:lpstr>
      <vt:lpstr>Sequence of return risk</vt:lpstr>
      <vt:lpstr>Withdrawal rate risk</vt:lpstr>
      <vt:lpstr>RMDs in down markets impact an IRA</vt:lpstr>
      <vt:lpstr>Fixed income risk</vt:lpstr>
      <vt:lpstr>Inflation risk</vt:lpstr>
      <vt:lpstr>The ART of managing income risk</vt:lpstr>
      <vt:lpstr>The ART of managing income risk</vt:lpstr>
      <vt:lpstr>The ART of managing income risk</vt:lpstr>
      <vt:lpstr>Annuities can offer an RMD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Erika Yadron</dc:creator>
  <cp:lastModifiedBy>Erika Yadron</cp:lastModifiedBy>
  <cp:revision>29</cp:revision>
  <dcterms:created xsi:type="dcterms:W3CDTF">2024-02-23T21:58:54Z</dcterms:created>
  <dcterms:modified xsi:type="dcterms:W3CDTF">2024-02-26T16:22:25Z</dcterms:modified>
</cp:coreProperties>
</file>