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2.xml" ContentType="application/vnd.openxmlformats-officedocument.presentationml.tag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4.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18" r:id="rId5"/>
    <p:sldMasterId id="2147483863" r:id="rId6"/>
    <p:sldMasterId id="2147483885" r:id="rId7"/>
  </p:sldMasterIdLst>
  <p:notesMasterIdLst>
    <p:notesMasterId r:id="rId18"/>
  </p:notesMasterIdLst>
  <p:handoutMasterIdLst>
    <p:handoutMasterId r:id="rId19"/>
  </p:handoutMasterIdLst>
  <p:sldIdLst>
    <p:sldId id="448" r:id="rId8"/>
    <p:sldId id="1803" r:id="rId9"/>
    <p:sldId id="1491" r:id="rId10"/>
    <p:sldId id="1825" r:id="rId11"/>
    <p:sldId id="1455" r:id="rId12"/>
    <p:sldId id="1600" r:id="rId13"/>
    <p:sldId id="1436" r:id="rId14"/>
    <p:sldId id="1824" r:id="rId15"/>
    <p:sldId id="445" r:id="rId16"/>
    <p:sldId id="148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FF1131-ADE2-29FC-32E1-33AB0512267F}" name="Chang, Ryan" initials="RC" userId="S::ryan.chang@kestrafinancial.com::a3a1ec67-485b-4799-b85c-43e1efc1459e" providerId="AD"/>
  <p188:author id="{1D901037-054C-35DE-EDF1-2918AE3BB0FF}" name="Choquette, John" initials="CJ" userId="S::john.choquette@kestrafinancial.com::16a53755-7d11-41b8-b74d-eabdb55debcc" providerId="AD"/>
  <p188:author id="{B77E9D7A-59ED-8BE1-4627-5A26D4DC2224}" name="Barragan, John" initials="BJ" userId="S::John.Barragan@kestrafinancial.com::768a8bae-3668-43b6-977e-66740a238b8b" providerId="AD"/>
  <p188:author id="{145ACB92-05E3-C71E-95DB-08CA5FAD3306}" name="Chang, Ryan" initials="CR" userId="S::Ryan.Chang@kestrafinancial.com::a3a1ec67-485b-4799-b85c-43e1efc1459e" providerId="AD"/>
  <p188:author id="{AE4754A0-8BB9-1D45-D48F-A78C83E22C56}" name="Murphy, Kara" initials="MK" userId="S::kara.murphy@kestrafinancial.com::936ee436-71b5-446d-9f68-807f5a2be99c" providerId="AD"/>
  <p188:author id="{3D7397AA-3424-8D13-ACD7-8F0C66F4B764}" name="Barragan, John" initials="BJ" userId="S::john.barragan@kestrafinancial.com::768a8bae-3668-43b6-977e-66740a238b8b" providerId="AD"/>
  <p188:author id="{772C2AF7-8A30-E825-4913-65BAAFA2D8EE}" name="Zhang, Alan" initials="ZA" userId="S::alan.zhang@kestrafinancial.com::21001c02-180c-4c22-a617-9502d201b47b" providerId="AD"/>
  <p188:author id="{F13717FF-4EE8-8286-1658-B6808B7C1EDD}" name="Liza" initials="L" userId="Liza"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tt Eller" initials="ME" lastIdx="30" clrIdx="0">
    <p:extLst>
      <p:ext uri="{19B8F6BF-5375-455C-9EA6-DF929625EA0E}">
        <p15:presenceInfo xmlns:p15="http://schemas.microsoft.com/office/powerpoint/2012/main" userId="S::matt.eller@snowsoftware.com::1e4478ff-f0e0-468c-8fff-f9c4a91e9a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9A4F"/>
    <a:srgbClr val="57839B"/>
    <a:srgbClr val="2B4651"/>
    <a:srgbClr val="233841"/>
    <a:srgbClr val="3CA3C0"/>
    <a:srgbClr val="2B4751"/>
    <a:srgbClr val="F86400"/>
    <a:srgbClr val="8046DB"/>
    <a:srgbClr val="00CC5C"/>
    <a:srgbClr val="498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E2A318D-8B59-437B-8076-AC0480F4FEA7}" v="862" dt="2023-10-16T13:57:08.306"/>
    <p1510:client id="{B1EBD345-7300-4B20-B05C-CB8E0EB18DB7}" v="1505" dt="2023-10-15T16:40:43.252"/>
    <p1510:client id="{CA949919-8270-4FA4-8F64-60D71D38966A}" v="25" dt="2023-10-16T14:09:22.40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4.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oquette, John" userId="16a53755-7d11-41b8-b74d-eabdb55debcc" providerId="ADAL" clId="{B1EBD345-7300-4B20-B05C-CB8E0EB18DB7}"/>
    <pc:docChg chg="undo redo custSel modSld">
      <pc:chgData name="Choquette, John" userId="16a53755-7d11-41b8-b74d-eabdb55debcc" providerId="ADAL" clId="{B1EBD345-7300-4B20-B05C-CB8E0EB18DB7}" dt="2023-10-15T16:40:43.252" v="1492" actId="20577"/>
      <pc:docMkLst>
        <pc:docMk/>
      </pc:docMkLst>
      <pc:sldChg chg="addSp delSp modSp mod">
        <pc:chgData name="Choquette, John" userId="16a53755-7d11-41b8-b74d-eabdb55debcc" providerId="ADAL" clId="{B1EBD345-7300-4B20-B05C-CB8E0EB18DB7}" dt="2023-10-13T23:06:16.821" v="1128" actId="1076"/>
        <pc:sldMkLst>
          <pc:docMk/>
          <pc:sldMk cId="3791691989" sldId="1436"/>
        </pc:sldMkLst>
        <pc:spChg chg="mod">
          <ac:chgData name="Choquette, John" userId="16a53755-7d11-41b8-b74d-eabdb55debcc" providerId="ADAL" clId="{B1EBD345-7300-4B20-B05C-CB8E0EB18DB7}" dt="2023-10-13T23:05:36.782" v="1115" actId="1076"/>
          <ac:spMkLst>
            <pc:docMk/>
            <pc:sldMk cId="3791691989" sldId="1436"/>
            <ac:spMk id="6" creationId="{FEAC2348-8708-CAE8-E1B4-09417E3F87F0}"/>
          </ac:spMkLst>
        </pc:spChg>
        <pc:spChg chg="add mod">
          <ac:chgData name="Choquette, John" userId="16a53755-7d11-41b8-b74d-eabdb55debcc" providerId="ADAL" clId="{B1EBD345-7300-4B20-B05C-CB8E0EB18DB7}" dt="2023-10-13T23:06:11.358" v="1127" actId="1076"/>
          <ac:spMkLst>
            <pc:docMk/>
            <pc:sldMk cId="3791691989" sldId="1436"/>
            <ac:spMk id="7" creationId="{8B38A797-8CFE-33F9-7518-FCCB81BC8FBF}"/>
          </ac:spMkLst>
        </pc:spChg>
        <pc:spChg chg="mod">
          <ac:chgData name="Choquette, John" userId="16a53755-7d11-41b8-b74d-eabdb55debcc" providerId="ADAL" clId="{B1EBD345-7300-4B20-B05C-CB8E0EB18DB7}" dt="2023-10-13T23:06:16.821" v="1128" actId="1076"/>
          <ac:spMkLst>
            <pc:docMk/>
            <pc:sldMk cId="3791691989" sldId="1436"/>
            <ac:spMk id="9" creationId="{467DB31D-4C4C-7234-2D85-0FF4DB4CE247}"/>
          </ac:spMkLst>
        </pc:spChg>
        <pc:graphicFrameChg chg="add del mod">
          <ac:chgData name="Choquette, John" userId="16a53755-7d11-41b8-b74d-eabdb55debcc" providerId="ADAL" clId="{B1EBD345-7300-4B20-B05C-CB8E0EB18DB7}" dt="2023-10-13T20:26:05.413" v="935"/>
          <ac:graphicFrameMkLst>
            <pc:docMk/>
            <pc:sldMk cId="3791691989" sldId="1436"/>
            <ac:graphicFrameMk id="3" creationId="{B3DDAD8D-E27D-BE07-9E03-55D7E9D126D6}"/>
          </ac:graphicFrameMkLst>
        </pc:graphicFrameChg>
        <pc:graphicFrameChg chg="add mod modGraphic">
          <ac:chgData name="Choquette, John" userId="16a53755-7d11-41b8-b74d-eabdb55debcc" providerId="ADAL" clId="{B1EBD345-7300-4B20-B05C-CB8E0EB18DB7}" dt="2023-10-13T23:05:47.771" v="1125" actId="1037"/>
          <ac:graphicFrameMkLst>
            <pc:docMk/>
            <pc:sldMk cId="3791691989" sldId="1436"/>
            <ac:graphicFrameMk id="4" creationId="{4898BC55-C3FD-8407-FABD-BF2DC09F6480}"/>
          </ac:graphicFrameMkLst>
        </pc:graphicFrameChg>
        <pc:graphicFrameChg chg="del replST">
          <ac:chgData name="Choquette, John" userId="16a53755-7d11-41b8-b74d-eabdb55debcc" providerId="ADAL" clId="{B1EBD345-7300-4B20-B05C-CB8E0EB18DB7}" dt="2023-10-13T20:26:00.757" v="931" actId="478"/>
          <ac:graphicFrameMkLst>
            <pc:docMk/>
            <pc:sldMk cId="3791691989" sldId="1436"/>
            <ac:graphicFrameMk id="5" creationId="{59F5EF81-94E2-CC7B-A014-7A8C10D4A82E}"/>
          </ac:graphicFrameMkLst>
        </pc:graphicFrameChg>
      </pc:sldChg>
      <pc:sldChg chg="addSp delSp modSp mod modCm">
        <pc:chgData name="Choquette, John" userId="16a53755-7d11-41b8-b74d-eabdb55debcc" providerId="ADAL" clId="{B1EBD345-7300-4B20-B05C-CB8E0EB18DB7}" dt="2023-10-15T16:33:01.258" v="1427"/>
        <pc:sldMkLst>
          <pc:docMk/>
          <pc:sldMk cId="3883685143" sldId="1455"/>
        </pc:sldMkLst>
        <pc:spChg chg="add mod">
          <ac:chgData name="Choquette, John" userId="16a53755-7d11-41b8-b74d-eabdb55debcc" providerId="ADAL" clId="{B1EBD345-7300-4B20-B05C-CB8E0EB18DB7}" dt="2023-10-15T16:31:51.624" v="1409" actId="1036"/>
          <ac:spMkLst>
            <pc:docMk/>
            <pc:sldMk cId="3883685143" sldId="1455"/>
            <ac:spMk id="5" creationId="{C8F40FA6-E4B7-EE54-826D-0D4A082C5F9B}"/>
          </ac:spMkLst>
        </pc:spChg>
        <pc:spChg chg="mod">
          <ac:chgData name="Choquette, John" userId="16a53755-7d11-41b8-b74d-eabdb55debcc" providerId="ADAL" clId="{B1EBD345-7300-4B20-B05C-CB8E0EB18DB7}" dt="2023-10-15T16:31:02.022" v="1400" actId="1035"/>
          <ac:spMkLst>
            <pc:docMk/>
            <pc:sldMk cId="3883685143" sldId="1455"/>
            <ac:spMk id="8" creationId="{D64EF610-AF66-ACC9-5397-513C04504201}"/>
          </ac:spMkLst>
        </pc:spChg>
        <pc:spChg chg="mod">
          <ac:chgData name="Choquette, John" userId="16a53755-7d11-41b8-b74d-eabdb55debcc" providerId="ADAL" clId="{B1EBD345-7300-4B20-B05C-CB8E0EB18DB7}" dt="2023-10-15T16:31:02.022" v="1400" actId="1035"/>
          <ac:spMkLst>
            <pc:docMk/>
            <pc:sldMk cId="3883685143" sldId="1455"/>
            <ac:spMk id="10" creationId="{A41C5711-608B-410E-4267-1A6177DE5118}"/>
          </ac:spMkLst>
        </pc:spChg>
        <pc:graphicFrameChg chg="add del mod">
          <ac:chgData name="Choquette, John" userId="16a53755-7d11-41b8-b74d-eabdb55debcc" providerId="ADAL" clId="{B1EBD345-7300-4B20-B05C-CB8E0EB18DB7}" dt="2023-10-13T17:59:34.360" v="897"/>
          <ac:graphicFrameMkLst>
            <pc:docMk/>
            <pc:sldMk cId="3883685143" sldId="1455"/>
            <ac:graphicFrameMk id="2" creationId="{F8F34895-1099-467B-C258-67B6CAD31274}"/>
          </ac:graphicFrameMkLst>
        </pc:graphicFrameChg>
        <pc:graphicFrameChg chg="add mod replST modGraphic">
          <ac:chgData name="Choquette, John" userId="16a53755-7d11-41b8-b74d-eabdb55debcc" providerId="ADAL" clId="{B1EBD345-7300-4B20-B05C-CB8E0EB18DB7}" dt="2023-10-15T16:33:01.258" v="1427"/>
          <ac:graphicFrameMkLst>
            <pc:docMk/>
            <pc:sldMk cId="3883685143" sldId="1455"/>
            <ac:graphicFrameMk id="3" creationId="{989094D2-3792-48B7-336A-9679F6BE4FDA}"/>
          </ac:graphicFrameMkLst>
        </pc:graphicFrameChg>
        <pc:graphicFrameChg chg="del replST">
          <ac:chgData name="Choquette, John" userId="16a53755-7d11-41b8-b74d-eabdb55debcc" providerId="ADAL" clId="{B1EBD345-7300-4B20-B05C-CB8E0EB18DB7}" dt="2023-10-13T17:59:25.613" v="893" actId="478"/>
          <ac:graphicFrameMkLst>
            <pc:docMk/>
            <pc:sldMk cId="3883685143" sldId="1455"/>
            <ac:graphicFrameMk id="9" creationId="{AEF5D553-9FEA-D96F-C1B3-87509F2DB40B}"/>
          </ac:graphicFrameMkLst>
        </pc:graphicFrameChg>
        <pc:extLst>
          <p:ext xmlns:p="http://schemas.openxmlformats.org/presentationml/2006/main" uri="{D6D511B9-2390-475A-947B-AFAB55BFBCF1}">
            <pc226:cmChg xmlns:pc226="http://schemas.microsoft.com/office/powerpoint/2022/06/main/command" chg="mod">
              <pc226:chgData name="Choquette, John" userId="16a53755-7d11-41b8-b74d-eabdb55debcc" providerId="ADAL" clId="{B1EBD345-7300-4B20-B05C-CB8E0EB18DB7}" dt="2023-10-13T23:04:11.465" v="1078"/>
              <pc2:cmMkLst xmlns:pc2="http://schemas.microsoft.com/office/powerpoint/2019/9/main/command">
                <pc:docMk/>
                <pc:sldMk cId="3883685143" sldId="1455"/>
                <pc2:cmMk id="{DB84DF78-03AC-40B7-B0DD-5611EEEA3219}"/>
              </pc2:cmMkLst>
            </pc226:cmChg>
          </p:ext>
        </pc:extLst>
      </pc:sldChg>
      <pc:sldChg chg="addSp delSp modSp mod modCm">
        <pc:chgData name="Choquette, John" userId="16a53755-7d11-41b8-b74d-eabdb55debcc" providerId="ADAL" clId="{B1EBD345-7300-4B20-B05C-CB8E0EB18DB7}" dt="2023-10-15T16:26:41.070" v="1303" actId="1036"/>
        <pc:sldMkLst>
          <pc:docMk/>
          <pc:sldMk cId="2568344033" sldId="1491"/>
        </pc:sldMkLst>
        <pc:spChg chg="mod">
          <ac:chgData name="Choquette, John" userId="16a53755-7d11-41b8-b74d-eabdb55debcc" providerId="ADAL" clId="{B1EBD345-7300-4B20-B05C-CB8E0EB18DB7}" dt="2023-10-15T16:26:41.070" v="1303" actId="1036"/>
          <ac:spMkLst>
            <pc:docMk/>
            <pc:sldMk cId="2568344033" sldId="1491"/>
            <ac:spMk id="2" creationId="{355F0E76-02A3-1F7C-BEA0-1B14A0A95459}"/>
          </ac:spMkLst>
        </pc:spChg>
        <pc:spChg chg="add mod">
          <ac:chgData name="Choquette, John" userId="16a53755-7d11-41b8-b74d-eabdb55debcc" providerId="ADAL" clId="{B1EBD345-7300-4B20-B05C-CB8E0EB18DB7}" dt="2023-10-15T16:26:41.070" v="1303" actId="1036"/>
          <ac:spMkLst>
            <pc:docMk/>
            <pc:sldMk cId="2568344033" sldId="1491"/>
            <ac:spMk id="3" creationId="{F55F4B00-AE2A-927D-819C-838E3F21E762}"/>
          </ac:spMkLst>
        </pc:spChg>
        <pc:spChg chg="mod">
          <ac:chgData name="Choquette, John" userId="16a53755-7d11-41b8-b74d-eabdb55debcc" providerId="ADAL" clId="{B1EBD345-7300-4B20-B05C-CB8E0EB18DB7}" dt="2023-10-15T16:25:58.214" v="1280" actId="1037"/>
          <ac:spMkLst>
            <pc:docMk/>
            <pc:sldMk cId="2568344033" sldId="1491"/>
            <ac:spMk id="15" creationId="{654BD885-8FFD-1BA4-A6B6-E4A90E40CFD8}"/>
          </ac:spMkLst>
        </pc:spChg>
        <pc:spChg chg="mod">
          <ac:chgData name="Choquette, John" userId="16a53755-7d11-41b8-b74d-eabdb55debcc" providerId="ADAL" clId="{B1EBD345-7300-4B20-B05C-CB8E0EB18DB7}" dt="2023-10-15T16:25:58.214" v="1280" actId="1037"/>
          <ac:spMkLst>
            <pc:docMk/>
            <pc:sldMk cId="2568344033" sldId="1491"/>
            <ac:spMk id="16" creationId="{FB075286-C0E8-9FDD-0B9D-960CAD1CAE4B}"/>
          </ac:spMkLst>
        </pc:spChg>
        <pc:spChg chg="mod">
          <ac:chgData name="Choquette, John" userId="16a53755-7d11-41b8-b74d-eabdb55debcc" providerId="ADAL" clId="{B1EBD345-7300-4B20-B05C-CB8E0EB18DB7}" dt="2023-10-15T16:26:41.070" v="1303" actId="1036"/>
          <ac:spMkLst>
            <pc:docMk/>
            <pc:sldMk cId="2568344033" sldId="1491"/>
            <ac:spMk id="17" creationId="{A10839A7-111E-DD9F-3163-AD762F336CF3}"/>
          </ac:spMkLst>
        </pc:spChg>
        <pc:graphicFrameChg chg="del mod">
          <ac:chgData name="Choquette, John" userId="16a53755-7d11-41b8-b74d-eabdb55debcc" providerId="ADAL" clId="{B1EBD345-7300-4B20-B05C-CB8E0EB18DB7}" dt="2023-10-11T16:41:30.419" v="8" actId="478"/>
          <ac:graphicFrameMkLst>
            <pc:docMk/>
            <pc:sldMk cId="2568344033" sldId="1491"/>
            <ac:graphicFrameMk id="3" creationId="{00000000-0008-0000-3500-000004000000}"/>
          </ac:graphicFrameMkLst>
        </pc:graphicFrameChg>
        <pc:graphicFrameChg chg="add del mod ord">
          <ac:chgData name="Choquette, John" userId="16a53755-7d11-41b8-b74d-eabdb55debcc" providerId="ADAL" clId="{B1EBD345-7300-4B20-B05C-CB8E0EB18DB7}" dt="2023-10-11T16:41:48.303" v="13" actId="478"/>
          <ac:graphicFrameMkLst>
            <pc:docMk/>
            <pc:sldMk cId="2568344033" sldId="1491"/>
            <ac:graphicFrameMk id="5" creationId="{88241D20-F2F2-8D25-9E80-032C1C4DCB8D}"/>
          </ac:graphicFrameMkLst>
        </pc:graphicFrameChg>
        <pc:graphicFrameChg chg="add mod">
          <ac:chgData name="Choquette, John" userId="16a53755-7d11-41b8-b74d-eabdb55debcc" providerId="ADAL" clId="{B1EBD345-7300-4B20-B05C-CB8E0EB18DB7}" dt="2023-10-11T16:42:00.573" v="32"/>
          <ac:graphicFrameMkLst>
            <pc:docMk/>
            <pc:sldMk cId="2568344033" sldId="1491"/>
            <ac:graphicFrameMk id="7" creationId="{88241D20-F2F2-8D25-9E80-032C1C4DCB8D}"/>
          </ac:graphicFrameMkLst>
        </pc:graphicFrameChg>
        <pc:graphicFrameChg chg="del">
          <ac:chgData name="Choquette, John" userId="16a53755-7d11-41b8-b74d-eabdb55debcc" providerId="ADAL" clId="{B1EBD345-7300-4B20-B05C-CB8E0EB18DB7}" dt="2023-10-11T16:50:52.246" v="47" actId="478"/>
          <ac:graphicFrameMkLst>
            <pc:docMk/>
            <pc:sldMk cId="2568344033" sldId="1491"/>
            <ac:graphicFrameMk id="9" creationId="{947AA097-0C77-7DE5-40DA-8668B5397ADE}"/>
          </ac:graphicFrameMkLst>
        </pc:graphicFrameChg>
        <pc:graphicFrameChg chg="add del mod">
          <ac:chgData name="Choquette, John" userId="16a53755-7d11-41b8-b74d-eabdb55debcc" providerId="ADAL" clId="{B1EBD345-7300-4B20-B05C-CB8E0EB18DB7}" dt="2023-10-11T16:43:59.380" v="41" actId="478"/>
          <ac:graphicFrameMkLst>
            <pc:docMk/>
            <pc:sldMk cId="2568344033" sldId="1491"/>
            <ac:graphicFrameMk id="10" creationId="{88241D20-F2F2-8D25-9E80-032C1C4DCB8D}"/>
          </ac:graphicFrameMkLst>
        </pc:graphicFrameChg>
        <pc:graphicFrameChg chg="add mod">
          <ac:chgData name="Choquette, John" userId="16a53755-7d11-41b8-b74d-eabdb55debcc" providerId="ADAL" clId="{B1EBD345-7300-4B20-B05C-CB8E0EB18DB7}" dt="2023-10-15T16:26:41.070" v="1303" actId="1036"/>
          <ac:graphicFrameMkLst>
            <pc:docMk/>
            <pc:sldMk cId="2568344033" sldId="1491"/>
            <ac:graphicFrameMk id="11" creationId="{87AAD7B6-A231-67F9-83BD-580190EF5477}"/>
          </ac:graphicFrameMkLst>
        </pc:graphicFrameChg>
        <pc:graphicFrameChg chg="add del mod">
          <ac:chgData name="Choquette, John" userId="16a53755-7d11-41b8-b74d-eabdb55debcc" providerId="ADAL" clId="{B1EBD345-7300-4B20-B05C-CB8E0EB18DB7}" dt="2023-10-11T16:50:56.591" v="51"/>
          <ac:graphicFrameMkLst>
            <pc:docMk/>
            <pc:sldMk cId="2568344033" sldId="1491"/>
            <ac:graphicFrameMk id="12" creationId="{7E355107-C24A-1AE8-B232-BDF5E32C02AD}"/>
          </ac:graphicFrameMkLst>
        </pc:graphicFrameChg>
        <pc:graphicFrameChg chg="add del mod replST modGraphic">
          <ac:chgData name="Choquette, John" userId="16a53755-7d11-41b8-b74d-eabdb55debcc" providerId="ADAL" clId="{B1EBD345-7300-4B20-B05C-CB8E0EB18DB7}" dt="2023-10-11T17:06:35.850" v="84" actId="478"/>
          <ac:graphicFrameMkLst>
            <pc:docMk/>
            <pc:sldMk cId="2568344033" sldId="1491"/>
            <ac:graphicFrameMk id="13" creationId="{5CDEB2CB-3660-1756-976F-5FB48DCBC1C2}"/>
          </ac:graphicFrameMkLst>
        </pc:graphicFrameChg>
        <pc:graphicFrameChg chg="add del mod">
          <ac:chgData name="Choquette, John" userId="16a53755-7d11-41b8-b74d-eabdb55debcc" providerId="ADAL" clId="{B1EBD345-7300-4B20-B05C-CB8E0EB18DB7}" dt="2023-10-11T17:06:39.098" v="88"/>
          <ac:graphicFrameMkLst>
            <pc:docMk/>
            <pc:sldMk cId="2568344033" sldId="1491"/>
            <ac:graphicFrameMk id="14" creationId="{BFFA4109-E422-73D8-8461-4B48C1E12587}"/>
          </ac:graphicFrameMkLst>
        </pc:graphicFrameChg>
        <pc:graphicFrameChg chg="add del mod modGraphic">
          <ac:chgData name="Choquette, John" userId="16a53755-7d11-41b8-b74d-eabdb55debcc" providerId="ADAL" clId="{B1EBD345-7300-4B20-B05C-CB8E0EB18DB7}" dt="2023-10-11T17:06:59.371" v="94" actId="478"/>
          <ac:graphicFrameMkLst>
            <pc:docMk/>
            <pc:sldMk cId="2568344033" sldId="1491"/>
            <ac:graphicFrameMk id="18" creationId="{8C025E69-2DD7-D2C4-5A7B-2A8DD6F2E704}"/>
          </ac:graphicFrameMkLst>
        </pc:graphicFrameChg>
        <pc:graphicFrameChg chg="add del mod">
          <ac:chgData name="Choquette, John" userId="16a53755-7d11-41b8-b74d-eabdb55debcc" providerId="ADAL" clId="{B1EBD345-7300-4B20-B05C-CB8E0EB18DB7}" dt="2023-10-11T17:07:06.341" v="96"/>
          <ac:graphicFrameMkLst>
            <pc:docMk/>
            <pc:sldMk cId="2568344033" sldId="1491"/>
            <ac:graphicFrameMk id="19" creationId="{C317DA5F-D985-5846-3FB7-F18E108DA8F5}"/>
          </ac:graphicFrameMkLst>
        </pc:graphicFrameChg>
        <pc:graphicFrameChg chg="add mod replST modGraphic">
          <ac:chgData name="Choquette, John" userId="16a53755-7d11-41b8-b74d-eabdb55debcc" providerId="ADAL" clId="{B1EBD345-7300-4B20-B05C-CB8E0EB18DB7}" dt="2023-10-15T16:26:41.070" v="1303" actId="1036"/>
          <ac:graphicFrameMkLst>
            <pc:docMk/>
            <pc:sldMk cId="2568344033" sldId="1491"/>
            <ac:graphicFrameMk id="20" creationId="{74B9D35A-847C-0308-D6AD-914C43F64AE9}"/>
          </ac:graphicFrameMkLst>
        </pc:graphicFrameChg>
        <pc:picChg chg="add del mod">
          <ac:chgData name="Choquette, John" userId="16a53755-7d11-41b8-b74d-eabdb55debcc" providerId="ADAL" clId="{B1EBD345-7300-4B20-B05C-CB8E0EB18DB7}" dt="2023-10-11T16:42:25.259" v="36" actId="478"/>
          <ac:picMkLst>
            <pc:docMk/>
            <pc:sldMk cId="2568344033" sldId="1491"/>
            <ac:picMk id="8" creationId="{8F6FFF2D-89D8-5832-E6B5-5F8BFDBF6F6F}"/>
          </ac:picMkLst>
        </pc:picChg>
        <pc:extLst>
          <p:ext xmlns:p="http://schemas.openxmlformats.org/presentationml/2006/main" uri="{D6D511B9-2390-475A-947B-AFAB55BFBCF1}">
            <pc226:cmChg xmlns:pc226="http://schemas.microsoft.com/office/powerpoint/2022/06/main/command" chg="mod modRxn">
              <pc226:chgData name="Choquette, John" userId="16a53755-7d11-41b8-b74d-eabdb55debcc" providerId="ADAL" clId="{B1EBD345-7300-4B20-B05C-CB8E0EB18DB7}" dt="2023-10-13T23:02:16.626" v="1057"/>
              <pc2:cmMkLst xmlns:pc2="http://schemas.microsoft.com/office/powerpoint/2019/9/main/command">
                <pc:docMk/>
                <pc:sldMk cId="2568344033" sldId="1491"/>
                <pc2:cmMk id="{01499E7C-0667-4F10-9462-C4D495135072}"/>
              </pc2:cmMkLst>
            </pc226:cmChg>
          </p:ext>
        </pc:extLst>
      </pc:sldChg>
      <pc:sldChg chg="addSp delSp modSp mod">
        <pc:chgData name="Choquette, John" userId="16a53755-7d11-41b8-b74d-eabdb55debcc" providerId="ADAL" clId="{B1EBD345-7300-4B20-B05C-CB8E0EB18DB7}" dt="2023-10-11T20:39:11.826" v="850" actId="1076"/>
        <pc:sldMkLst>
          <pc:docMk/>
          <pc:sldMk cId="2997047240" sldId="1492"/>
        </pc:sldMkLst>
        <pc:spChg chg="mod">
          <ac:chgData name="Choquette, John" userId="16a53755-7d11-41b8-b74d-eabdb55debcc" providerId="ADAL" clId="{B1EBD345-7300-4B20-B05C-CB8E0EB18DB7}" dt="2023-10-11T20:27:48.214" v="845" actId="20577"/>
          <ac:spMkLst>
            <pc:docMk/>
            <pc:sldMk cId="2997047240" sldId="1492"/>
            <ac:spMk id="4" creationId="{CAAD9500-4024-44BB-B532-E8773643F943}"/>
          </ac:spMkLst>
        </pc:spChg>
        <pc:spChg chg="mod">
          <ac:chgData name="Choquette, John" userId="16a53755-7d11-41b8-b74d-eabdb55debcc" providerId="ADAL" clId="{B1EBD345-7300-4B20-B05C-CB8E0EB18DB7}" dt="2023-10-11T20:25:10.904" v="838" actId="1076"/>
          <ac:spMkLst>
            <pc:docMk/>
            <pc:sldMk cId="2997047240" sldId="1492"/>
            <ac:spMk id="9" creationId="{A8312E78-EBE1-15F7-D250-9C4086CF0B3C}"/>
          </ac:spMkLst>
        </pc:spChg>
        <pc:spChg chg="mod">
          <ac:chgData name="Choquette, John" userId="16a53755-7d11-41b8-b74d-eabdb55debcc" providerId="ADAL" clId="{B1EBD345-7300-4B20-B05C-CB8E0EB18DB7}" dt="2023-10-11T20:39:11.826" v="850" actId="1076"/>
          <ac:spMkLst>
            <pc:docMk/>
            <pc:sldMk cId="2997047240" sldId="1492"/>
            <ac:spMk id="10" creationId="{0012D8E0-087D-75D1-E52A-BA4D4B9470A8}"/>
          </ac:spMkLst>
        </pc:spChg>
        <pc:graphicFrameChg chg="add mod ord">
          <ac:chgData name="Choquette, John" userId="16a53755-7d11-41b8-b74d-eabdb55debcc" providerId="ADAL" clId="{B1EBD345-7300-4B20-B05C-CB8E0EB18DB7}" dt="2023-10-11T20:39:08.669" v="849" actId="1076"/>
          <ac:graphicFrameMkLst>
            <pc:docMk/>
            <pc:sldMk cId="2997047240" sldId="1492"/>
            <ac:graphicFrameMk id="2" creationId="{BA371B9D-FDD7-1045-5D54-78085B8DCA87}"/>
          </ac:graphicFrameMkLst>
        </pc:graphicFrameChg>
        <pc:graphicFrameChg chg="del">
          <ac:chgData name="Choquette, John" userId="16a53755-7d11-41b8-b74d-eabdb55debcc" providerId="ADAL" clId="{B1EBD345-7300-4B20-B05C-CB8E0EB18DB7}" dt="2023-10-11T20:20:28.301" v="609" actId="478"/>
          <ac:graphicFrameMkLst>
            <pc:docMk/>
            <pc:sldMk cId="2997047240" sldId="1492"/>
            <ac:graphicFrameMk id="13" creationId="{00000000-0008-0000-3800-000002000000}"/>
          </ac:graphicFrameMkLst>
        </pc:graphicFrameChg>
        <pc:cxnChg chg="del">
          <ac:chgData name="Choquette, John" userId="16a53755-7d11-41b8-b74d-eabdb55debcc" providerId="ADAL" clId="{B1EBD345-7300-4B20-B05C-CB8E0EB18DB7}" dt="2023-10-11T20:20:32.443" v="612" actId="478"/>
          <ac:cxnSpMkLst>
            <pc:docMk/>
            <pc:sldMk cId="2997047240" sldId="1492"/>
            <ac:cxnSpMk id="3" creationId="{36BA2F24-219E-43F4-B339-0928131C540E}"/>
          </ac:cxnSpMkLst>
        </pc:cxnChg>
      </pc:sldChg>
      <pc:sldChg chg="addSp delSp modSp mod modCm">
        <pc:chgData name="Choquette, John" userId="16a53755-7d11-41b8-b74d-eabdb55debcc" providerId="ADAL" clId="{B1EBD345-7300-4B20-B05C-CB8E0EB18DB7}" dt="2023-10-15T16:34:27.785" v="1464" actId="1076"/>
        <pc:sldMkLst>
          <pc:docMk/>
          <pc:sldMk cId="3766683516" sldId="1600"/>
        </pc:sldMkLst>
        <pc:spChg chg="mod">
          <ac:chgData name="Choquette, John" userId="16a53755-7d11-41b8-b74d-eabdb55debcc" providerId="ADAL" clId="{B1EBD345-7300-4B20-B05C-CB8E0EB18DB7}" dt="2023-10-15T16:34:06.445" v="1463" actId="1038"/>
          <ac:spMkLst>
            <pc:docMk/>
            <pc:sldMk cId="3766683516" sldId="1600"/>
            <ac:spMk id="2" creationId="{0CD06A96-A923-0CAF-D8E9-22366C9FB37C}"/>
          </ac:spMkLst>
        </pc:spChg>
        <pc:spChg chg="mod">
          <ac:chgData name="Choquette, John" userId="16a53755-7d11-41b8-b74d-eabdb55debcc" providerId="ADAL" clId="{B1EBD345-7300-4B20-B05C-CB8E0EB18DB7}" dt="2023-10-12T18:08:12.154" v="892" actId="20577"/>
          <ac:spMkLst>
            <pc:docMk/>
            <pc:sldMk cId="3766683516" sldId="1600"/>
            <ac:spMk id="8" creationId="{8187A3D5-BA02-49B1-8F74-95411456082F}"/>
          </ac:spMkLst>
        </pc:spChg>
        <pc:spChg chg="mod">
          <ac:chgData name="Choquette, John" userId="16a53755-7d11-41b8-b74d-eabdb55debcc" providerId="ADAL" clId="{B1EBD345-7300-4B20-B05C-CB8E0EB18DB7}" dt="2023-10-15T16:34:27.785" v="1464" actId="1076"/>
          <ac:spMkLst>
            <pc:docMk/>
            <pc:sldMk cId="3766683516" sldId="1600"/>
            <ac:spMk id="11" creationId="{78E26A25-5CA7-40C2-A108-BB90513987E2}"/>
          </ac:spMkLst>
        </pc:spChg>
        <pc:graphicFrameChg chg="del mod">
          <ac:chgData name="Choquette, John" userId="16a53755-7d11-41b8-b74d-eabdb55debcc" providerId="ADAL" clId="{B1EBD345-7300-4B20-B05C-CB8E0EB18DB7}" dt="2023-10-12T18:01:51.012" v="864" actId="478"/>
          <ac:graphicFrameMkLst>
            <pc:docMk/>
            <pc:sldMk cId="3766683516" sldId="1600"/>
            <ac:graphicFrameMk id="3" creationId="{9D17CDFB-6C44-0835-8AD0-98B7782681DA}"/>
          </ac:graphicFrameMkLst>
        </pc:graphicFrameChg>
        <pc:graphicFrameChg chg="add mod">
          <ac:chgData name="Choquette, John" userId="16a53755-7d11-41b8-b74d-eabdb55debcc" providerId="ADAL" clId="{B1EBD345-7300-4B20-B05C-CB8E0EB18DB7}" dt="2023-10-12T18:03:08.206" v="880" actId="2085"/>
          <ac:graphicFrameMkLst>
            <pc:docMk/>
            <pc:sldMk cId="3766683516" sldId="1600"/>
            <ac:graphicFrameMk id="4" creationId="{C990162B-881F-C944-8F1D-F88FFFA15AB9}"/>
          </ac:graphicFrameMkLst>
        </pc:graphicFrameChg>
        <pc:graphicFrameChg chg="add del mod">
          <ac:chgData name="Choquette, John" userId="16a53755-7d11-41b8-b74d-eabdb55debcc" providerId="ADAL" clId="{B1EBD345-7300-4B20-B05C-CB8E0EB18DB7}" dt="2023-10-13T23:10:39.701" v="1211"/>
          <ac:graphicFrameMkLst>
            <pc:docMk/>
            <pc:sldMk cId="3766683516" sldId="1600"/>
            <ac:graphicFrameMk id="5" creationId="{85B1D3FA-80E9-5679-1B33-40696A3C1BA4}"/>
          </ac:graphicFrameMkLst>
        </pc:graphicFrameChg>
        <pc:graphicFrameChg chg="add del mod">
          <ac:chgData name="Choquette, John" userId="16a53755-7d11-41b8-b74d-eabdb55debcc" providerId="ADAL" clId="{B1EBD345-7300-4B20-B05C-CB8E0EB18DB7}" dt="2023-10-13T23:27:18.610" v="1232" actId="478"/>
          <ac:graphicFrameMkLst>
            <pc:docMk/>
            <pc:sldMk cId="3766683516" sldId="1600"/>
            <ac:graphicFrameMk id="10" creationId="{82B16B4C-2E7E-1E68-A1EE-11173BAA7AA2}"/>
          </ac:graphicFrameMkLst>
        </pc:graphicFrameChg>
        <pc:graphicFrameChg chg="add del mod">
          <ac:chgData name="Choquette, John" userId="16a53755-7d11-41b8-b74d-eabdb55debcc" providerId="ADAL" clId="{B1EBD345-7300-4B20-B05C-CB8E0EB18DB7}" dt="2023-10-13T23:16:56.909" v="1214" actId="478"/>
          <ac:graphicFrameMkLst>
            <pc:docMk/>
            <pc:sldMk cId="3766683516" sldId="1600"/>
            <ac:graphicFrameMk id="14" creationId="{7BC87483-31B4-7DF5-958D-31E772278F06}"/>
          </ac:graphicFrameMkLst>
        </pc:graphicFrameChg>
        <pc:graphicFrameChg chg="add mod ord">
          <ac:chgData name="Choquette, John" userId="16a53755-7d11-41b8-b74d-eabdb55debcc" providerId="ADAL" clId="{B1EBD345-7300-4B20-B05C-CB8E0EB18DB7}" dt="2023-10-15T16:34:06.445" v="1463" actId="1038"/>
          <ac:graphicFrameMkLst>
            <pc:docMk/>
            <pc:sldMk cId="3766683516" sldId="1600"/>
            <ac:graphicFrameMk id="15" creationId="{8D3A4247-216B-66E9-92E1-3BFAA38DF58A}"/>
          </ac:graphicFrameMkLst>
        </pc:graphicFrameChg>
        <pc:cxnChg chg="mod">
          <ac:chgData name="Choquette, John" userId="16a53755-7d11-41b8-b74d-eabdb55debcc" providerId="ADAL" clId="{B1EBD345-7300-4B20-B05C-CB8E0EB18DB7}" dt="2023-10-15T16:34:06.445" v="1463" actId="1038"/>
          <ac:cxnSpMkLst>
            <pc:docMk/>
            <pc:sldMk cId="3766683516" sldId="1600"/>
            <ac:cxnSpMk id="7" creationId="{EDA808A9-CAEC-75EF-CF60-03C30CDE2E97}"/>
          </ac:cxnSpMkLst>
        </pc:cxnChg>
        <pc:cxnChg chg="mod">
          <ac:chgData name="Choquette, John" userId="16a53755-7d11-41b8-b74d-eabdb55debcc" providerId="ADAL" clId="{B1EBD345-7300-4B20-B05C-CB8E0EB18DB7}" dt="2023-10-15T16:34:06.445" v="1463" actId="1038"/>
          <ac:cxnSpMkLst>
            <pc:docMk/>
            <pc:sldMk cId="3766683516" sldId="1600"/>
            <ac:cxnSpMk id="9" creationId="{1CBF4601-57C7-7015-084E-BC00E178C73C}"/>
          </ac:cxnSpMkLst>
        </pc:cxnChg>
        <pc:cxnChg chg="mod">
          <ac:chgData name="Choquette, John" userId="16a53755-7d11-41b8-b74d-eabdb55debcc" providerId="ADAL" clId="{B1EBD345-7300-4B20-B05C-CB8E0EB18DB7}" dt="2023-10-15T16:34:06.445" v="1463" actId="1038"/>
          <ac:cxnSpMkLst>
            <pc:docMk/>
            <pc:sldMk cId="3766683516" sldId="1600"/>
            <ac:cxnSpMk id="12" creationId="{B06AF1FA-FF98-9A1E-07EB-2582F8EC0565}"/>
          </ac:cxnSpMkLst>
        </pc:cxnChg>
        <pc:cxnChg chg="mod">
          <ac:chgData name="Choquette, John" userId="16a53755-7d11-41b8-b74d-eabdb55debcc" providerId="ADAL" clId="{B1EBD345-7300-4B20-B05C-CB8E0EB18DB7}" dt="2023-10-15T16:34:06.445" v="1463" actId="1038"/>
          <ac:cxnSpMkLst>
            <pc:docMk/>
            <pc:sldMk cId="3766683516" sldId="1600"/>
            <ac:cxnSpMk id="13" creationId="{0CEAFEE6-EE48-1542-805D-61100DD48125}"/>
          </ac:cxnSpMkLst>
        </pc:cxnChg>
        <pc:extLst>
          <p:ext xmlns:p="http://schemas.openxmlformats.org/presentationml/2006/main" uri="{D6D511B9-2390-475A-947B-AFAB55BFBCF1}">
            <pc226:cmChg xmlns:pc226="http://schemas.microsoft.com/office/powerpoint/2022/06/main/command" chg="mod">
              <pc226:chgData name="Choquette, John" userId="16a53755-7d11-41b8-b74d-eabdb55debcc" providerId="ADAL" clId="{B1EBD345-7300-4B20-B05C-CB8E0EB18DB7}" dt="2023-10-13T23:28:24.404" v="1241"/>
              <pc2:cmMkLst xmlns:pc2="http://schemas.microsoft.com/office/powerpoint/2019/9/main/command">
                <pc:docMk/>
                <pc:sldMk cId="3766683516" sldId="1600"/>
                <pc2:cmMk id="{193D71B5-F7AF-479A-9B57-84F6F368ECB4}"/>
              </pc2:cmMkLst>
            </pc226:cmChg>
          </p:ext>
        </pc:extLst>
      </pc:sldChg>
      <pc:sldChg chg="modSp mod modShow">
        <pc:chgData name="Choquette, John" userId="16a53755-7d11-41b8-b74d-eabdb55debcc" providerId="ADAL" clId="{B1EBD345-7300-4B20-B05C-CB8E0EB18DB7}" dt="2023-10-12T16:02:36.518" v="859"/>
        <pc:sldMkLst>
          <pc:docMk/>
          <pc:sldMk cId="2010134042" sldId="1724"/>
        </pc:sldMkLst>
        <pc:graphicFrameChg chg="replST">
          <ac:chgData name="Choquette, John" userId="16a53755-7d11-41b8-b74d-eabdb55debcc" providerId="ADAL" clId="{B1EBD345-7300-4B20-B05C-CB8E0EB18DB7}" dt="2023-10-12T16:02:36.518" v="859"/>
          <ac:graphicFrameMkLst>
            <pc:docMk/>
            <pc:sldMk cId="2010134042" sldId="1724"/>
            <ac:graphicFrameMk id="5" creationId="{3E581A8E-12D3-2B81-FFB2-47A2F1CB24B0}"/>
          </ac:graphicFrameMkLst>
        </pc:graphicFrameChg>
      </pc:sldChg>
      <pc:sldChg chg="modSp mod modNotesTx">
        <pc:chgData name="Choquette, John" userId="16a53755-7d11-41b8-b74d-eabdb55debcc" providerId="ADAL" clId="{B1EBD345-7300-4B20-B05C-CB8E0EB18DB7}" dt="2023-10-13T20:23:46.551" v="930" actId="20577"/>
        <pc:sldMkLst>
          <pc:docMk/>
          <pc:sldMk cId="2801278193" sldId="1803"/>
        </pc:sldMkLst>
        <pc:graphicFrameChg chg="replST">
          <ac:chgData name="Choquette, John" userId="16a53755-7d11-41b8-b74d-eabdb55debcc" providerId="ADAL" clId="{B1EBD345-7300-4B20-B05C-CB8E0EB18DB7}" dt="2023-10-12T16:02:36.512" v="858"/>
          <ac:graphicFrameMkLst>
            <pc:docMk/>
            <pc:sldMk cId="2801278193" sldId="1803"/>
            <ac:graphicFrameMk id="5" creationId="{3E581A8E-12D3-2B81-FFB2-47A2F1CB24B0}"/>
          </ac:graphicFrameMkLst>
        </pc:graphicFrameChg>
      </pc:sldChg>
      <pc:sldChg chg="modSp mod modNotesTx">
        <pc:chgData name="Choquette, John" userId="16a53755-7d11-41b8-b74d-eabdb55debcc" providerId="ADAL" clId="{B1EBD345-7300-4B20-B05C-CB8E0EB18DB7}" dt="2023-10-15T16:40:43.252" v="1492" actId="20577"/>
        <pc:sldMkLst>
          <pc:docMk/>
          <pc:sldMk cId="3750210721" sldId="1824"/>
        </pc:sldMkLst>
        <pc:spChg chg="mod">
          <ac:chgData name="Choquette, John" userId="16a53755-7d11-41b8-b74d-eabdb55debcc" providerId="ADAL" clId="{B1EBD345-7300-4B20-B05C-CB8E0EB18DB7}" dt="2023-10-15T16:40:43.252" v="1492" actId="20577"/>
          <ac:spMkLst>
            <pc:docMk/>
            <pc:sldMk cId="3750210721" sldId="1824"/>
            <ac:spMk id="11" creationId="{7B1C2CBC-1E2D-8D91-1863-E458553321F1}"/>
          </ac:spMkLst>
        </pc:spChg>
        <pc:spChg chg="mod">
          <ac:chgData name="Choquette, John" userId="16a53755-7d11-41b8-b74d-eabdb55debcc" providerId="ADAL" clId="{B1EBD345-7300-4B20-B05C-CB8E0EB18DB7}" dt="2023-10-15T16:38:49.540" v="1472" actId="465"/>
          <ac:spMkLst>
            <pc:docMk/>
            <pc:sldMk cId="3750210721" sldId="1824"/>
            <ac:spMk id="36" creationId="{07B17604-7B8A-89C2-7AD5-039AD7DA7647}"/>
          </ac:spMkLst>
        </pc:spChg>
        <pc:spChg chg="mod">
          <ac:chgData name="Choquette, John" userId="16a53755-7d11-41b8-b74d-eabdb55debcc" providerId="ADAL" clId="{B1EBD345-7300-4B20-B05C-CB8E0EB18DB7}" dt="2023-10-15T16:38:49.540" v="1472" actId="465"/>
          <ac:spMkLst>
            <pc:docMk/>
            <pc:sldMk cId="3750210721" sldId="1824"/>
            <ac:spMk id="37" creationId="{DF401A52-786B-AF46-97ED-D8D23F54018C}"/>
          </ac:spMkLst>
        </pc:spChg>
        <pc:spChg chg="mod">
          <ac:chgData name="Choquette, John" userId="16a53755-7d11-41b8-b74d-eabdb55debcc" providerId="ADAL" clId="{B1EBD345-7300-4B20-B05C-CB8E0EB18DB7}" dt="2023-10-15T16:40:39.286" v="1491" actId="20577"/>
          <ac:spMkLst>
            <pc:docMk/>
            <pc:sldMk cId="3750210721" sldId="1824"/>
            <ac:spMk id="38" creationId="{0F985C62-3B8E-7FA7-C1EB-DAA57F7810A8}"/>
          </ac:spMkLst>
        </pc:spChg>
        <pc:graphicFrameChg chg="mod">
          <ac:chgData name="Choquette, John" userId="16a53755-7d11-41b8-b74d-eabdb55debcc" providerId="ADAL" clId="{B1EBD345-7300-4B20-B05C-CB8E0EB18DB7}" dt="2023-10-15T16:39:54.469" v="1488" actId="1035"/>
          <ac:graphicFrameMkLst>
            <pc:docMk/>
            <pc:sldMk cId="3750210721" sldId="1824"/>
            <ac:graphicFrameMk id="2" creationId="{F5D8B614-6D1B-CF33-DAF8-50B4555837F8}"/>
          </ac:graphicFrameMkLst>
        </pc:graphicFrameChg>
        <pc:picChg chg="mod">
          <ac:chgData name="Choquette, John" userId="16a53755-7d11-41b8-b74d-eabdb55debcc" providerId="ADAL" clId="{B1EBD345-7300-4B20-B05C-CB8E0EB18DB7}" dt="2023-10-15T16:39:43.323" v="1480" actId="553"/>
          <ac:picMkLst>
            <pc:docMk/>
            <pc:sldMk cId="3750210721" sldId="1824"/>
            <ac:picMk id="10" creationId="{7A2BD4A2-5051-7F7C-749C-CDB478BC3E50}"/>
          </ac:picMkLst>
        </pc:picChg>
        <pc:picChg chg="mod">
          <ac:chgData name="Choquette, John" userId="16a53755-7d11-41b8-b74d-eabdb55debcc" providerId="ADAL" clId="{B1EBD345-7300-4B20-B05C-CB8E0EB18DB7}" dt="2023-10-15T16:39:43.323" v="1480" actId="553"/>
          <ac:picMkLst>
            <pc:docMk/>
            <pc:sldMk cId="3750210721" sldId="1824"/>
            <ac:picMk id="44" creationId="{82697C3C-9AA6-6E59-2D1C-89AB94D11A01}"/>
          </ac:picMkLst>
        </pc:picChg>
        <pc:picChg chg="mod">
          <ac:chgData name="Choquette, John" userId="16a53755-7d11-41b8-b74d-eabdb55debcc" providerId="ADAL" clId="{B1EBD345-7300-4B20-B05C-CB8E0EB18DB7}" dt="2023-10-15T16:39:43.323" v="1480" actId="553"/>
          <ac:picMkLst>
            <pc:docMk/>
            <pc:sldMk cId="3750210721" sldId="1824"/>
            <ac:picMk id="51" creationId="{DAB83985-E125-0BDB-FF3D-EA03451D64B5}"/>
          </ac:picMkLst>
        </pc:picChg>
        <pc:picChg chg="mod">
          <ac:chgData name="Choquette, John" userId="16a53755-7d11-41b8-b74d-eabdb55debcc" providerId="ADAL" clId="{B1EBD345-7300-4B20-B05C-CB8E0EB18DB7}" dt="2023-10-15T16:40:05.316" v="1490" actId="14100"/>
          <ac:picMkLst>
            <pc:docMk/>
            <pc:sldMk cId="3750210721" sldId="1824"/>
            <ac:picMk id="57" creationId="{A50B2491-1734-F9ED-962C-039D60205C75}"/>
          </ac:picMkLst>
        </pc:picChg>
      </pc:sldChg>
      <pc:sldChg chg="addSp delSp modSp mod modCm">
        <pc:chgData name="Choquette, John" userId="16a53755-7d11-41b8-b74d-eabdb55debcc" providerId="ADAL" clId="{B1EBD345-7300-4B20-B05C-CB8E0EB18DB7}" dt="2023-10-15T16:29:23.960" v="1308" actId="1076"/>
        <pc:sldMkLst>
          <pc:docMk/>
          <pc:sldMk cId="687178274" sldId="1825"/>
        </pc:sldMkLst>
        <pc:spChg chg="mod">
          <ac:chgData name="Choquette, John" userId="16a53755-7d11-41b8-b74d-eabdb55debcc" providerId="ADAL" clId="{B1EBD345-7300-4B20-B05C-CB8E0EB18DB7}" dt="2023-10-15T16:29:23.960" v="1308" actId="1076"/>
          <ac:spMkLst>
            <pc:docMk/>
            <pc:sldMk cId="687178274" sldId="1825"/>
            <ac:spMk id="2" creationId="{CA2E5C13-C1D8-085A-61F1-136B23F77290}"/>
          </ac:spMkLst>
        </pc:spChg>
        <pc:spChg chg="mod">
          <ac:chgData name="Choquette, John" userId="16a53755-7d11-41b8-b74d-eabdb55debcc" providerId="ADAL" clId="{B1EBD345-7300-4B20-B05C-CB8E0EB18DB7}" dt="2023-10-15T16:29:23.960" v="1308" actId="1076"/>
          <ac:spMkLst>
            <pc:docMk/>
            <pc:sldMk cId="687178274" sldId="1825"/>
            <ac:spMk id="9" creationId="{A8312E78-EBE1-15F7-D250-9C4086CF0B3C}"/>
          </ac:spMkLst>
        </pc:spChg>
        <pc:spChg chg="mod">
          <ac:chgData name="Choquette, John" userId="16a53755-7d11-41b8-b74d-eabdb55debcc" providerId="ADAL" clId="{B1EBD345-7300-4B20-B05C-CB8E0EB18DB7}" dt="2023-10-15T16:29:23.960" v="1308" actId="1076"/>
          <ac:spMkLst>
            <pc:docMk/>
            <pc:sldMk cId="687178274" sldId="1825"/>
            <ac:spMk id="10" creationId="{0012D8E0-087D-75D1-E52A-BA4D4B9470A8}"/>
          </ac:spMkLst>
        </pc:spChg>
        <pc:graphicFrameChg chg="del mod">
          <ac:chgData name="Choquette, John" userId="16a53755-7d11-41b8-b74d-eabdb55debcc" providerId="ADAL" clId="{B1EBD345-7300-4B20-B05C-CB8E0EB18DB7}" dt="2023-10-13T22:36:42.126" v="1021" actId="478"/>
          <ac:graphicFrameMkLst>
            <pc:docMk/>
            <pc:sldMk cId="687178274" sldId="1825"/>
            <ac:graphicFrameMk id="3" creationId="{00000000-0008-0000-3F00-000003000000}"/>
          </ac:graphicFrameMkLst>
        </pc:graphicFrameChg>
        <pc:graphicFrameChg chg="add del mod">
          <ac:chgData name="Choquette, John" userId="16a53755-7d11-41b8-b74d-eabdb55debcc" providerId="ADAL" clId="{B1EBD345-7300-4B20-B05C-CB8E0EB18DB7}" dt="2023-10-13T22:40:53.986" v="1026" actId="478"/>
          <ac:graphicFrameMkLst>
            <pc:docMk/>
            <pc:sldMk cId="687178274" sldId="1825"/>
            <ac:graphicFrameMk id="5" creationId="{0F3FBBD3-3E98-973D-50DF-E0DF9212986C}"/>
          </ac:graphicFrameMkLst>
        </pc:graphicFrameChg>
        <pc:graphicFrameChg chg="add del mod">
          <ac:chgData name="Choquette, John" userId="16a53755-7d11-41b8-b74d-eabdb55debcc" providerId="ADAL" clId="{B1EBD345-7300-4B20-B05C-CB8E0EB18DB7}" dt="2023-10-13T23:00:20.707" v="1028" actId="478"/>
          <ac:graphicFrameMkLst>
            <pc:docMk/>
            <pc:sldMk cId="687178274" sldId="1825"/>
            <ac:graphicFrameMk id="7" creationId="{D0566EEE-8744-1315-19E9-597B684C0F72}"/>
          </ac:graphicFrameMkLst>
        </pc:graphicFrameChg>
        <pc:graphicFrameChg chg="add mod">
          <ac:chgData name="Choquette, John" userId="16a53755-7d11-41b8-b74d-eabdb55debcc" providerId="ADAL" clId="{B1EBD345-7300-4B20-B05C-CB8E0EB18DB7}" dt="2023-10-15T16:29:23.960" v="1308" actId="1076"/>
          <ac:graphicFrameMkLst>
            <pc:docMk/>
            <pc:sldMk cId="687178274" sldId="1825"/>
            <ac:graphicFrameMk id="8" creationId="{1C1228C8-855E-1181-0A66-813232DB57D8}"/>
          </ac:graphicFrameMkLst>
        </pc:graphicFrameChg>
        <pc:extLst>
          <p:ext xmlns:p="http://schemas.openxmlformats.org/presentationml/2006/main" uri="{D6D511B9-2390-475A-947B-AFAB55BFBCF1}">
            <pc226:cmChg xmlns:pc226="http://schemas.microsoft.com/office/powerpoint/2022/06/main/command" chg="mod">
              <pc226:chgData name="Choquette, John" userId="16a53755-7d11-41b8-b74d-eabdb55debcc" providerId="ADAL" clId="{B1EBD345-7300-4B20-B05C-CB8E0EB18DB7}" dt="2023-10-13T22:36:42.209" v="1022" actId="2056"/>
              <pc2:cmMkLst xmlns:pc2="http://schemas.microsoft.com/office/powerpoint/2019/9/main/command">
                <pc:docMk/>
                <pc:sldMk cId="687178274" sldId="1825"/>
                <pc2:cmMk id="{5500E366-7538-47B8-A946-D433EDD993F1}"/>
              </pc2:cmMkLst>
            </pc226:cmChg>
            <pc226:cmChg xmlns:pc226="http://schemas.microsoft.com/office/powerpoint/2022/06/main/command" chg="mod">
              <pc226:chgData name="Choquette, John" userId="16a53755-7d11-41b8-b74d-eabdb55debcc" providerId="ADAL" clId="{B1EBD345-7300-4B20-B05C-CB8E0EB18DB7}" dt="2023-10-13T23:01:26.551" v="1056"/>
              <pc2:cmMkLst xmlns:pc2="http://schemas.microsoft.com/office/powerpoint/2019/9/main/command">
                <pc:docMk/>
                <pc:sldMk cId="687178274" sldId="1825"/>
                <pc2:cmMk id="{E8D557D1-219A-47EF-A595-F073BA0271C1}"/>
              </pc2:cmMkLst>
            </pc226:cmChg>
          </p:ext>
        </pc:extLst>
      </pc:sldChg>
    </pc:docChg>
  </pc:docChgLst>
  <pc:docChgLst>
    <pc:chgData name="Murphy, Kara" userId="936ee436-71b5-446d-9f68-807f5a2be99c" providerId="ADAL" clId="{CA23E6BC-5E89-4662-80EC-92C4A728EE5F}"/>
    <pc:docChg chg="undo custSel addSld delSld modSld">
      <pc:chgData name="Murphy, Kara" userId="936ee436-71b5-446d-9f68-807f5a2be99c" providerId="ADAL" clId="{CA23E6BC-5E89-4662-80EC-92C4A728EE5F}" dt="2023-10-13T23:11:35.121" v="685" actId="2056"/>
      <pc:docMkLst>
        <pc:docMk/>
      </pc:docMkLst>
      <pc:sldChg chg="modSp mod">
        <pc:chgData name="Murphy, Kara" userId="936ee436-71b5-446d-9f68-807f5a2be99c" providerId="ADAL" clId="{CA23E6BC-5E89-4662-80EC-92C4A728EE5F}" dt="2023-10-13T22:24:54.169" v="343" actId="207"/>
        <pc:sldMkLst>
          <pc:docMk/>
          <pc:sldMk cId="3791691989" sldId="1436"/>
        </pc:sldMkLst>
        <pc:spChg chg="mod">
          <ac:chgData name="Murphy, Kara" userId="936ee436-71b5-446d-9f68-807f5a2be99c" providerId="ADAL" clId="{CA23E6BC-5E89-4662-80EC-92C4A728EE5F}" dt="2023-10-13T22:24:54.169" v="343" actId="207"/>
          <ac:spMkLst>
            <pc:docMk/>
            <pc:sldMk cId="3791691989" sldId="1436"/>
            <ac:spMk id="6" creationId="{FEAC2348-8708-CAE8-E1B4-09417E3F87F0}"/>
          </ac:spMkLst>
        </pc:spChg>
        <pc:spChg chg="mod">
          <ac:chgData name="Murphy, Kara" userId="936ee436-71b5-446d-9f68-807f5a2be99c" providerId="ADAL" clId="{CA23E6BC-5E89-4662-80EC-92C4A728EE5F}" dt="2023-10-13T22:20:06.304" v="89" actId="1076"/>
          <ac:spMkLst>
            <pc:docMk/>
            <pc:sldMk cId="3791691989" sldId="1436"/>
            <ac:spMk id="9" creationId="{467DB31D-4C4C-7234-2D85-0FF4DB4CE247}"/>
          </ac:spMkLst>
        </pc:spChg>
        <pc:graphicFrameChg chg="modGraphic">
          <ac:chgData name="Murphy, Kara" userId="936ee436-71b5-446d-9f68-807f5a2be99c" providerId="ADAL" clId="{CA23E6BC-5E89-4662-80EC-92C4A728EE5F}" dt="2023-10-13T22:19:58.320" v="88" actId="14734"/>
          <ac:graphicFrameMkLst>
            <pc:docMk/>
            <pc:sldMk cId="3791691989" sldId="1436"/>
            <ac:graphicFrameMk id="4" creationId="{4898BC55-C3FD-8407-FABD-BF2DC09F6480}"/>
          </ac:graphicFrameMkLst>
        </pc:graphicFrameChg>
      </pc:sldChg>
      <pc:sldChg chg="modSp mod addCm modCm">
        <pc:chgData name="Murphy, Kara" userId="936ee436-71b5-446d-9f68-807f5a2be99c" providerId="ADAL" clId="{CA23E6BC-5E89-4662-80EC-92C4A728EE5F}" dt="2023-10-13T22:23:53.534" v="293"/>
        <pc:sldMkLst>
          <pc:docMk/>
          <pc:sldMk cId="3883685143" sldId="1455"/>
        </pc:sldMkLst>
        <pc:spChg chg="mod">
          <ac:chgData name="Murphy, Kara" userId="936ee436-71b5-446d-9f68-807f5a2be99c" providerId="ADAL" clId="{CA23E6BC-5E89-4662-80EC-92C4A728EE5F}" dt="2023-10-13T22:22:28.652" v="222" actId="207"/>
          <ac:spMkLst>
            <pc:docMk/>
            <pc:sldMk cId="3883685143" sldId="1455"/>
            <ac:spMk id="8" creationId="{D64EF610-AF66-ACC9-5397-513C04504201}"/>
          </ac:spMkLst>
        </pc:spChg>
        <pc:spChg chg="mod">
          <ac:chgData name="Murphy, Kara" userId="936ee436-71b5-446d-9f68-807f5a2be99c" providerId="ADAL" clId="{CA23E6BC-5E89-4662-80EC-92C4A728EE5F}" dt="2023-10-13T22:14:55.653" v="45" actId="1037"/>
          <ac:spMkLst>
            <pc:docMk/>
            <pc:sldMk cId="3883685143" sldId="1455"/>
            <ac:spMk id="10" creationId="{A41C5711-608B-410E-4267-1A6177DE5118}"/>
          </ac:spMkLst>
        </pc:spChg>
        <pc:graphicFrameChg chg="mod modGraphic">
          <ac:chgData name="Murphy, Kara" userId="936ee436-71b5-446d-9f68-807f5a2be99c" providerId="ADAL" clId="{CA23E6BC-5E89-4662-80EC-92C4A728EE5F}" dt="2023-10-13T22:14:40.635" v="26" actId="242"/>
          <ac:graphicFrameMkLst>
            <pc:docMk/>
            <pc:sldMk cId="3883685143" sldId="1455"/>
            <ac:graphicFrameMk id="3" creationId="{989094D2-3792-48B7-336A-9679F6BE4FDA}"/>
          </ac:graphicFrameMkLst>
        </pc:graphicFrameChg>
        <pc:extLst>
          <p:ext xmlns:p="http://schemas.openxmlformats.org/presentationml/2006/main" uri="{D6D511B9-2390-475A-947B-AFAB55BFBCF1}">
            <pc226:cmChg xmlns:pc226="http://schemas.microsoft.com/office/powerpoint/2022/06/main/command" chg="add">
              <pc226:chgData name="Murphy, Kara" userId="936ee436-71b5-446d-9f68-807f5a2be99c" providerId="ADAL" clId="{CA23E6BC-5E89-4662-80EC-92C4A728EE5F}" dt="2023-10-13T22:23:53.534" v="293"/>
              <pc2:cmMkLst xmlns:pc2="http://schemas.microsoft.com/office/powerpoint/2019/9/main/command">
                <pc:docMk/>
                <pc:sldMk cId="3883685143" sldId="1455"/>
                <pc2:cmMk id="{DB84DF78-03AC-40B7-B0DD-5611EEEA3219}"/>
              </pc2:cmMkLst>
              <pc226:cmRplyChg chg="add">
                <pc226:chgData name="Murphy, Kara" userId="936ee436-71b5-446d-9f68-807f5a2be99c" providerId="ADAL" clId="{CA23E6BC-5E89-4662-80EC-92C4A728EE5F}" dt="2023-10-13T22:23:53.534" v="293"/>
                <pc2:cmRplyMkLst xmlns:pc2="http://schemas.microsoft.com/office/powerpoint/2019/9/main/command">
                  <pc:docMk/>
                  <pc:sldMk cId="3883685143" sldId="1455"/>
                  <pc2:cmMk id="{DB84DF78-03AC-40B7-B0DD-5611EEEA3219}"/>
                  <pc2:cmRplyMk id="{C65FA6C8-6BB1-471C-8CDD-F8DB0896473A}"/>
                </pc2:cmRplyMkLst>
              </pc226:cmRplyChg>
            </pc226:cmChg>
          </p:ext>
        </pc:extLst>
      </pc:sldChg>
      <pc:sldChg chg="modSp mod addCm">
        <pc:chgData name="Murphy, Kara" userId="936ee436-71b5-446d-9f68-807f5a2be99c" providerId="ADAL" clId="{CA23E6BC-5E89-4662-80EC-92C4A728EE5F}" dt="2023-10-13T22:30:26.973" v="679" actId="1076"/>
        <pc:sldMkLst>
          <pc:docMk/>
          <pc:sldMk cId="2568344033" sldId="1491"/>
        </pc:sldMkLst>
        <pc:spChg chg="mod">
          <ac:chgData name="Murphy, Kara" userId="936ee436-71b5-446d-9f68-807f5a2be99c" providerId="ADAL" clId="{CA23E6BC-5E89-4662-80EC-92C4A728EE5F}" dt="2023-10-13T22:17:30.054" v="75" actId="1076"/>
          <ac:spMkLst>
            <pc:docMk/>
            <pc:sldMk cId="2568344033" sldId="1491"/>
            <ac:spMk id="2" creationId="{355F0E76-02A3-1F7C-BEA0-1B14A0A95459}"/>
          </ac:spMkLst>
        </pc:spChg>
        <pc:spChg chg="mod">
          <ac:chgData name="Murphy, Kara" userId="936ee436-71b5-446d-9f68-807f5a2be99c" providerId="ADAL" clId="{CA23E6BC-5E89-4662-80EC-92C4A728EE5F}" dt="2023-10-13T22:30:04.905" v="674" actId="207"/>
          <ac:spMkLst>
            <pc:docMk/>
            <pc:sldMk cId="2568344033" sldId="1491"/>
            <ac:spMk id="15" creationId="{654BD885-8FFD-1BA4-A6B6-E4A90E40CFD8}"/>
          </ac:spMkLst>
        </pc:spChg>
        <pc:spChg chg="mod">
          <ac:chgData name="Murphy, Kara" userId="936ee436-71b5-446d-9f68-807f5a2be99c" providerId="ADAL" clId="{CA23E6BC-5E89-4662-80EC-92C4A728EE5F}" dt="2023-10-13T22:30:26.973" v="679" actId="1076"/>
          <ac:spMkLst>
            <pc:docMk/>
            <pc:sldMk cId="2568344033" sldId="1491"/>
            <ac:spMk id="16" creationId="{FB075286-C0E8-9FDD-0B9D-960CAD1CAE4B}"/>
          </ac:spMkLst>
        </pc:spChg>
        <pc:spChg chg="mod">
          <ac:chgData name="Murphy, Kara" userId="936ee436-71b5-446d-9f68-807f5a2be99c" providerId="ADAL" clId="{CA23E6BC-5E89-4662-80EC-92C4A728EE5F}" dt="2023-10-13T22:17:24.645" v="74" actId="1076"/>
          <ac:spMkLst>
            <pc:docMk/>
            <pc:sldMk cId="2568344033" sldId="1491"/>
            <ac:spMk id="17" creationId="{A10839A7-111E-DD9F-3163-AD762F336CF3}"/>
          </ac:spMkLst>
        </pc:spChg>
        <pc:graphicFrameChg chg="mod">
          <ac:chgData name="Murphy, Kara" userId="936ee436-71b5-446d-9f68-807f5a2be99c" providerId="ADAL" clId="{CA23E6BC-5E89-4662-80EC-92C4A728EE5F}" dt="2023-10-13T22:09:49.924" v="6"/>
          <ac:graphicFrameMkLst>
            <pc:docMk/>
            <pc:sldMk cId="2568344033" sldId="1491"/>
            <ac:graphicFrameMk id="11" creationId="{87AAD7B6-A231-67F9-83BD-580190EF5477}"/>
          </ac:graphicFrameMkLst>
        </pc:graphicFrameChg>
        <pc:graphicFrameChg chg="modGraphic">
          <ac:chgData name="Murphy, Kara" userId="936ee436-71b5-446d-9f68-807f5a2be99c" providerId="ADAL" clId="{CA23E6BC-5E89-4662-80EC-92C4A728EE5F}" dt="2023-10-13T22:10:46.536" v="13" actId="242"/>
          <ac:graphicFrameMkLst>
            <pc:docMk/>
            <pc:sldMk cId="2568344033" sldId="1491"/>
            <ac:graphicFrameMk id="20" creationId="{74B9D35A-847C-0308-D6AD-914C43F64AE9}"/>
          </ac:graphicFrameMkLst>
        </pc:graphicFrameChg>
        <pc:extLst>
          <p:ext xmlns:p="http://schemas.openxmlformats.org/presentationml/2006/main" uri="{D6D511B9-2390-475A-947B-AFAB55BFBCF1}">
            <pc226:cmChg xmlns:pc226="http://schemas.microsoft.com/office/powerpoint/2022/06/main/command" chg="add">
              <pc226:chgData name="Murphy, Kara" userId="936ee436-71b5-446d-9f68-807f5a2be99c" providerId="ADAL" clId="{CA23E6BC-5E89-4662-80EC-92C4A728EE5F}" dt="2023-10-13T22:29:04.867" v="560"/>
              <pc2:cmMkLst xmlns:pc2="http://schemas.microsoft.com/office/powerpoint/2019/9/main/command">
                <pc:docMk/>
                <pc:sldMk cId="2568344033" sldId="1491"/>
                <pc2:cmMk id="{01499E7C-0667-4F10-9462-C4D495135072}"/>
              </pc2:cmMkLst>
            </pc226:cmChg>
          </p:ext>
        </pc:extLst>
      </pc:sldChg>
      <pc:sldChg chg="modSp mod addCm modCm">
        <pc:chgData name="Murphy, Kara" userId="936ee436-71b5-446d-9f68-807f5a2be99c" providerId="ADAL" clId="{CA23E6BC-5E89-4662-80EC-92C4A728EE5F}" dt="2023-10-13T23:11:35.121" v="685" actId="2056"/>
        <pc:sldMkLst>
          <pc:docMk/>
          <pc:sldMk cId="3766683516" sldId="1600"/>
        </pc:sldMkLst>
        <pc:spChg chg="mod">
          <ac:chgData name="Murphy, Kara" userId="936ee436-71b5-446d-9f68-807f5a2be99c" providerId="ADAL" clId="{CA23E6BC-5E89-4662-80EC-92C4A728EE5F}" dt="2023-10-13T22:23:26.760" v="292" actId="207"/>
          <ac:spMkLst>
            <pc:docMk/>
            <pc:sldMk cId="3766683516" sldId="1600"/>
            <ac:spMk id="2" creationId="{0CD06A96-A923-0CAF-D8E9-22366C9FB37C}"/>
          </ac:spMkLst>
        </pc:spChg>
        <pc:extLst>
          <p:ext xmlns:p="http://schemas.openxmlformats.org/presentationml/2006/main" uri="{D6D511B9-2390-475A-947B-AFAB55BFBCF1}">
            <pc226:cmChg xmlns:pc226="http://schemas.microsoft.com/office/powerpoint/2022/06/main/command" chg="add mod">
              <pc226:chgData name="Murphy, Kara" userId="936ee436-71b5-446d-9f68-807f5a2be99c" providerId="ADAL" clId="{CA23E6BC-5E89-4662-80EC-92C4A728EE5F}" dt="2023-10-13T23:11:35.121" v="685" actId="2056"/>
              <pc2:cmMkLst xmlns:pc2="http://schemas.microsoft.com/office/powerpoint/2019/9/main/command">
                <pc:docMk/>
                <pc:sldMk cId="3766683516" sldId="1600"/>
                <pc2:cmMk id="{193D71B5-F7AF-479A-9B57-84F6F368ECB4}"/>
              </pc2:cmMkLst>
            </pc226:cmChg>
          </p:ext>
        </pc:extLst>
      </pc:sldChg>
      <pc:sldChg chg="modSp add del mod">
        <pc:chgData name="Murphy, Kara" userId="936ee436-71b5-446d-9f68-807f5a2be99c" providerId="ADAL" clId="{CA23E6BC-5E89-4662-80EC-92C4A728EE5F}" dt="2023-10-13T22:34:16.234" v="682" actId="47"/>
        <pc:sldMkLst>
          <pc:docMk/>
          <pc:sldMk cId="2801278193" sldId="1803"/>
        </pc:sldMkLst>
        <pc:spChg chg="mod">
          <ac:chgData name="Murphy, Kara" userId="936ee436-71b5-446d-9f68-807f5a2be99c" providerId="ADAL" clId="{CA23E6BC-5E89-4662-80EC-92C4A728EE5F}" dt="2023-10-13T22:09:27.612" v="0" actId="20577"/>
          <ac:spMkLst>
            <pc:docMk/>
            <pc:sldMk cId="2801278193" sldId="1803"/>
            <ac:spMk id="15" creationId="{9FA3C3AB-C534-54A0-4548-8561FA73F448}"/>
          </ac:spMkLst>
        </pc:spChg>
        <pc:graphicFrameChg chg="mod">
          <ac:chgData name="Murphy, Kara" userId="936ee436-71b5-446d-9f68-807f5a2be99c" providerId="ADAL" clId="{CA23E6BC-5E89-4662-80EC-92C4A728EE5F}" dt="2023-10-13T22:17:09.688" v="73" actId="1037"/>
          <ac:graphicFrameMkLst>
            <pc:docMk/>
            <pc:sldMk cId="2801278193" sldId="1803"/>
            <ac:graphicFrameMk id="4" creationId="{00000000-0008-0000-0B00-000002000000}"/>
          </ac:graphicFrameMkLst>
        </pc:graphicFrameChg>
        <pc:graphicFrameChg chg="mod">
          <ac:chgData name="Murphy, Kara" userId="936ee436-71b5-446d-9f68-807f5a2be99c" providerId="ADAL" clId="{CA23E6BC-5E89-4662-80EC-92C4A728EE5F}" dt="2023-10-13T22:17:09.688" v="73" actId="1037"/>
          <ac:graphicFrameMkLst>
            <pc:docMk/>
            <pc:sldMk cId="2801278193" sldId="1803"/>
            <ac:graphicFrameMk id="5" creationId="{3E581A8E-12D3-2B81-FFB2-47A2F1CB24B0}"/>
          </ac:graphicFrameMkLst>
        </pc:graphicFrameChg>
      </pc:sldChg>
      <pc:sldChg chg="add del">
        <pc:chgData name="Murphy, Kara" userId="936ee436-71b5-446d-9f68-807f5a2be99c" providerId="ADAL" clId="{CA23E6BC-5E89-4662-80EC-92C4A728EE5F}" dt="2023-10-13T22:34:17.915" v="683"/>
        <pc:sldMkLst>
          <pc:docMk/>
          <pc:sldMk cId="418109540" sldId="1823"/>
        </pc:sldMkLst>
      </pc:sldChg>
      <pc:sldChg chg="addSp modSp mod addCm modCm">
        <pc:chgData name="Murphy, Kara" userId="936ee436-71b5-446d-9f68-807f5a2be99c" providerId="ADAL" clId="{CA23E6BC-5E89-4662-80EC-92C4A728EE5F}" dt="2023-10-13T22:37:08.462" v="684" actId="2056"/>
        <pc:sldMkLst>
          <pc:docMk/>
          <pc:sldMk cId="687178274" sldId="1825"/>
        </pc:sldMkLst>
        <pc:spChg chg="add mod">
          <ac:chgData name="Murphy, Kara" userId="936ee436-71b5-446d-9f68-807f5a2be99c" providerId="ADAL" clId="{CA23E6BC-5E89-4662-80EC-92C4A728EE5F}" dt="2023-10-13T22:27:49.911" v="556" actId="14100"/>
          <ac:spMkLst>
            <pc:docMk/>
            <pc:sldMk cId="687178274" sldId="1825"/>
            <ac:spMk id="2" creationId="{CA2E5C13-C1D8-085A-61F1-136B23F77290}"/>
          </ac:spMkLst>
        </pc:spChg>
        <pc:spChg chg="mod">
          <ac:chgData name="Murphy, Kara" userId="936ee436-71b5-446d-9f68-807f5a2be99c" providerId="ADAL" clId="{CA23E6BC-5E89-4662-80EC-92C4A728EE5F}" dt="2023-10-13T22:27:56.137" v="558" actId="14100"/>
          <ac:spMkLst>
            <pc:docMk/>
            <pc:sldMk cId="687178274" sldId="1825"/>
            <ac:spMk id="9" creationId="{A8312E78-EBE1-15F7-D250-9C4086CF0B3C}"/>
          </ac:spMkLst>
        </pc:spChg>
        <pc:spChg chg="mod">
          <ac:chgData name="Murphy, Kara" userId="936ee436-71b5-446d-9f68-807f5a2be99c" providerId="ADAL" clId="{CA23E6BC-5E89-4662-80EC-92C4A728EE5F}" dt="2023-10-13T22:27:40.419" v="554" actId="14100"/>
          <ac:spMkLst>
            <pc:docMk/>
            <pc:sldMk cId="687178274" sldId="1825"/>
            <ac:spMk id="10" creationId="{0012D8E0-087D-75D1-E52A-BA4D4B9470A8}"/>
          </ac:spMkLst>
        </pc:spChg>
        <pc:graphicFrameChg chg="mod">
          <ac:chgData name="Murphy, Kara" userId="936ee436-71b5-446d-9f68-807f5a2be99c" providerId="ADAL" clId="{CA23E6BC-5E89-4662-80EC-92C4A728EE5F}" dt="2023-10-13T22:27:29.732" v="552" actId="1036"/>
          <ac:graphicFrameMkLst>
            <pc:docMk/>
            <pc:sldMk cId="687178274" sldId="1825"/>
            <ac:graphicFrameMk id="3" creationId="{00000000-0008-0000-3F00-000003000000}"/>
          </ac:graphicFrameMkLst>
        </pc:graphicFrameChg>
        <pc:extLst>
          <p:ext xmlns:p="http://schemas.openxmlformats.org/presentationml/2006/main" uri="{D6D511B9-2390-475A-947B-AFAB55BFBCF1}">
            <pc226:cmChg xmlns:pc226="http://schemas.microsoft.com/office/powerpoint/2022/06/main/command" chg="add mod">
              <pc226:chgData name="Murphy, Kara" userId="936ee436-71b5-446d-9f68-807f5a2be99c" providerId="ADAL" clId="{CA23E6BC-5E89-4662-80EC-92C4A728EE5F}" dt="2023-10-13T22:37:08.462" v="684" actId="2056"/>
              <pc2:cmMkLst xmlns:pc2="http://schemas.microsoft.com/office/powerpoint/2019/9/main/command">
                <pc:docMk/>
                <pc:sldMk cId="687178274" sldId="1825"/>
                <pc2:cmMk id="{5500E366-7538-47B8-A946-D433EDD993F1}"/>
              </pc2:cmMkLst>
            </pc226:cmChg>
            <pc226:cmChg xmlns:pc226="http://schemas.microsoft.com/office/powerpoint/2022/06/main/command" chg="add mod">
              <pc226:chgData name="Murphy, Kara" userId="936ee436-71b5-446d-9f68-807f5a2be99c" providerId="ADAL" clId="{CA23E6BC-5E89-4662-80EC-92C4A728EE5F}" dt="2023-10-13T22:37:08.462" v="684" actId="2056"/>
              <pc2:cmMkLst xmlns:pc2="http://schemas.microsoft.com/office/powerpoint/2019/9/main/command">
                <pc:docMk/>
                <pc:sldMk cId="687178274" sldId="1825"/>
                <pc2:cmMk id="{E8D557D1-219A-47EF-A595-F073BA0271C1}"/>
              </pc2:cmMkLst>
            </pc226:cmChg>
          </p:ext>
        </pc:extLst>
      </pc:sldChg>
      <pc:sldChg chg="add del">
        <pc:chgData name="Murphy, Kara" userId="936ee436-71b5-446d-9f68-807f5a2be99c" providerId="ADAL" clId="{CA23E6BC-5E89-4662-80EC-92C4A728EE5F}" dt="2023-10-13T22:34:17.915" v="683"/>
        <pc:sldMkLst>
          <pc:docMk/>
          <pc:sldMk cId="624055640" sldId="1826"/>
        </pc:sldMkLst>
      </pc:sldChg>
    </pc:docChg>
  </pc:docChgLst>
  <pc:docChgLst>
    <pc:chgData name="Chang, Ryan" userId="a3a1ec67-485b-4799-b85c-43e1efc1459e" providerId="ADAL" clId="{2E2A318D-8B59-437B-8076-AC0480F4FEA7}"/>
    <pc:docChg chg="undo custSel addSld delSld modSld">
      <pc:chgData name="Chang, Ryan" userId="a3a1ec67-485b-4799-b85c-43e1efc1459e" providerId="ADAL" clId="{2E2A318D-8B59-437B-8076-AC0480F4FEA7}" dt="2023-10-16T13:57:08.306" v="869" actId="1076"/>
      <pc:docMkLst>
        <pc:docMk/>
      </pc:docMkLst>
      <pc:sldChg chg="modSp mod">
        <pc:chgData name="Chang, Ryan" userId="a3a1ec67-485b-4799-b85c-43e1efc1459e" providerId="ADAL" clId="{2E2A318D-8B59-437B-8076-AC0480F4FEA7}" dt="2023-10-10T20:13:21.605" v="19" actId="20577"/>
        <pc:sldMkLst>
          <pc:docMk/>
          <pc:sldMk cId="1724141301" sldId="448"/>
        </pc:sldMkLst>
        <pc:spChg chg="mod">
          <ac:chgData name="Chang, Ryan" userId="a3a1ec67-485b-4799-b85c-43e1efc1459e" providerId="ADAL" clId="{2E2A318D-8B59-437B-8076-AC0480F4FEA7}" dt="2023-10-10T20:13:21.605" v="19" actId="20577"/>
          <ac:spMkLst>
            <pc:docMk/>
            <pc:sldMk cId="1724141301" sldId="448"/>
            <ac:spMk id="4" creationId="{E67D3D0A-B204-5B40-B697-8D06BFE3F7AF}"/>
          </ac:spMkLst>
        </pc:spChg>
      </pc:sldChg>
      <pc:sldChg chg="modSp mod">
        <pc:chgData name="Chang, Ryan" userId="a3a1ec67-485b-4799-b85c-43e1efc1459e" providerId="ADAL" clId="{2E2A318D-8B59-437B-8076-AC0480F4FEA7}" dt="2023-10-13T22:02:11.592" v="795" actId="20577"/>
        <pc:sldMkLst>
          <pc:docMk/>
          <pc:sldMk cId="3791691989" sldId="1436"/>
        </pc:sldMkLst>
        <pc:spChg chg="mod">
          <ac:chgData name="Chang, Ryan" userId="a3a1ec67-485b-4799-b85c-43e1efc1459e" providerId="ADAL" clId="{2E2A318D-8B59-437B-8076-AC0480F4FEA7}" dt="2023-10-13T22:02:11.592" v="795" actId="20577"/>
          <ac:spMkLst>
            <pc:docMk/>
            <pc:sldMk cId="3791691989" sldId="1436"/>
            <ac:spMk id="6" creationId="{FEAC2348-8708-CAE8-E1B4-09417E3F87F0}"/>
          </ac:spMkLst>
        </pc:spChg>
        <pc:spChg chg="mod">
          <ac:chgData name="Chang, Ryan" userId="a3a1ec67-485b-4799-b85c-43e1efc1459e" providerId="ADAL" clId="{2E2A318D-8B59-437B-8076-AC0480F4FEA7}" dt="2023-10-13T20:08:42.123" v="105" actId="20577"/>
          <ac:spMkLst>
            <pc:docMk/>
            <pc:sldMk cId="3791691989" sldId="1436"/>
            <ac:spMk id="15" creationId="{950E4418-7F48-4A22-B5B7-DB41BE4834F6}"/>
          </ac:spMkLst>
        </pc:spChg>
        <pc:graphicFrameChg chg="mod">
          <ac:chgData name="Chang, Ryan" userId="a3a1ec67-485b-4799-b85c-43e1efc1459e" providerId="ADAL" clId="{2E2A318D-8B59-437B-8076-AC0480F4FEA7}" dt="2023-10-13T21:34:08.221" v="383" actId="1076"/>
          <ac:graphicFrameMkLst>
            <pc:docMk/>
            <pc:sldMk cId="3791691989" sldId="1436"/>
            <ac:graphicFrameMk id="4" creationId="{4898BC55-C3FD-8407-FABD-BF2DC09F6480}"/>
          </ac:graphicFrameMkLst>
        </pc:graphicFrameChg>
      </pc:sldChg>
      <pc:sldChg chg="modSp mod">
        <pc:chgData name="Chang, Ryan" userId="a3a1ec67-485b-4799-b85c-43e1efc1459e" providerId="ADAL" clId="{2E2A318D-8B59-437B-8076-AC0480F4FEA7}" dt="2023-10-13T21:59:30.321" v="689" actId="20577"/>
        <pc:sldMkLst>
          <pc:docMk/>
          <pc:sldMk cId="3883685143" sldId="1455"/>
        </pc:sldMkLst>
        <pc:spChg chg="mod">
          <ac:chgData name="Chang, Ryan" userId="a3a1ec67-485b-4799-b85c-43e1efc1459e" providerId="ADAL" clId="{2E2A318D-8B59-437B-8076-AC0480F4FEA7}" dt="2023-10-13T21:59:30.321" v="689" actId="20577"/>
          <ac:spMkLst>
            <pc:docMk/>
            <pc:sldMk cId="3883685143" sldId="1455"/>
            <ac:spMk id="8" creationId="{D64EF610-AF66-ACC9-5397-513C04504201}"/>
          </ac:spMkLst>
        </pc:spChg>
        <pc:spChg chg="mod">
          <ac:chgData name="Chang, Ryan" userId="a3a1ec67-485b-4799-b85c-43e1efc1459e" providerId="ADAL" clId="{2E2A318D-8B59-437B-8076-AC0480F4FEA7}" dt="2023-10-13T21:12:45.852" v="381" actId="20577"/>
          <ac:spMkLst>
            <pc:docMk/>
            <pc:sldMk cId="3883685143" sldId="1455"/>
            <ac:spMk id="23" creationId="{3B06B7F9-43FF-4B1D-8956-ACBD3EDDE1EF}"/>
          </ac:spMkLst>
        </pc:spChg>
        <pc:graphicFrameChg chg="modGraphic">
          <ac:chgData name="Chang, Ryan" userId="a3a1ec67-485b-4799-b85c-43e1efc1459e" providerId="ADAL" clId="{2E2A318D-8B59-437B-8076-AC0480F4FEA7}" dt="2023-10-13T21:48:03.757" v="391" actId="122"/>
          <ac:graphicFrameMkLst>
            <pc:docMk/>
            <pc:sldMk cId="3883685143" sldId="1455"/>
            <ac:graphicFrameMk id="3" creationId="{989094D2-3792-48B7-336A-9679F6BE4FDA}"/>
          </ac:graphicFrameMkLst>
        </pc:graphicFrameChg>
      </pc:sldChg>
      <pc:sldChg chg="modSp mod">
        <pc:chgData name="Chang, Ryan" userId="a3a1ec67-485b-4799-b85c-43e1efc1459e" providerId="ADAL" clId="{2E2A318D-8B59-437B-8076-AC0480F4FEA7}" dt="2023-10-13T20:09:12.331" v="119" actId="20577"/>
        <pc:sldMkLst>
          <pc:docMk/>
          <pc:sldMk cId="1424267524" sldId="1480"/>
        </pc:sldMkLst>
        <pc:spChg chg="mod">
          <ac:chgData name="Chang, Ryan" userId="a3a1ec67-485b-4799-b85c-43e1efc1459e" providerId="ADAL" clId="{2E2A318D-8B59-437B-8076-AC0480F4FEA7}" dt="2023-10-13T20:09:12.331" v="119" actId="20577"/>
          <ac:spMkLst>
            <pc:docMk/>
            <pc:sldMk cId="1424267524" sldId="1480"/>
            <ac:spMk id="19" creationId="{F0FFAEF4-B35F-447A-B119-070C4F5584DA}"/>
          </ac:spMkLst>
        </pc:spChg>
      </pc:sldChg>
      <pc:sldChg chg="modSp mod">
        <pc:chgData name="Chang, Ryan" userId="a3a1ec67-485b-4799-b85c-43e1efc1459e" providerId="ADAL" clId="{2E2A318D-8B59-437B-8076-AC0480F4FEA7}" dt="2023-10-13T21:15:20.375" v="382" actId="207"/>
        <pc:sldMkLst>
          <pc:docMk/>
          <pc:sldMk cId="2568344033" sldId="1491"/>
        </pc:sldMkLst>
        <pc:spChg chg="mod">
          <ac:chgData name="Chang, Ryan" userId="a3a1ec67-485b-4799-b85c-43e1efc1459e" providerId="ADAL" clId="{2E2A318D-8B59-437B-8076-AC0480F4FEA7}" dt="2023-10-12T19:16:30.641" v="23" actId="1076"/>
          <ac:spMkLst>
            <pc:docMk/>
            <pc:sldMk cId="2568344033" sldId="1491"/>
            <ac:spMk id="15" creationId="{654BD885-8FFD-1BA4-A6B6-E4A90E40CFD8}"/>
          </ac:spMkLst>
        </pc:spChg>
        <pc:spChg chg="mod">
          <ac:chgData name="Chang, Ryan" userId="a3a1ec67-485b-4799-b85c-43e1efc1459e" providerId="ADAL" clId="{2E2A318D-8B59-437B-8076-AC0480F4FEA7}" dt="2023-10-10T20:02:07.627" v="2" actId="207"/>
          <ac:spMkLst>
            <pc:docMk/>
            <pc:sldMk cId="2568344033" sldId="1491"/>
            <ac:spMk id="16" creationId="{FB075286-C0E8-9FDD-0B9D-960CAD1CAE4B}"/>
          </ac:spMkLst>
        </pc:spChg>
        <pc:spChg chg="mod">
          <ac:chgData name="Chang, Ryan" userId="a3a1ec67-485b-4799-b85c-43e1efc1459e" providerId="ADAL" clId="{2E2A318D-8B59-437B-8076-AC0480F4FEA7}" dt="2023-10-13T21:07:28.694" v="351" actId="1076"/>
          <ac:spMkLst>
            <pc:docMk/>
            <pc:sldMk cId="2568344033" sldId="1491"/>
            <ac:spMk id="17" creationId="{A10839A7-111E-DD9F-3163-AD762F336CF3}"/>
          </ac:spMkLst>
        </pc:spChg>
        <pc:spChg chg="mod">
          <ac:chgData name="Chang, Ryan" userId="a3a1ec67-485b-4799-b85c-43e1efc1459e" providerId="ADAL" clId="{2E2A318D-8B59-437B-8076-AC0480F4FEA7}" dt="2023-10-13T20:06:43.353" v="37" actId="313"/>
          <ac:spMkLst>
            <pc:docMk/>
            <pc:sldMk cId="2568344033" sldId="1491"/>
            <ac:spMk id="29" creationId="{F448294A-B6CF-48D9-B023-696964819306}"/>
          </ac:spMkLst>
        </pc:spChg>
        <pc:graphicFrameChg chg="mod">
          <ac:chgData name="Chang, Ryan" userId="a3a1ec67-485b-4799-b85c-43e1efc1459e" providerId="ADAL" clId="{2E2A318D-8B59-437B-8076-AC0480F4FEA7}" dt="2023-10-13T20:08:18.446" v="77" actId="207"/>
          <ac:graphicFrameMkLst>
            <pc:docMk/>
            <pc:sldMk cId="2568344033" sldId="1491"/>
            <ac:graphicFrameMk id="11" creationId="{87AAD7B6-A231-67F9-83BD-580190EF5477}"/>
          </ac:graphicFrameMkLst>
        </pc:graphicFrameChg>
        <pc:graphicFrameChg chg="modGraphic">
          <ac:chgData name="Chang, Ryan" userId="a3a1ec67-485b-4799-b85c-43e1efc1459e" providerId="ADAL" clId="{2E2A318D-8B59-437B-8076-AC0480F4FEA7}" dt="2023-10-13T21:15:20.375" v="382" actId="207"/>
          <ac:graphicFrameMkLst>
            <pc:docMk/>
            <pc:sldMk cId="2568344033" sldId="1491"/>
            <ac:graphicFrameMk id="20" creationId="{74B9D35A-847C-0308-D6AD-914C43F64AE9}"/>
          </ac:graphicFrameMkLst>
        </pc:graphicFrameChg>
      </pc:sldChg>
      <pc:sldChg chg="modSp del mod">
        <pc:chgData name="Chang, Ryan" userId="a3a1ec67-485b-4799-b85c-43e1efc1459e" providerId="ADAL" clId="{2E2A318D-8B59-437B-8076-AC0480F4FEA7}" dt="2023-10-13T20:59:17.644" v="350" actId="47"/>
        <pc:sldMkLst>
          <pc:docMk/>
          <pc:sldMk cId="2997047240" sldId="1492"/>
        </pc:sldMkLst>
        <pc:spChg chg="mod">
          <ac:chgData name="Chang, Ryan" userId="a3a1ec67-485b-4799-b85c-43e1efc1459e" providerId="ADAL" clId="{2E2A318D-8B59-437B-8076-AC0480F4FEA7}" dt="2023-10-13T20:08:08.080" v="75" actId="14100"/>
          <ac:spMkLst>
            <pc:docMk/>
            <pc:sldMk cId="2997047240" sldId="1492"/>
            <ac:spMk id="9" creationId="{A8312E78-EBE1-15F7-D250-9C4086CF0B3C}"/>
          </ac:spMkLst>
        </pc:spChg>
        <pc:spChg chg="mod">
          <ac:chgData name="Chang, Ryan" userId="a3a1ec67-485b-4799-b85c-43e1efc1459e" providerId="ADAL" clId="{2E2A318D-8B59-437B-8076-AC0480F4FEA7}" dt="2023-10-13T20:08:10.639" v="76" actId="1076"/>
          <ac:spMkLst>
            <pc:docMk/>
            <pc:sldMk cId="2997047240" sldId="1492"/>
            <ac:spMk id="10" creationId="{0012D8E0-087D-75D1-E52A-BA4D4B9470A8}"/>
          </ac:spMkLst>
        </pc:spChg>
        <pc:spChg chg="mod">
          <ac:chgData name="Chang, Ryan" userId="a3a1ec67-485b-4799-b85c-43e1efc1459e" providerId="ADAL" clId="{2E2A318D-8B59-437B-8076-AC0480F4FEA7}" dt="2023-10-13T20:06:52.043" v="50" actId="20577"/>
          <ac:spMkLst>
            <pc:docMk/>
            <pc:sldMk cId="2997047240" sldId="1492"/>
            <ac:spMk id="12" creationId="{E8956ACD-9D22-E141-1479-51D904DDE071}"/>
          </ac:spMkLst>
        </pc:spChg>
        <pc:graphicFrameChg chg="mod">
          <ac:chgData name="Chang, Ryan" userId="a3a1ec67-485b-4799-b85c-43e1efc1459e" providerId="ADAL" clId="{2E2A318D-8B59-437B-8076-AC0480F4FEA7}" dt="2023-10-13T20:08:03.965" v="74"/>
          <ac:graphicFrameMkLst>
            <pc:docMk/>
            <pc:sldMk cId="2997047240" sldId="1492"/>
            <ac:graphicFrameMk id="2" creationId="{BA371B9D-FDD7-1045-5D54-78085B8DCA87}"/>
          </ac:graphicFrameMkLst>
        </pc:graphicFrameChg>
      </pc:sldChg>
      <pc:sldChg chg="addSp delSp modSp mod modCm">
        <pc:chgData name="Chang, Ryan" userId="a3a1ec67-485b-4799-b85c-43e1efc1459e" providerId="ADAL" clId="{2E2A318D-8B59-437B-8076-AC0480F4FEA7}" dt="2023-10-16T13:57:08.306" v="869" actId="1076"/>
        <pc:sldMkLst>
          <pc:docMk/>
          <pc:sldMk cId="3766683516" sldId="1600"/>
        </pc:sldMkLst>
        <pc:spChg chg="mod">
          <ac:chgData name="Chang, Ryan" userId="a3a1ec67-485b-4799-b85c-43e1efc1459e" providerId="ADAL" clId="{2E2A318D-8B59-437B-8076-AC0480F4FEA7}" dt="2023-10-13T21:07:38.913" v="352" actId="313"/>
          <ac:spMkLst>
            <pc:docMk/>
            <pc:sldMk cId="3766683516" sldId="1600"/>
            <ac:spMk id="2" creationId="{0CD06A96-A923-0CAF-D8E9-22366C9FB37C}"/>
          </ac:spMkLst>
        </pc:spChg>
        <pc:spChg chg="ord">
          <ac:chgData name="Chang, Ryan" userId="a3a1ec67-485b-4799-b85c-43e1efc1459e" providerId="ADAL" clId="{2E2A318D-8B59-437B-8076-AC0480F4FEA7}" dt="2023-10-13T20:33:20.934" v="152" actId="166"/>
          <ac:spMkLst>
            <pc:docMk/>
            <pc:sldMk cId="3766683516" sldId="1600"/>
            <ac:spMk id="11" creationId="{78E26A25-5CA7-40C2-A108-BB90513987E2}"/>
          </ac:spMkLst>
        </pc:spChg>
        <pc:graphicFrameChg chg="add del mod">
          <ac:chgData name="Chang, Ryan" userId="a3a1ec67-485b-4799-b85c-43e1efc1459e" providerId="ADAL" clId="{2E2A318D-8B59-437B-8076-AC0480F4FEA7}" dt="2023-10-13T21:50:55.858" v="392" actId="478"/>
          <ac:graphicFrameMkLst>
            <pc:docMk/>
            <pc:sldMk cId="3766683516" sldId="1600"/>
            <ac:graphicFrameMk id="3" creationId="{98F6F604-6740-53E7-FA6A-B313F75D9190}"/>
          </ac:graphicFrameMkLst>
        </pc:graphicFrameChg>
        <pc:graphicFrameChg chg="del">
          <ac:chgData name="Chang, Ryan" userId="a3a1ec67-485b-4799-b85c-43e1efc1459e" providerId="ADAL" clId="{2E2A318D-8B59-437B-8076-AC0480F4FEA7}" dt="2023-10-13T20:32:30.970" v="135" actId="478"/>
          <ac:graphicFrameMkLst>
            <pc:docMk/>
            <pc:sldMk cId="3766683516" sldId="1600"/>
            <ac:graphicFrameMk id="4" creationId="{C990162B-881F-C944-8F1D-F88FFFA15AB9}"/>
          </ac:graphicFrameMkLst>
        </pc:graphicFrameChg>
        <pc:graphicFrameChg chg="add mod ord">
          <ac:chgData name="Chang, Ryan" userId="a3a1ec67-485b-4799-b85c-43e1efc1459e" providerId="ADAL" clId="{2E2A318D-8B59-437B-8076-AC0480F4FEA7}" dt="2023-10-13T21:51:36.984" v="406" actId="1076"/>
          <ac:graphicFrameMkLst>
            <pc:docMk/>
            <pc:sldMk cId="3766683516" sldId="1600"/>
            <ac:graphicFrameMk id="14" creationId="{7BC87483-31B4-7DF5-958D-31E772278F06}"/>
          </ac:graphicFrameMkLst>
        </pc:graphicFrameChg>
        <pc:graphicFrameChg chg="del mod">
          <ac:chgData name="Chang, Ryan" userId="a3a1ec67-485b-4799-b85c-43e1efc1459e" providerId="ADAL" clId="{2E2A318D-8B59-437B-8076-AC0480F4FEA7}" dt="2023-10-16T13:56:24.737" v="856" actId="478"/>
          <ac:graphicFrameMkLst>
            <pc:docMk/>
            <pc:sldMk cId="3766683516" sldId="1600"/>
            <ac:graphicFrameMk id="15" creationId="{8D3A4247-216B-66E9-92E1-3BFAA38DF58A}"/>
          </ac:graphicFrameMkLst>
        </pc:graphicFrameChg>
        <pc:graphicFrameChg chg="add del mod">
          <ac:chgData name="Chang, Ryan" userId="a3a1ec67-485b-4799-b85c-43e1efc1459e" providerId="ADAL" clId="{2E2A318D-8B59-437B-8076-AC0480F4FEA7}" dt="2023-10-16T13:56:38.823" v="861" actId="478"/>
          <ac:graphicFrameMkLst>
            <pc:docMk/>
            <pc:sldMk cId="3766683516" sldId="1600"/>
            <ac:graphicFrameMk id="27" creationId="{1E24AF69-B658-DDA3-5CAB-95A023E5DF35}"/>
          </ac:graphicFrameMkLst>
        </pc:graphicFrameChg>
        <pc:graphicFrameChg chg="add mod ord">
          <ac:chgData name="Chang, Ryan" userId="a3a1ec67-485b-4799-b85c-43e1efc1459e" providerId="ADAL" clId="{2E2A318D-8B59-437B-8076-AC0480F4FEA7}" dt="2023-10-16T13:56:55.404" v="865" actId="167"/>
          <ac:graphicFrameMkLst>
            <pc:docMk/>
            <pc:sldMk cId="3766683516" sldId="1600"/>
            <ac:graphicFrameMk id="28" creationId="{B5BF1BBD-E0BE-109F-502B-29E02BD4B612}"/>
          </ac:graphicFrameMkLst>
        </pc:graphicFrameChg>
        <pc:cxnChg chg="add mod">
          <ac:chgData name="Chang, Ryan" userId="a3a1ec67-485b-4799-b85c-43e1efc1459e" providerId="ADAL" clId="{2E2A318D-8B59-437B-8076-AC0480F4FEA7}" dt="2023-10-16T13:56:59.322" v="866" actId="1076"/>
          <ac:cxnSpMkLst>
            <pc:docMk/>
            <pc:sldMk cId="3766683516" sldId="1600"/>
            <ac:cxnSpMk id="7" creationId="{EDA808A9-CAEC-75EF-CF60-03C30CDE2E97}"/>
          </ac:cxnSpMkLst>
        </pc:cxnChg>
        <pc:cxnChg chg="add mod">
          <ac:chgData name="Chang, Ryan" userId="a3a1ec67-485b-4799-b85c-43e1efc1459e" providerId="ADAL" clId="{2E2A318D-8B59-437B-8076-AC0480F4FEA7}" dt="2023-10-16T13:57:08.306" v="869" actId="1076"/>
          <ac:cxnSpMkLst>
            <pc:docMk/>
            <pc:sldMk cId="3766683516" sldId="1600"/>
            <ac:cxnSpMk id="9" creationId="{1CBF4601-57C7-7015-084E-BC00E178C73C}"/>
          </ac:cxnSpMkLst>
        </pc:cxnChg>
        <pc:cxnChg chg="add mod">
          <ac:chgData name="Chang, Ryan" userId="a3a1ec67-485b-4799-b85c-43e1efc1459e" providerId="ADAL" clId="{2E2A318D-8B59-437B-8076-AC0480F4FEA7}" dt="2023-10-16T13:57:03.741" v="867" actId="1076"/>
          <ac:cxnSpMkLst>
            <pc:docMk/>
            <pc:sldMk cId="3766683516" sldId="1600"/>
            <ac:cxnSpMk id="12" creationId="{B06AF1FA-FF98-9A1E-07EB-2582F8EC0565}"/>
          </ac:cxnSpMkLst>
        </pc:cxnChg>
        <pc:cxnChg chg="add mod">
          <ac:chgData name="Chang, Ryan" userId="a3a1ec67-485b-4799-b85c-43e1efc1459e" providerId="ADAL" clId="{2E2A318D-8B59-437B-8076-AC0480F4FEA7}" dt="2023-10-16T13:57:06.385" v="868" actId="1076"/>
          <ac:cxnSpMkLst>
            <pc:docMk/>
            <pc:sldMk cId="3766683516" sldId="1600"/>
            <ac:cxnSpMk id="13" creationId="{0CEAFEE6-EE48-1542-805D-61100DD48125}"/>
          </ac:cxnSpMkLst>
        </pc:cxnChg>
        <pc:extLst>
          <p:ext xmlns:p="http://schemas.openxmlformats.org/presentationml/2006/main" uri="{D6D511B9-2390-475A-947B-AFAB55BFBCF1}">
            <pc226:cmChg xmlns:pc226="http://schemas.microsoft.com/office/powerpoint/2022/06/main/command" chg="mod">
              <pc226:chgData name="Chang, Ryan" userId="a3a1ec67-485b-4799-b85c-43e1efc1459e" providerId="ADAL" clId="{2E2A318D-8B59-437B-8076-AC0480F4FEA7}" dt="2023-10-13T23:16:58.504" v="801" actId="2056"/>
              <pc2:cmMkLst xmlns:pc2="http://schemas.microsoft.com/office/powerpoint/2019/9/main/command">
                <pc:docMk/>
                <pc:sldMk cId="3766683516" sldId="1600"/>
                <pc2:cmMk id="{193D71B5-F7AF-479A-9B57-84F6F368ECB4}"/>
              </pc2:cmMkLst>
            </pc226:cmChg>
          </p:ext>
        </pc:extLst>
      </pc:sldChg>
      <pc:sldChg chg="del">
        <pc:chgData name="Chang, Ryan" userId="a3a1ec67-485b-4799-b85c-43e1efc1459e" providerId="ADAL" clId="{2E2A318D-8B59-437B-8076-AC0480F4FEA7}" dt="2023-10-12T19:16:15.244" v="20" actId="47"/>
        <pc:sldMkLst>
          <pc:docMk/>
          <pc:sldMk cId="2010134042" sldId="1724"/>
        </pc:sldMkLst>
      </pc:sldChg>
      <pc:sldChg chg="del">
        <pc:chgData name="Chang, Ryan" userId="a3a1ec67-485b-4799-b85c-43e1efc1459e" providerId="ADAL" clId="{2E2A318D-8B59-437B-8076-AC0480F4FEA7}" dt="2023-10-13T20:09:05.110" v="106" actId="47"/>
        <pc:sldMkLst>
          <pc:docMk/>
          <pc:sldMk cId="1632535022" sldId="1788"/>
        </pc:sldMkLst>
      </pc:sldChg>
      <pc:sldChg chg="addSp delSp modSp add mod modCm">
        <pc:chgData name="Chang, Ryan" userId="a3a1ec67-485b-4799-b85c-43e1efc1459e" providerId="ADAL" clId="{2E2A318D-8B59-437B-8076-AC0480F4FEA7}" dt="2023-10-13T22:37:16.711" v="799" actId="2056"/>
        <pc:sldMkLst>
          <pc:docMk/>
          <pc:sldMk cId="687178274" sldId="1825"/>
        </pc:sldMkLst>
        <pc:spChg chg="mod">
          <ac:chgData name="Chang, Ryan" userId="a3a1ec67-485b-4799-b85c-43e1efc1459e" providerId="ADAL" clId="{2E2A318D-8B59-437B-8076-AC0480F4FEA7}" dt="2023-10-13T20:39:30.502" v="235" actId="1076"/>
          <ac:spMkLst>
            <pc:docMk/>
            <pc:sldMk cId="687178274" sldId="1825"/>
            <ac:spMk id="9" creationId="{A8312E78-EBE1-15F7-D250-9C4086CF0B3C}"/>
          </ac:spMkLst>
        </pc:spChg>
        <pc:spChg chg="mod">
          <ac:chgData name="Chang, Ryan" userId="a3a1ec67-485b-4799-b85c-43e1efc1459e" providerId="ADAL" clId="{2E2A318D-8B59-437B-8076-AC0480F4FEA7}" dt="2023-10-13T20:41:13.316" v="331" actId="14100"/>
          <ac:spMkLst>
            <pc:docMk/>
            <pc:sldMk cId="687178274" sldId="1825"/>
            <ac:spMk id="10" creationId="{0012D8E0-087D-75D1-E52A-BA4D4B9470A8}"/>
          </ac:spMkLst>
        </pc:spChg>
        <pc:graphicFrameChg chg="del">
          <ac:chgData name="Chang, Ryan" userId="a3a1ec67-485b-4799-b85c-43e1efc1459e" providerId="ADAL" clId="{2E2A318D-8B59-437B-8076-AC0480F4FEA7}" dt="2023-10-13T20:36:56.965" v="173" actId="478"/>
          <ac:graphicFrameMkLst>
            <pc:docMk/>
            <pc:sldMk cId="687178274" sldId="1825"/>
            <ac:graphicFrameMk id="2" creationId="{BA371B9D-FDD7-1045-5D54-78085B8DCA87}"/>
          </ac:graphicFrameMkLst>
        </pc:graphicFrameChg>
        <pc:graphicFrameChg chg="add mod ord">
          <ac:chgData name="Chang, Ryan" userId="a3a1ec67-485b-4799-b85c-43e1efc1459e" providerId="ADAL" clId="{2E2A318D-8B59-437B-8076-AC0480F4FEA7}" dt="2023-10-13T21:55:19.536" v="451" actId="403"/>
          <ac:graphicFrameMkLst>
            <pc:docMk/>
            <pc:sldMk cId="687178274" sldId="1825"/>
            <ac:graphicFrameMk id="3" creationId="{00000000-0008-0000-3F00-000003000000}"/>
          </ac:graphicFrameMkLst>
        </pc:graphicFrameChg>
        <pc:extLst>
          <p:ext xmlns:p="http://schemas.openxmlformats.org/presentationml/2006/main" uri="{D6D511B9-2390-475A-947B-AFAB55BFBCF1}">
            <pc226:cmChg xmlns:pc226="http://schemas.microsoft.com/office/powerpoint/2022/06/main/command" chg="mod">
              <pc226:chgData name="Chang, Ryan" userId="a3a1ec67-485b-4799-b85c-43e1efc1459e" providerId="ADAL" clId="{2E2A318D-8B59-437B-8076-AC0480F4FEA7}" dt="2023-10-13T22:37:16.711" v="799" actId="2056"/>
              <pc2:cmMkLst xmlns:pc2="http://schemas.microsoft.com/office/powerpoint/2019/9/main/command">
                <pc:docMk/>
                <pc:sldMk cId="687178274" sldId="1825"/>
                <pc2:cmMk id="{5500E366-7538-47B8-A946-D433EDD993F1}"/>
              </pc2:cmMkLst>
            </pc226:cmChg>
            <pc226:cmChg xmlns:pc226="http://schemas.microsoft.com/office/powerpoint/2022/06/main/command" chg="mod">
              <pc226:chgData name="Chang, Ryan" userId="a3a1ec67-485b-4799-b85c-43e1efc1459e" providerId="ADAL" clId="{2E2A318D-8B59-437B-8076-AC0480F4FEA7}" dt="2023-10-13T22:37:16.711" v="799" actId="2056"/>
              <pc2:cmMkLst xmlns:pc2="http://schemas.microsoft.com/office/powerpoint/2019/9/main/command">
                <pc:docMk/>
                <pc:sldMk cId="687178274" sldId="1825"/>
                <pc2:cmMk id="{E8D557D1-219A-47EF-A595-F073BA0271C1}"/>
              </pc2:cmMkLst>
            </pc226:cmChg>
          </p:ext>
        </pc:extLst>
      </pc:sldChg>
      <pc:sldChg chg="addSp delSp modSp add del mod">
        <pc:chgData name="Chang, Ryan" userId="a3a1ec67-485b-4799-b85c-43e1efc1459e" providerId="ADAL" clId="{2E2A318D-8B59-437B-8076-AC0480F4FEA7}" dt="2023-10-13T20:58:20.001" v="349" actId="47"/>
        <pc:sldMkLst>
          <pc:docMk/>
          <pc:sldMk cId="2055480963" sldId="1826"/>
        </pc:sldMkLst>
        <pc:graphicFrameChg chg="add mod">
          <ac:chgData name="Chang, Ryan" userId="a3a1ec67-485b-4799-b85c-43e1efc1459e" providerId="ADAL" clId="{2E2A318D-8B59-437B-8076-AC0480F4FEA7}" dt="2023-10-13T20:45:02.453" v="343"/>
          <ac:graphicFrameMkLst>
            <pc:docMk/>
            <pc:sldMk cId="2055480963" sldId="1826"/>
            <ac:graphicFrameMk id="3" creationId="{00000000-0008-0000-3C00-000004000000}"/>
          </ac:graphicFrameMkLst>
        </pc:graphicFrameChg>
        <pc:graphicFrameChg chg="del">
          <ac:chgData name="Chang, Ryan" userId="a3a1ec67-485b-4799-b85c-43e1efc1459e" providerId="ADAL" clId="{2E2A318D-8B59-437B-8076-AC0480F4FEA7}" dt="2023-10-13T20:44:23.162" v="333" actId="478"/>
          <ac:graphicFrameMkLst>
            <pc:docMk/>
            <pc:sldMk cId="2055480963" sldId="1826"/>
            <ac:graphicFrameMk id="11" creationId="{87AAD7B6-A231-67F9-83BD-580190EF5477}"/>
          </ac:graphicFrameMkLst>
        </pc:graphicFrameChg>
        <pc:graphicFrameChg chg="mod modGraphic">
          <ac:chgData name="Chang, Ryan" userId="a3a1ec67-485b-4799-b85c-43e1efc1459e" providerId="ADAL" clId="{2E2A318D-8B59-437B-8076-AC0480F4FEA7}" dt="2023-10-13T20:50:19.572" v="348" actId="403"/>
          <ac:graphicFrameMkLst>
            <pc:docMk/>
            <pc:sldMk cId="2055480963" sldId="1826"/>
            <ac:graphicFrameMk id="20" creationId="{74B9D35A-847C-0308-D6AD-914C43F64AE9}"/>
          </ac:graphicFrameMkLst>
        </pc:graphicFrameChg>
      </pc:sldChg>
    </pc:docChg>
  </pc:docChgLst>
  <pc:docChgLst>
    <pc:chgData name="Barragan, John" userId="768a8bae-3668-43b6-977e-66740a238b8b" providerId="ADAL" clId="{CA949919-8270-4FA4-8F64-60D71D38966A}"/>
    <pc:docChg chg="modSld">
      <pc:chgData name="Barragan, John" userId="768a8bae-3668-43b6-977e-66740a238b8b" providerId="ADAL" clId="{CA949919-8270-4FA4-8F64-60D71D38966A}" dt="2023-10-16T14:09:22.405" v="24" actId="20577"/>
      <pc:docMkLst>
        <pc:docMk/>
      </pc:docMkLst>
      <pc:sldChg chg="delCm">
        <pc:chgData name="Barragan, John" userId="768a8bae-3668-43b6-977e-66740a238b8b" providerId="ADAL" clId="{CA949919-8270-4FA4-8F64-60D71D38966A}" dt="2023-10-16T13:59:28.445" v="3"/>
        <pc:sldMkLst>
          <pc:docMk/>
          <pc:sldMk cId="3883685143" sldId="1455"/>
        </pc:sldMkLst>
        <pc:extLst>
          <p:ext xmlns:p="http://schemas.openxmlformats.org/presentationml/2006/main" uri="{D6D511B9-2390-475A-947B-AFAB55BFBCF1}">
            <pc226:cmChg xmlns:pc226="http://schemas.microsoft.com/office/powerpoint/2022/06/main/command" chg="del">
              <pc226:chgData name="Barragan, John" userId="768a8bae-3668-43b6-977e-66740a238b8b" providerId="ADAL" clId="{CA949919-8270-4FA4-8F64-60D71D38966A}" dt="2023-10-16T13:59:28.445" v="3"/>
              <pc2:cmMkLst xmlns:pc2="http://schemas.microsoft.com/office/powerpoint/2019/9/main/command">
                <pc:docMk/>
                <pc:sldMk cId="3883685143" sldId="1455"/>
                <pc2:cmMk id="{DB84DF78-03AC-40B7-B0DD-5611EEEA3219}"/>
              </pc2:cmMkLst>
            </pc226:cmChg>
          </p:ext>
        </pc:extLst>
      </pc:sldChg>
      <pc:sldChg chg="modSp mod">
        <pc:chgData name="Barragan, John" userId="768a8bae-3668-43b6-977e-66740a238b8b" providerId="ADAL" clId="{CA949919-8270-4FA4-8F64-60D71D38966A}" dt="2023-10-16T14:09:22.405" v="24" actId="20577"/>
        <pc:sldMkLst>
          <pc:docMk/>
          <pc:sldMk cId="1424267524" sldId="1480"/>
        </pc:sldMkLst>
        <pc:spChg chg="mod">
          <ac:chgData name="Barragan, John" userId="768a8bae-3668-43b6-977e-66740a238b8b" providerId="ADAL" clId="{CA949919-8270-4FA4-8F64-60D71D38966A}" dt="2023-10-16T14:09:22.405" v="24" actId="20577"/>
          <ac:spMkLst>
            <pc:docMk/>
            <pc:sldMk cId="1424267524" sldId="1480"/>
            <ac:spMk id="19" creationId="{F0FFAEF4-B35F-447A-B119-070C4F5584DA}"/>
          </ac:spMkLst>
        </pc:spChg>
      </pc:sldChg>
      <pc:sldChg chg="delCm">
        <pc:chgData name="Barragan, John" userId="768a8bae-3668-43b6-977e-66740a238b8b" providerId="ADAL" clId="{CA949919-8270-4FA4-8F64-60D71D38966A}" dt="2023-10-16T13:54:43.667" v="0"/>
        <pc:sldMkLst>
          <pc:docMk/>
          <pc:sldMk cId="2568344033" sldId="1491"/>
        </pc:sldMkLst>
        <pc:extLst>
          <p:ext xmlns:p="http://schemas.openxmlformats.org/presentationml/2006/main" uri="{D6D511B9-2390-475A-947B-AFAB55BFBCF1}">
            <pc226:cmChg xmlns:pc226="http://schemas.microsoft.com/office/powerpoint/2022/06/main/command" chg="del">
              <pc226:chgData name="Barragan, John" userId="768a8bae-3668-43b6-977e-66740a238b8b" providerId="ADAL" clId="{CA949919-8270-4FA4-8F64-60D71D38966A}" dt="2023-10-16T13:54:43.667" v="0"/>
              <pc2:cmMkLst xmlns:pc2="http://schemas.microsoft.com/office/powerpoint/2019/9/main/command">
                <pc:docMk/>
                <pc:sldMk cId="2568344033" sldId="1491"/>
                <pc2:cmMk id="{01499E7C-0667-4F10-9462-C4D495135072}"/>
              </pc2:cmMkLst>
            </pc226:cmChg>
          </p:ext>
        </pc:extLst>
      </pc:sldChg>
      <pc:sldChg chg="delCm">
        <pc:chgData name="Barragan, John" userId="768a8bae-3668-43b6-977e-66740a238b8b" providerId="ADAL" clId="{CA949919-8270-4FA4-8F64-60D71D38966A}" dt="2023-10-16T14:04:26.739" v="4"/>
        <pc:sldMkLst>
          <pc:docMk/>
          <pc:sldMk cId="3766683516" sldId="1600"/>
        </pc:sldMkLst>
        <pc:extLst>
          <p:ext xmlns:p="http://schemas.openxmlformats.org/presentationml/2006/main" uri="{D6D511B9-2390-475A-947B-AFAB55BFBCF1}">
            <pc226:cmChg xmlns:pc226="http://schemas.microsoft.com/office/powerpoint/2022/06/main/command" chg="del">
              <pc226:chgData name="Barragan, John" userId="768a8bae-3668-43b6-977e-66740a238b8b" providerId="ADAL" clId="{CA949919-8270-4FA4-8F64-60D71D38966A}" dt="2023-10-16T14:04:26.739" v="4"/>
              <pc2:cmMkLst xmlns:pc2="http://schemas.microsoft.com/office/powerpoint/2019/9/main/command">
                <pc:docMk/>
                <pc:sldMk cId="3766683516" sldId="1600"/>
                <pc2:cmMk id="{193D71B5-F7AF-479A-9B57-84F6F368ECB4}"/>
              </pc2:cmMkLst>
            </pc226:cmChg>
          </p:ext>
        </pc:extLst>
      </pc:sldChg>
      <pc:sldChg chg="delCm">
        <pc:chgData name="Barragan, John" userId="768a8bae-3668-43b6-977e-66740a238b8b" providerId="ADAL" clId="{CA949919-8270-4FA4-8F64-60D71D38966A}" dt="2023-10-16T13:58:30.415" v="2"/>
        <pc:sldMkLst>
          <pc:docMk/>
          <pc:sldMk cId="687178274" sldId="1825"/>
        </pc:sldMkLst>
        <pc:extLst>
          <p:ext xmlns:p="http://schemas.openxmlformats.org/presentationml/2006/main" uri="{D6D511B9-2390-475A-947B-AFAB55BFBCF1}">
            <pc226:cmChg xmlns:pc226="http://schemas.microsoft.com/office/powerpoint/2022/06/main/command" chg="del">
              <pc226:chgData name="Barragan, John" userId="768a8bae-3668-43b6-977e-66740a238b8b" providerId="ADAL" clId="{CA949919-8270-4FA4-8F64-60D71D38966A}" dt="2023-10-16T13:58:29.646" v="1"/>
              <pc2:cmMkLst xmlns:pc2="http://schemas.microsoft.com/office/powerpoint/2019/9/main/command">
                <pc:docMk/>
                <pc:sldMk cId="687178274" sldId="1825"/>
                <pc2:cmMk id="{5500E366-7538-47B8-A946-D433EDD993F1}"/>
              </pc2:cmMkLst>
            </pc226:cmChg>
            <pc226:cmChg xmlns:pc226="http://schemas.microsoft.com/office/powerpoint/2022/06/main/command" chg="del">
              <pc226:chgData name="Barragan, John" userId="768a8bae-3668-43b6-977e-66740a238b8b" providerId="ADAL" clId="{CA949919-8270-4FA4-8F64-60D71D38966A}" dt="2023-10-16T13:58:30.415" v="2"/>
              <pc2:cmMkLst xmlns:pc2="http://schemas.microsoft.com/office/powerpoint/2019/9/main/command">
                <pc:docMk/>
                <pc:sldMk cId="687178274" sldId="1825"/>
                <pc2:cmMk id="{E8D557D1-219A-47EF-A595-F073BA0271C1}"/>
              </pc2:cmMkLst>
            </pc226:cmChg>
          </p:ext>
        </pc:ext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kestrafinancial.sharepoint.com/sites/Open/NFPSI/Kestra%20IM/Presentations/Outlook/Q3'23/Q3.2023%20Market%20Outlook.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kestrafinancial.sharepoint.com/sites/Open/NFPSI/Kestra%20IM/John%20C/Completed%20Trainings/Book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https://kestrafinancial.sharepoint.com/sites/Open/NFPSI/Kestra%20IM/Intern/Shawn/Speedomete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732958877450405E-2"/>
          <c:y val="0.13891845869051775"/>
          <c:w val="0.94126569023541762"/>
          <c:h val="0.81083047961279531"/>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rgbClr val="C09A4F"/>
              </a:solidFill>
              <a:ln>
                <a:noFill/>
              </a:ln>
              <a:effectLst/>
            </c:spPr>
            <c:extLst>
              <c:ext xmlns:c16="http://schemas.microsoft.com/office/drawing/2014/chart" uri="{C3380CC4-5D6E-409C-BE32-E72D297353CC}">
                <c16:uniqueId val="{00000001-241D-4590-920D-002D995594BC}"/>
              </c:ext>
            </c:extLst>
          </c:dPt>
          <c:dPt>
            <c:idx val="1"/>
            <c:invertIfNegative val="0"/>
            <c:bubble3D val="0"/>
            <c:spPr>
              <a:solidFill>
                <a:srgbClr val="C09A4F"/>
              </a:solidFill>
              <a:ln>
                <a:noFill/>
              </a:ln>
              <a:effectLst/>
            </c:spPr>
            <c:extLst>
              <c:ext xmlns:c16="http://schemas.microsoft.com/office/drawing/2014/chart" uri="{C3380CC4-5D6E-409C-BE32-E72D297353CC}">
                <c16:uniqueId val="{00000003-241D-4590-920D-002D995594BC}"/>
              </c:ext>
            </c:extLst>
          </c:dPt>
          <c:dPt>
            <c:idx val="2"/>
            <c:invertIfNegative val="0"/>
            <c:bubble3D val="0"/>
            <c:spPr>
              <a:solidFill>
                <a:srgbClr val="C09A4F"/>
              </a:solidFill>
              <a:ln>
                <a:noFill/>
              </a:ln>
              <a:effectLst/>
            </c:spPr>
            <c:extLst>
              <c:ext xmlns:c16="http://schemas.microsoft.com/office/drawing/2014/chart" uri="{C3380CC4-5D6E-409C-BE32-E72D297353CC}">
                <c16:uniqueId val="{00000005-241D-4590-920D-002D995594BC}"/>
              </c:ext>
            </c:extLst>
          </c:dPt>
          <c:dPt>
            <c:idx val="3"/>
            <c:invertIfNegative val="0"/>
            <c:bubble3D val="0"/>
            <c:spPr>
              <a:solidFill>
                <a:srgbClr val="2B4651"/>
              </a:solidFill>
              <a:ln>
                <a:noFill/>
              </a:ln>
              <a:effectLst/>
            </c:spPr>
            <c:extLst>
              <c:ext xmlns:c16="http://schemas.microsoft.com/office/drawing/2014/chart" uri="{C3380CC4-5D6E-409C-BE32-E72D297353CC}">
                <c16:uniqueId val="{00000007-241D-4590-920D-002D995594BC}"/>
              </c:ext>
            </c:extLst>
          </c:dPt>
          <c:dPt>
            <c:idx val="4"/>
            <c:invertIfNegative val="0"/>
            <c:bubble3D val="0"/>
            <c:spPr>
              <a:solidFill>
                <a:srgbClr val="2B4651"/>
              </a:solidFill>
              <a:ln>
                <a:noFill/>
              </a:ln>
              <a:effectLst/>
            </c:spPr>
            <c:extLst>
              <c:ext xmlns:c16="http://schemas.microsoft.com/office/drawing/2014/chart" uri="{C3380CC4-5D6E-409C-BE32-E72D297353CC}">
                <c16:uniqueId val="{00000009-241D-4590-920D-002D995594BC}"/>
              </c:ext>
            </c:extLst>
          </c:dPt>
          <c:dPt>
            <c:idx val="5"/>
            <c:invertIfNegative val="0"/>
            <c:bubble3D val="0"/>
            <c:spPr>
              <a:solidFill>
                <a:srgbClr val="2B4651"/>
              </a:solidFill>
              <a:ln>
                <a:noFill/>
              </a:ln>
              <a:effectLst/>
            </c:spPr>
            <c:extLst>
              <c:ext xmlns:c16="http://schemas.microsoft.com/office/drawing/2014/chart" uri="{C3380CC4-5D6E-409C-BE32-E72D297353CC}">
                <c16:uniqueId val="{0000000B-241D-4590-920D-002D995594BC}"/>
              </c:ext>
            </c:extLst>
          </c:dPt>
          <c:dPt>
            <c:idx val="6"/>
            <c:invertIfNegative val="0"/>
            <c:bubble3D val="0"/>
            <c:spPr>
              <a:solidFill>
                <a:srgbClr val="A9D18E"/>
              </a:solidFill>
              <a:ln>
                <a:noFill/>
              </a:ln>
              <a:effectLst/>
            </c:spPr>
            <c:extLst>
              <c:ext xmlns:c16="http://schemas.microsoft.com/office/drawing/2014/chart" uri="{C3380CC4-5D6E-409C-BE32-E72D297353CC}">
                <c16:uniqueId val="{0000000D-241D-4590-920D-002D995594BC}"/>
              </c:ext>
            </c:extLst>
          </c:dPt>
          <c:dPt>
            <c:idx val="7"/>
            <c:invertIfNegative val="0"/>
            <c:bubble3D val="0"/>
            <c:spPr>
              <a:solidFill>
                <a:srgbClr val="A9D18E"/>
              </a:solidFill>
              <a:ln>
                <a:noFill/>
              </a:ln>
              <a:effectLst/>
            </c:spPr>
            <c:extLst>
              <c:ext xmlns:c16="http://schemas.microsoft.com/office/drawing/2014/chart" uri="{C3380CC4-5D6E-409C-BE32-E72D297353CC}">
                <c16:uniqueId val="{0000000F-241D-4590-920D-002D995594BC}"/>
              </c:ext>
            </c:extLst>
          </c:dPt>
          <c:dLbls>
            <c:dLbl>
              <c:idx val="5"/>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241D-4590-920D-002D995594BC}"/>
                </c:ext>
              </c:extLst>
            </c:dLbl>
            <c:dLbl>
              <c:idx val="7"/>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241D-4590-920D-002D995594BC}"/>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'[Q3.2023 Market Outlook.xlsx]Market Summary (2)'!$C$31:$S$31</c:f>
              <c:strCache>
                <c:ptCount val="8"/>
                <c:pt idx="0">
                  <c:v>U.S.</c:v>
                </c:pt>
                <c:pt idx="1">
                  <c:v>Dev. Ex-U.S.</c:v>
                </c:pt>
                <c:pt idx="2">
                  <c:v>Emerging Markets</c:v>
                </c:pt>
                <c:pt idx="3">
                  <c:v>U.S. AGG</c:v>
                </c:pt>
                <c:pt idx="4">
                  <c:v>Investment Grade Corporate</c:v>
                </c:pt>
                <c:pt idx="5">
                  <c:v>U.S. High Yield</c:v>
                </c:pt>
                <c:pt idx="6">
                  <c:v>U.S. Real Estate</c:v>
                </c:pt>
                <c:pt idx="7">
                  <c:v>Commodities</c:v>
                </c:pt>
              </c:strCache>
            </c:strRef>
          </c:cat>
          <c:val>
            <c:numRef>
              <c:f>'[Q3.2023 Market Outlook.xlsx]Market Summary (2)'!$D$32:$Q$32</c:f>
              <c:numCache>
                <c:formatCode>0.0</c:formatCode>
                <c:ptCount val="8"/>
                <c:pt idx="0">
                  <c:v>-3.4</c:v>
                </c:pt>
                <c:pt idx="1">
                  <c:v>-1.3</c:v>
                </c:pt>
                <c:pt idx="2">
                  <c:v>-1.4</c:v>
                </c:pt>
                <c:pt idx="3">
                  <c:v>-3.2</c:v>
                </c:pt>
                <c:pt idx="4">
                  <c:v>-2.7</c:v>
                </c:pt>
                <c:pt idx="5">
                  <c:v>0.5</c:v>
                </c:pt>
                <c:pt idx="6">
                  <c:v>-7.7</c:v>
                </c:pt>
                <c:pt idx="7">
                  <c:v>4.7</c:v>
                </c:pt>
              </c:numCache>
            </c:numRef>
          </c:val>
          <c:extLst>
            <c:ext xmlns:c16="http://schemas.microsoft.com/office/drawing/2014/chart" uri="{C3380CC4-5D6E-409C-BE32-E72D297353CC}">
              <c16:uniqueId val="{00000010-241D-4590-920D-002D995594BC}"/>
            </c:ext>
          </c:extLst>
        </c:ser>
        <c:dLbls>
          <c:dLblPos val="outEnd"/>
          <c:showLegendKey val="0"/>
          <c:showVal val="1"/>
          <c:showCatName val="0"/>
          <c:showSerName val="0"/>
          <c:showPercent val="0"/>
          <c:showBubbleSize val="0"/>
        </c:dLbls>
        <c:gapWidth val="8"/>
        <c:overlap val="-81"/>
        <c:axId val="271465592"/>
        <c:axId val="271464808"/>
      </c:barChart>
      <c:catAx>
        <c:axId val="271465592"/>
        <c:scaling>
          <c:orientation val="minMax"/>
        </c:scaling>
        <c:delete val="1"/>
        <c:axPos val="b"/>
        <c:numFmt formatCode="General" sourceLinked="1"/>
        <c:majorTickMark val="none"/>
        <c:minorTickMark val="none"/>
        <c:tickLblPos val="nextTo"/>
        <c:crossAx val="271464808"/>
        <c:crosses val="autoZero"/>
        <c:auto val="1"/>
        <c:lblAlgn val="ctr"/>
        <c:lblOffset val="100"/>
        <c:noMultiLvlLbl val="0"/>
      </c:catAx>
      <c:valAx>
        <c:axId val="271464808"/>
        <c:scaling>
          <c:orientation val="minMax"/>
        </c:scaling>
        <c:delete val="1"/>
        <c:axPos val="l"/>
        <c:numFmt formatCode="0.0" sourceLinked="1"/>
        <c:majorTickMark val="none"/>
        <c:minorTickMark val="none"/>
        <c:tickLblPos val="nextTo"/>
        <c:crossAx val="2714655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509615734963958E-2"/>
          <c:y val="5.0925925925925923E-2"/>
          <c:w val="0.67727329416401605"/>
          <c:h val="0.89814814814814814"/>
        </c:manualLayout>
      </c:layout>
      <c:barChart>
        <c:barDir val="bar"/>
        <c:grouping val="clustered"/>
        <c:varyColors val="0"/>
        <c:ser>
          <c:idx val="0"/>
          <c:order val="0"/>
          <c:spPr>
            <a:solidFill>
              <a:srgbClr val="57849B"/>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'US Equity Roll Up'!$C$3:$C$9</c:f>
              <c:strCache>
                <c:ptCount val="7"/>
                <c:pt idx="0">
                  <c:v>Small Growth</c:v>
                </c:pt>
                <c:pt idx="1">
                  <c:v>Small Value</c:v>
                </c:pt>
                <c:pt idx="2">
                  <c:v>Large Value</c:v>
                </c:pt>
                <c:pt idx="3">
                  <c:v>Marketwide</c:v>
                </c:pt>
                <c:pt idx="4">
                  <c:v>Large Cap</c:v>
                </c:pt>
                <c:pt idx="5">
                  <c:v>Large Growth</c:v>
                </c:pt>
                <c:pt idx="6">
                  <c:v>Small Cap</c:v>
                </c:pt>
              </c:strCache>
            </c:strRef>
          </c:cat>
          <c:val>
            <c:numRef>
              <c:f>'US Equity Roll Up'!$D$3:$D$9</c:f>
              <c:numCache>
                <c:formatCode>0.0</c:formatCode>
                <c:ptCount val="7"/>
                <c:pt idx="0">
                  <c:v>-7.4057934348798593</c:v>
                </c:pt>
                <c:pt idx="1">
                  <c:v>-3.6997597204019184</c:v>
                </c:pt>
                <c:pt idx="2">
                  <c:v>-3.4924428511363348</c:v>
                </c:pt>
                <c:pt idx="3">
                  <c:v>-3.4167242570836143</c:v>
                </c:pt>
                <c:pt idx="4">
                  <c:v>-3.2952944397331763</c:v>
                </c:pt>
                <c:pt idx="5">
                  <c:v>-3.1177367488228525</c:v>
                </c:pt>
                <c:pt idx="6">
                  <c:v>-3.1177367488228525</c:v>
                </c:pt>
              </c:numCache>
            </c:numRef>
          </c:val>
          <c:extLst>
            <c:ext xmlns:c16="http://schemas.microsoft.com/office/drawing/2014/chart" uri="{C3380CC4-5D6E-409C-BE32-E72D297353CC}">
              <c16:uniqueId val="{00000000-CC06-4071-80D3-37D2263F19D7}"/>
            </c:ext>
          </c:extLst>
        </c:ser>
        <c:dLbls>
          <c:dLblPos val="outEnd"/>
          <c:showLegendKey val="0"/>
          <c:showVal val="1"/>
          <c:showCatName val="0"/>
          <c:showSerName val="0"/>
          <c:showPercent val="0"/>
          <c:showBubbleSize val="0"/>
        </c:dLbls>
        <c:gapWidth val="182"/>
        <c:axId val="358890400"/>
        <c:axId val="14599120"/>
      </c:barChart>
      <c:catAx>
        <c:axId val="358890400"/>
        <c:scaling>
          <c:orientation val="minMax"/>
        </c:scaling>
        <c:delete val="0"/>
        <c:axPos val="l"/>
        <c:numFmt formatCode="General" sourceLinked="1"/>
        <c:majorTickMark val="none"/>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4599120"/>
        <c:crosses val="autoZero"/>
        <c:auto val="1"/>
        <c:lblAlgn val="ctr"/>
        <c:lblOffset val="100"/>
        <c:noMultiLvlLbl val="0"/>
      </c:catAx>
      <c:valAx>
        <c:axId val="14599120"/>
        <c:scaling>
          <c:orientation val="minMax"/>
        </c:scaling>
        <c:delete val="1"/>
        <c:axPos val="b"/>
        <c:numFmt formatCode="0.0" sourceLinked="1"/>
        <c:majorTickMark val="none"/>
        <c:minorTickMark val="none"/>
        <c:tickLblPos val="nextTo"/>
        <c:crossAx val="358890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57839B"/>
            </a:solidFill>
            <a:ln>
              <a:noFill/>
            </a:ln>
            <a:effectLst/>
          </c:spPr>
          <c:invertIfNegative val="0"/>
          <c:dPt>
            <c:idx val="0"/>
            <c:invertIfNegative val="0"/>
            <c:bubble3D val="0"/>
            <c:spPr>
              <a:solidFill>
                <a:srgbClr val="C09A4F"/>
              </a:solidFill>
              <a:ln>
                <a:noFill/>
              </a:ln>
              <a:effectLst/>
            </c:spPr>
            <c:extLst>
              <c:ext xmlns:c16="http://schemas.microsoft.com/office/drawing/2014/chart" uri="{C3380CC4-5D6E-409C-BE32-E72D297353CC}">
                <c16:uniqueId val="{00000001-B61E-45DB-BCC2-3B0642894B99}"/>
              </c:ext>
            </c:extLst>
          </c:dPt>
          <c:dPt>
            <c:idx val="1"/>
            <c:invertIfNegative val="0"/>
            <c:bubble3D val="0"/>
            <c:spPr>
              <a:solidFill>
                <a:srgbClr val="C09A4F"/>
              </a:solidFill>
              <a:ln>
                <a:noFill/>
              </a:ln>
              <a:effectLst/>
            </c:spPr>
            <c:extLst>
              <c:ext xmlns:c16="http://schemas.microsoft.com/office/drawing/2014/chart" uri="{C3380CC4-5D6E-409C-BE32-E72D297353CC}">
                <c16:uniqueId val="{00000003-B61E-45DB-BCC2-3B0642894B9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Sheet1!$C$4:$C$14</c:f>
              <c:strCache>
                <c:ptCount val="11"/>
                <c:pt idx="0">
                  <c:v>Energy</c:v>
                </c:pt>
                <c:pt idx="1">
                  <c:v>Communication Services</c:v>
                </c:pt>
                <c:pt idx="2">
                  <c:v>Financials </c:v>
                </c:pt>
                <c:pt idx="3">
                  <c:v>Healthcare</c:v>
                </c:pt>
                <c:pt idx="4">
                  <c:v>Consumer Discretionary</c:v>
                </c:pt>
                <c:pt idx="5">
                  <c:v>Materials </c:v>
                </c:pt>
                <c:pt idx="6">
                  <c:v>Industrials </c:v>
                </c:pt>
                <c:pt idx="7">
                  <c:v>Information Technology</c:v>
                </c:pt>
                <c:pt idx="8">
                  <c:v>Consumer Staples</c:v>
                </c:pt>
                <c:pt idx="9">
                  <c:v>Real Estate</c:v>
                </c:pt>
                <c:pt idx="10">
                  <c:v>Utilities</c:v>
                </c:pt>
              </c:strCache>
            </c:strRef>
          </c:cat>
          <c:val>
            <c:numRef>
              <c:f>Sheet1!$D$4:$D$14</c:f>
              <c:numCache>
                <c:formatCode>0.0</c:formatCode>
                <c:ptCount val="11"/>
                <c:pt idx="0">
                  <c:v>11.951609510970499</c:v>
                </c:pt>
                <c:pt idx="1">
                  <c:v>2.9995791322420899</c:v>
                </c:pt>
                <c:pt idx="2">
                  <c:v>-1.2680902753532399</c:v>
                </c:pt>
                <c:pt idx="3">
                  <c:v>-2.7746007654657299</c:v>
                </c:pt>
                <c:pt idx="4">
                  <c:v>-4.86317971058683</c:v>
                </c:pt>
                <c:pt idx="5">
                  <c:v>-4.9070152649374403</c:v>
                </c:pt>
                <c:pt idx="6">
                  <c:v>-5.2836139197611702</c:v>
                </c:pt>
                <c:pt idx="7">
                  <c:v>-5.7033061584064297</c:v>
                </c:pt>
                <c:pt idx="8">
                  <c:v>-6.15960837281572</c:v>
                </c:pt>
                <c:pt idx="9">
                  <c:v>-9.1270087534638904</c:v>
                </c:pt>
                <c:pt idx="10">
                  <c:v>-9.5042636914351402</c:v>
                </c:pt>
              </c:numCache>
            </c:numRef>
          </c:val>
          <c:extLst>
            <c:ext xmlns:c16="http://schemas.microsoft.com/office/drawing/2014/chart" uri="{C3380CC4-5D6E-409C-BE32-E72D297353CC}">
              <c16:uniqueId val="{00000004-B61E-45DB-BCC2-3B0642894B99}"/>
            </c:ext>
          </c:extLst>
        </c:ser>
        <c:dLbls>
          <c:dLblPos val="outEnd"/>
          <c:showLegendKey val="0"/>
          <c:showVal val="1"/>
          <c:showCatName val="0"/>
          <c:showSerName val="0"/>
          <c:showPercent val="0"/>
          <c:showBubbleSize val="0"/>
        </c:dLbls>
        <c:gapWidth val="219"/>
        <c:overlap val="-27"/>
        <c:axId val="1230700671"/>
        <c:axId val="1032464975"/>
      </c:barChart>
      <c:catAx>
        <c:axId val="1230700671"/>
        <c:scaling>
          <c:orientation val="minMax"/>
        </c:scaling>
        <c:delete val="0"/>
        <c:axPos val="b"/>
        <c:numFmt formatCode="General" sourceLinked="1"/>
        <c:majorTickMark val="none"/>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32464975"/>
        <c:crosses val="autoZero"/>
        <c:auto val="1"/>
        <c:lblAlgn val="ctr"/>
        <c:lblOffset val="100"/>
        <c:noMultiLvlLbl val="0"/>
      </c:catAx>
      <c:valAx>
        <c:axId val="1032464975"/>
        <c:scaling>
          <c:orientation val="minMax"/>
        </c:scaling>
        <c:delete val="1"/>
        <c:axPos val="l"/>
        <c:numFmt formatCode="0.0" sourceLinked="1"/>
        <c:majorTickMark val="none"/>
        <c:minorTickMark val="none"/>
        <c:tickLblPos val="nextTo"/>
        <c:crossAx val="12307006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0012924051878476"/>
          <c:y val="9.2917760279965012E-2"/>
          <c:w val="0.4109240928233539"/>
          <c:h val="0.68048337707786521"/>
        </c:manualLayout>
      </c:layout>
      <c:doughnutChart>
        <c:varyColors val="1"/>
        <c:ser>
          <c:idx val="2"/>
          <c:order val="0"/>
          <c:tx>
            <c:strRef>
              <c:f>Inflation!$D$6</c:f>
              <c:strCache>
                <c:ptCount val="1"/>
                <c:pt idx="0">
                  <c:v>Speedometer</c:v>
                </c:pt>
              </c:strCache>
            </c:strRef>
          </c:tx>
          <c:dPt>
            <c:idx val="1"/>
            <c:bubble3D val="0"/>
            <c:spPr>
              <a:solidFill>
                <a:srgbClr val="CC0000"/>
              </a:solidFill>
            </c:spPr>
            <c:extLst>
              <c:ext xmlns:c16="http://schemas.microsoft.com/office/drawing/2014/chart" uri="{C3380CC4-5D6E-409C-BE32-E72D297353CC}">
                <c16:uniqueId val="{00000001-1FF9-42C2-870C-0A0F1366EA12}"/>
              </c:ext>
            </c:extLst>
          </c:dPt>
          <c:dPt>
            <c:idx val="2"/>
            <c:bubble3D val="0"/>
            <c:spPr>
              <a:solidFill>
                <a:srgbClr val="A6A6A6"/>
              </a:solidFill>
            </c:spPr>
            <c:extLst>
              <c:ext xmlns:c16="http://schemas.microsoft.com/office/drawing/2014/chart" uri="{C3380CC4-5D6E-409C-BE32-E72D297353CC}">
                <c16:uniqueId val="{00000003-1FF9-42C2-870C-0A0F1366EA12}"/>
              </c:ext>
            </c:extLst>
          </c:dPt>
          <c:dPt>
            <c:idx val="3"/>
            <c:bubble3D val="0"/>
            <c:spPr>
              <a:solidFill>
                <a:srgbClr val="1B9E77"/>
              </a:solidFill>
            </c:spPr>
            <c:extLst>
              <c:ext xmlns:c16="http://schemas.microsoft.com/office/drawing/2014/chart" uri="{C3380CC4-5D6E-409C-BE32-E72D297353CC}">
                <c16:uniqueId val="{00000005-1FF9-42C2-870C-0A0F1366EA12}"/>
              </c:ext>
            </c:extLst>
          </c:dPt>
          <c:dPt>
            <c:idx val="4"/>
            <c:bubble3D val="0"/>
            <c:spPr>
              <a:noFill/>
            </c:spPr>
            <c:extLst>
              <c:ext xmlns:c16="http://schemas.microsoft.com/office/drawing/2014/chart" uri="{C3380CC4-5D6E-409C-BE32-E72D297353CC}">
                <c16:uniqueId val="{00000007-1FF9-42C2-870C-0A0F1366EA12}"/>
              </c:ext>
            </c:extLst>
          </c:dPt>
          <c:cat>
            <c:strRef>
              <c:f>Inflation!$D$7:$D$11</c:f>
              <c:strCache>
                <c:ptCount val="5"/>
                <c:pt idx="0">
                  <c:v>Start</c:v>
                </c:pt>
                <c:pt idx="1">
                  <c:v>Low </c:v>
                </c:pt>
                <c:pt idx="2">
                  <c:v>Medium</c:v>
                </c:pt>
                <c:pt idx="3">
                  <c:v>End</c:v>
                </c:pt>
                <c:pt idx="4">
                  <c:v>Max</c:v>
                </c:pt>
              </c:strCache>
            </c:strRef>
          </c:cat>
          <c:val>
            <c:numRef>
              <c:f>Inflation!$E$7:$E$11</c:f>
              <c:numCache>
                <c:formatCode>General</c:formatCode>
                <c:ptCount val="5"/>
                <c:pt idx="0">
                  <c:v>0</c:v>
                </c:pt>
                <c:pt idx="1">
                  <c:v>33.33</c:v>
                </c:pt>
                <c:pt idx="2">
                  <c:v>33.33</c:v>
                </c:pt>
                <c:pt idx="3">
                  <c:v>33.33</c:v>
                </c:pt>
                <c:pt idx="4">
                  <c:v>100</c:v>
                </c:pt>
              </c:numCache>
            </c:numRef>
          </c:val>
          <c:extLst>
            <c:ext xmlns:c16="http://schemas.microsoft.com/office/drawing/2014/chart" uri="{C3380CC4-5D6E-409C-BE32-E72D297353CC}">
              <c16:uniqueId val="{00000008-1FF9-42C2-870C-0A0F1366EA12}"/>
            </c:ext>
          </c:extLst>
        </c:ser>
        <c:dLbls>
          <c:showLegendKey val="0"/>
          <c:showVal val="0"/>
          <c:showCatName val="0"/>
          <c:showSerName val="0"/>
          <c:showPercent val="0"/>
          <c:showBubbleSize val="0"/>
          <c:showLeaderLines val="1"/>
        </c:dLbls>
        <c:firstSliceAng val="270"/>
        <c:holeSize val="67"/>
        <c:extLst>
          <c:ext xmlns:c15="http://schemas.microsoft.com/office/drawing/2012/chart" uri="{02D57815-91ED-43cb-92C2-25804820EDAC}">
            <c15:filteredPieSeries>
              <c15:ser>
                <c:idx val="0"/>
                <c:order val="2"/>
                <c:tx>
                  <c:strRef>
                    <c:extLst>
                      <c:ext uri="{02D57815-91ED-43cb-92C2-25804820EDAC}">
                        <c15:formulaRef>
                          <c15:sqref>Inflation!$D$6</c15:sqref>
                        </c15:formulaRef>
                      </c:ext>
                    </c:extLst>
                    <c:strCache>
                      <c:ptCount val="1"/>
                      <c:pt idx="0">
                        <c:v>Speedometer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1-1FF9-42C2-870C-0A0F1366EA12}"/>
                    </c:ext>
                  </c:extLst>
                </c:dPt>
                <c:dPt>
                  <c:idx val="1"/>
                  <c:bubble3D val="0"/>
                  <c:spPr>
                    <a:solidFill>
                      <a:srgbClr val="1B9E77"/>
                    </a:solidFill>
                    <a:ln w="19050">
                      <a:solidFill>
                        <a:schemeClr val="lt1"/>
                      </a:solidFill>
                    </a:ln>
                    <a:effectLst/>
                  </c:spPr>
                  <c:extLst>
                    <c:ext xmlns:c16="http://schemas.microsoft.com/office/drawing/2014/chart" uri="{C3380CC4-5D6E-409C-BE32-E72D297353CC}">
                      <c16:uniqueId val="{00000013-1FF9-42C2-870C-0A0F1366EA12}"/>
                    </c:ext>
                  </c:extLst>
                </c:dPt>
                <c:dPt>
                  <c:idx val="2"/>
                  <c:bubble3D val="0"/>
                  <c:spPr>
                    <a:solidFill>
                      <a:srgbClr val="D95F02"/>
                    </a:solidFill>
                    <a:ln w="19050">
                      <a:solidFill>
                        <a:schemeClr val="lt1"/>
                      </a:solidFill>
                    </a:ln>
                    <a:effectLst/>
                  </c:spPr>
                  <c:extLst>
                    <c:ext xmlns:c16="http://schemas.microsoft.com/office/drawing/2014/chart" uri="{C3380CC4-5D6E-409C-BE32-E72D297353CC}">
                      <c16:uniqueId val="{00000015-1FF9-42C2-870C-0A0F1366EA12}"/>
                    </c:ext>
                  </c:extLst>
                </c:dPt>
                <c:dPt>
                  <c:idx val="3"/>
                  <c:bubble3D val="0"/>
                  <c:spPr>
                    <a:solidFill>
                      <a:srgbClr val="7570B3"/>
                    </a:solidFill>
                    <a:ln w="19050">
                      <a:solidFill>
                        <a:schemeClr val="lt1"/>
                      </a:solidFill>
                    </a:ln>
                    <a:effectLst/>
                  </c:spPr>
                  <c:extLst>
                    <c:ext xmlns:c16="http://schemas.microsoft.com/office/drawing/2014/chart" uri="{C3380CC4-5D6E-409C-BE32-E72D297353CC}">
                      <c16:uniqueId val="{00000017-1FF9-42C2-870C-0A0F1366EA12}"/>
                    </c:ext>
                  </c:extLst>
                </c:dPt>
                <c:dPt>
                  <c:idx val="4"/>
                  <c:bubble3D val="0"/>
                  <c:spPr>
                    <a:noFill/>
                    <a:ln w="19050">
                      <a:solidFill>
                        <a:schemeClr val="lt1"/>
                      </a:solidFill>
                    </a:ln>
                    <a:effectLst/>
                  </c:spPr>
                  <c:extLst>
                    <c:ext xmlns:c16="http://schemas.microsoft.com/office/drawing/2014/chart" uri="{C3380CC4-5D6E-409C-BE32-E72D297353CC}">
                      <c16:uniqueId val="{00000019-1FF9-42C2-870C-0A0F1366EA12}"/>
                    </c:ext>
                  </c:extLst>
                </c:dPt>
                <c:cat>
                  <c:strRef>
                    <c:extLst>
                      <c:ext uri="{02D57815-91ED-43cb-92C2-25804820EDAC}">
                        <c15:formulaRef>
                          <c15:sqref>Inflation!$D$7:$D$11</c15:sqref>
                        </c15:formulaRef>
                      </c:ext>
                    </c:extLst>
                    <c:strCache>
                      <c:ptCount val="5"/>
                      <c:pt idx="0">
                        <c:v>Start</c:v>
                      </c:pt>
                      <c:pt idx="1">
                        <c:v>Low </c:v>
                      </c:pt>
                      <c:pt idx="2">
                        <c:v>Medium</c:v>
                      </c:pt>
                      <c:pt idx="3">
                        <c:v>End</c:v>
                      </c:pt>
                      <c:pt idx="4">
                        <c:v>Max</c:v>
                      </c:pt>
                    </c:strCache>
                  </c:strRef>
                </c:cat>
                <c:val>
                  <c:numRef>
                    <c:extLst>
                      <c:ext uri="{02D57815-91ED-43cb-92C2-25804820EDAC}">
                        <c15:formulaRef>
                          <c15:sqref>Inflation!$E$7:$E$11</c15:sqref>
                        </c15:formulaRef>
                      </c:ext>
                    </c:extLst>
                    <c:numCache>
                      <c:formatCode>General</c:formatCode>
                      <c:ptCount val="5"/>
                      <c:pt idx="0">
                        <c:v>0</c:v>
                      </c:pt>
                      <c:pt idx="1">
                        <c:v>33.33</c:v>
                      </c:pt>
                      <c:pt idx="2">
                        <c:v>33.33</c:v>
                      </c:pt>
                      <c:pt idx="3">
                        <c:v>33.33</c:v>
                      </c:pt>
                      <c:pt idx="4">
                        <c:v>100</c:v>
                      </c:pt>
                    </c:numCache>
                  </c:numRef>
                </c:val>
                <c:extLst>
                  <c:ext xmlns:c16="http://schemas.microsoft.com/office/drawing/2014/chart" uri="{C3380CC4-5D6E-409C-BE32-E72D297353CC}">
                    <c16:uniqueId val="{0000001A-1FF9-42C2-870C-0A0F1366EA12}"/>
                  </c:ext>
                </c:extLst>
              </c15:ser>
            </c15:filteredPieSeries>
            <c15:filteredPieSeries>
              <c15:ser>
                <c:idx val="1"/>
                <c:order val="3"/>
                <c:tx>
                  <c:strRef>
                    <c:extLst xmlns:c15="http://schemas.microsoft.com/office/drawing/2012/chart">
                      <c:ext xmlns:c15="http://schemas.microsoft.com/office/drawing/2012/chart" uri="{02D57815-91ED-43cb-92C2-25804820EDAC}">
                        <c15:formulaRef>
                          <c15:sqref>Inflation!$G$6</c15:sqref>
                        </c15:formulaRef>
                      </c:ext>
                    </c:extLst>
                    <c:strCache>
                      <c:ptCount val="1"/>
                      <c:pt idx="0">
                        <c:v>Pointer</c:v>
                      </c:pt>
                    </c:strCache>
                  </c:strRef>
                </c:tx>
                <c:dPt>
                  <c:idx val="0"/>
                  <c:bubble3D val="0"/>
                  <c:spPr>
                    <a:noFill/>
                    <a:ln w="19050">
                      <a:solidFill>
                        <a:schemeClr val="lt1"/>
                      </a:solidFill>
                    </a:ln>
                    <a:effectLst/>
                  </c:spPr>
                  <c:extLst xmlns:c15="http://schemas.microsoft.com/office/drawing/2012/chart">
                    <c:ext xmlns:c16="http://schemas.microsoft.com/office/drawing/2014/chart" uri="{C3380CC4-5D6E-409C-BE32-E72D297353CC}">
                      <c16:uniqueId val="{0000001C-1FF9-42C2-870C-0A0F1366EA12}"/>
                    </c:ext>
                  </c:extLst>
                </c:dPt>
                <c:dPt>
                  <c:idx val="1"/>
                  <c:bubble3D val="0"/>
                  <c:spPr>
                    <a:solidFill>
                      <a:schemeClr val="tx1">
                        <a:lumMod val="95000"/>
                        <a:lumOff val="5000"/>
                      </a:schemeClr>
                    </a:solidFill>
                    <a:ln w="19050">
                      <a:solidFill>
                        <a:schemeClr val="lt1"/>
                      </a:solidFill>
                    </a:ln>
                    <a:effectLst/>
                  </c:spPr>
                  <c:extLst xmlns:c15="http://schemas.microsoft.com/office/drawing/2012/chart">
                    <c:ext xmlns:c16="http://schemas.microsoft.com/office/drawing/2014/chart" uri="{C3380CC4-5D6E-409C-BE32-E72D297353CC}">
                      <c16:uniqueId val="{0000001E-1FF9-42C2-870C-0A0F1366EA12}"/>
                    </c:ext>
                  </c:extLst>
                </c:dPt>
                <c:dPt>
                  <c:idx val="2"/>
                  <c:bubble3D val="0"/>
                  <c:spPr>
                    <a:noFill/>
                    <a:ln w="19050">
                      <a:solidFill>
                        <a:schemeClr val="lt1"/>
                      </a:solidFill>
                    </a:ln>
                    <a:effectLst/>
                  </c:spPr>
                  <c:extLst xmlns:c15="http://schemas.microsoft.com/office/drawing/2012/chart">
                    <c:ext xmlns:c16="http://schemas.microsoft.com/office/drawing/2014/chart" uri="{C3380CC4-5D6E-409C-BE32-E72D297353CC}">
                      <c16:uniqueId val="{00000020-1FF9-42C2-870C-0A0F1366EA12}"/>
                    </c:ext>
                  </c:extLst>
                </c:dPt>
                <c:val>
                  <c:numRef>
                    <c:extLst xmlns:c15="http://schemas.microsoft.com/office/drawing/2012/chart">
                      <c:ext xmlns:c15="http://schemas.microsoft.com/office/drawing/2012/chart" uri="{02D57815-91ED-43cb-92C2-25804820EDAC}">
                        <c15:formulaRef>
                          <c15:sqref>Inflation!$H$7:$H$9</c15:sqref>
                        </c15:formulaRef>
                      </c:ext>
                    </c:extLst>
                    <c:numCache>
                      <c:formatCode>General</c:formatCode>
                      <c:ptCount val="3"/>
                      <c:pt idx="0">
                        <c:v>32</c:v>
                      </c:pt>
                      <c:pt idx="1">
                        <c:v>2.5</c:v>
                      </c:pt>
                      <c:pt idx="2">
                        <c:v>165.49</c:v>
                      </c:pt>
                    </c:numCache>
                  </c:numRef>
                </c:val>
                <c:extLst xmlns:c15="http://schemas.microsoft.com/office/drawing/2012/chart">
                  <c:ext xmlns:c16="http://schemas.microsoft.com/office/drawing/2014/chart" uri="{C3380CC4-5D6E-409C-BE32-E72D297353CC}">
                    <c16:uniqueId val="{00000021-1FF9-42C2-870C-0A0F1366EA12}"/>
                  </c:ext>
                </c:extLst>
              </c15:ser>
            </c15:filteredPieSeries>
          </c:ext>
        </c:extLst>
      </c:doughnutChart>
      <c:pieChart>
        <c:varyColors val="1"/>
        <c:ser>
          <c:idx val="3"/>
          <c:order val="1"/>
          <c:tx>
            <c:strRef>
              <c:f>Inflation!$G$6</c:f>
              <c:strCache>
                <c:ptCount val="1"/>
                <c:pt idx="0">
                  <c:v>Pointer</c:v>
                </c:pt>
              </c:strCache>
            </c:strRef>
          </c:tx>
          <c:dPt>
            <c:idx val="0"/>
            <c:bubble3D val="0"/>
            <c:spPr>
              <a:noFill/>
            </c:spPr>
            <c:extLst>
              <c:ext xmlns:c16="http://schemas.microsoft.com/office/drawing/2014/chart" uri="{C3380CC4-5D6E-409C-BE32-E72D297353CC}">
                <c16:uniqueId val="{0000000A-1FF9-42C2-870C-0A0F1366EA12}"/>
              </c:ext>
            </c:extLst>
          </c:dPt>
          <c:dPt>
            <c:idx val="1"/>
            <c:bubble3D val="0"/>
            <c:spPr>
              <a:solidFill>
                <a:schemeClr val="tx1">
                  <a:lumMod val="95000"/>
                  <a:lumOff val="5000"/>
                </a:schemeClr>
              </a:solidFill>
            </c:spPr>
            <c:extLst>
              <c:ext xmlns:c16="http://schemas.microsoft.com/office/drawing/2014/chart" uri="{C3380CC4-5D6E-409C-BE32-E72D297353CC}">
                <c16:uniqueId val="{0000000C-1FF9-42C2-870C-0A0F1366EA12}"/>
              </c:ext>
            </c:extLst>
          </c:dPt>
          <c:dPt>
            <c:idx val="2"/>
            <c:bubble3D val="0"/>
            <c:spPr>
              <a:noFill/>
            </c:spPr>
            <c:extLst>
              <c:ext xmlns:c16="http://schemas.microsoft.com/office/drawing/2014/chart" uri="{C3380CC4-5D6E-409C-BE32-E72D297353CC}">
                <c16:uniqueId val="{0000000E-1FF9-42C2-870C-0A0F1366EA12}"/>
              </c:ext>
            </c:extLst>
          </c:dPt>
          <c:val>
            <c:numRef>
              <c:f>Inflation!$H$7:$H$9</c:f>
              <c:numCache>
                <c:formatCode>General</c:formatCode>
                <c:ptCount val="3"/>
                <c:pt idx="0">
                  <c:v>32</c:v>
                </c:pt>
                <c:pt idx="1">
                  <c:v>2.5</c:v>
                </c:pt>
                <c:pt idx="2">
                  <c:v>165.49</c:v>
                </c:pt>
              </c:numCache>
            </c:numRef>
          </c:val>
          <c:extLst>
            <c:ext xmlns:c16="http://schemas.microsoft.com/office/drawing/2014/chart" uri="{C3380CC4-5D6E-409C-BE32-E72D297353CC}">
              <c16:uniqueId val="{0000000F-1FF9-42C2-870C-0A0F1366EA12}"/>
            </c:ext>
          </c:extLst>
        </c:ser>
        <c:dLbls>
          <c:showLegendKey val="0"/>
          <c:showVal val="0"/>
          <c:showCatName val="0"/>
          <c:showSerName val="0"/>
          <c:showPercent val="0"/>
          <c:showBubbleSize val="0"/>
          <c:showLeaderLines val="1"/>
        </c:dLbls>
        <c:firstSliceAng val="270"/>
      </c:pieChart>
    </c:plotArea>
    <c:plotVisOnly val="1"/>
    <c:dispBlanksAs val="gap"/>
    <c:showDLblsOverMax val="0"/>
    <c:extLst/>
  </c:chart>
  <c:spPr>
    <a:solidFill>
      <a:schemeClr val="bg1"/>
    </a:solidFill>
    <a:ln w="9525" cap="flat" cmpd="sng" algn="ctr">
      <a:solidFill>
        <a:schemeClr val="bg1"/>
      </a:solidFill>
      <a:round/>
    </a:ln>
    <a:effectLst/>
  </c:spPr>
  <c:txPr>
    <a:bodyPr/>
    <a:lstStyle/>
    <a:p>
      <a:pPr>
        <a:defRPr/>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D3B431-5546-614F-94B2-997C8D5F0D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D08299F-2921-AA4A-BA7E-9EE976C1C6A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302FBE-8D61-9B40-A40A-64389D062207}" type="datetimeFigureOut">
              <a:rPr lang="en-US" smtClean="0"/>
              <a:t>10/16/2023</a:t>
            </a:fld>
            <a:endParaRPr lang="en-US"/>
          </a:p>
        </p:txBody>
      </p:sp>
      <p:sp>
        <p:nvSpPr>
          <p:cNvPr id="4" name="Footer Placeholder 3">
            <a:extLst>
              <a:ext uri="{FF2B5EF4-FFF2-40B4-BE49-F238E27FC236}">
                <a16:creationId xmlns:a16="http://schemas.microsoft.com/office/drawing/2014/main" id="{83C18209-ACD1-664D-9938-F68CC610ECF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717016-E891-454E-A267-AA34937952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CC0198-CE56-2F44-B9B7-059FDC2CB637}" type="slidenum">
              <a:rPr lang="en-US" smtClean="0"/>
              <a:t>‹#›</a:t>
            </a:fld>
            <a:endParaRPr lang="en-US"/>
          </a:p>
        </p:txBody>
      </p:sp>
    </p:spTree>
    <p:extLst>
      <p:ext uri="{BB962C8B-B14F-4D97-AF65-F5344CB8AC3E}">
        <p14:creationId xmlns:p14="http://schemas.microsoft.com/office/powerpoint/2010/main" val="33055624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8DF680-C379-D04D-8584-894F3A3B60ED}"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A3CE-BE74-B342-8711-F5AD478C04A2}" type="slidenum">
              <a:rPr lang="en-US" smtClean="0"/>
              <a:t>‹#›</a:t>
            </a:fld>
            <a:endParaRPr lang="en-US"/>
          </a:p>
        </p:txBody>
      </p:sp>
    </p:spTree>
    <p:extLst>
      <p:ext uri="{BB962C8B-B14F-4D97-AF65-F5344CB8AC3E}">
        <p14:creationId xmlns:p14="http://schemas.microsoft.com/office/powerpoint/2010/main" val="1481007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208A3CE-BE74-B342-8711-F5AD478C04A2}" type="slidenum">
              <a:rPr lang="en-US" smtClean="0"/>
              <a:t>1</a:t>
            </a:fld>
            <a:endParaRPr lang="en-US"/>
          </a:p>
        </p:txBody>
      </p:sp>
    </p:spTree>
    <p:extLst>
      <p:ext uri="{BB962C8B-B14F-4D97-AF65-F5344CB8AC3E}">
        <p14:creationId xmlns:p14="http://schemas.microsoft.com/office/powerpoint/2010/main" val="1834652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16515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628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239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02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2546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8142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2604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a:effectLst/>
              <a:latin typeface="Consolas" panose="020B0609020204030204" pitchFamily="49" charset="0"/>
              <a:ea typeface="Calibri" panose="020F0502020204030204" pitchFamily="34" charset="0"/>
              <a:cs typeface="Times New Roman" panose="02020603050405020304" pitchFamily="18" charset="0"/>
            </a:endParaRPr>
          </a:p>
          <a:p>
            <a:pPr marL="0" indent="0">
              <a:buFontTx/>
              <a:buNone/>
            </a:pPr>
            <a:endParaRPr lang="en-US" b="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76859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08A3CE-BE74-B342-8711-F5AD478C04A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815116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microsoft.com/office/2007/relationships/hdphoto" Target="../media/hdphoto3.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A">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sky, city, several&#10;&#10;Description automatically generated">
            <a:extLst>
              <a:ext uri="{FF2B5EF4-FFF2-40B4-BE49-F238E27FC236}">
                <a16:creationId xmlns:a16="http://schemas.microsoft.com/office/drawing/2014/main" id="{C260BB60-97A7-F940-B661-1FA0100F3DD5}"/>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colorTemperature colorTemp="5038"/>
                    </a14:imgEffect>
                    <a14:imgEffect>
                      <a14:brightnessContrast bright="-4000" contrast="-4000"/>
                    </a14:imgEffect>
                  </a14:imgLayer>
                </a14:imgProps>
              </a:ext>
            </a:extLst>
          </a:blip>
          <a:stretch>
            <a:fillRect/>
          </a:stretch>
        </p:blipFill>
        <p:spPr>
          <a:xfrm>
            <a:off x="0" y="3048"/>
            <a:ext cx="12192000" cy="6851904"/>
          </a:xfrm>
          <a:prstGeom prst="rect">
            <a:avLst/>
          </a:prstGeom>
        </p:spPr>
      </p:pic>
      <p:sp>
        <p:nvSpPr>
          <p:cNvPr id="13" name="Rectangle 12">
            <a:extLst>
              <a:ext uri="{FF2B5EF4-FFF2-40B4-BE49-F238E27FC236}">
                <a16:creationId xmlns:a16="http://schemas.microsoft.com/office/drawing/2014/main" id="{30C0F60E-7B41-3948-8E1F-17F11FDD0AEC}"/>
              </a:ext>
            </a:extLst>
          </p:cNvPr>
          <p:cNvSpPr/>
          <p:nvPr userDrawn="1"/>
        </p:nvSpPr>
        <p:spPr>
          <a:xfrm>
            <a:off x="0" y="2638862"/>
            <a:ext cx="8028512" cy="2412169"/>
          </a:xfrm>
          <a:prstGeom prst="rect">
            <a:avLst/>
          </a:prstGeom>
          <a:solidFill>
            <a:schemeClr val="accent5">
              <a:alpha val="95867"/>
            </a:schemeClr>
          </a:solidFill>
          <a:ln>
            <a:solidFill>
              <a:srgbClr val="2B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E5C023A-4F7D-E44F-BF44-82EA01C9972B}"/>
              </a:ext>
            </a:extLst>
          </p:cNvPr>
          <p:cNvSpPr>
            <a:spLocks noGrp="1"/>
          </p:cNvSpPr>
          <p:nvPr>
            <p:ph type="title" hasCustomPrompt="1"/>
          </p:nvPr>
        </p:nvSpPr>
        <p:spPr>
          <a:xfrm>
            <a:off x="633186" y="2742914"/>
            <a:ext cx="7075714" cy="1701824"/>
          </a:xfrm>
          <a:effectLst/>
        </p:spPr>
        <p:txBody>
          <a:bodyPr rIns="0" bIns="0" anchor="ctr" anchorCtr="0">
            <a:noAutofit/>
          </a:bodyPr>
          <a:lstStyle>
            <a:lvl1pPr>
              <a:defRPr sz="44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14" name="Text Placeholder 11">
            <a:extLst>
              <a:ext uri="{FF2B5EF4-FFF2-40B4-BE49-F238E27FC236}">
                <a16:creationId xmlns:a16="http://schemas.microsoft.com/office/drawing/2014/main" id="{5BF48927-DEA3-554C-9AC1-B6D346BF1034}"/>
              </a:ext>
            </a:extLst>
          </p:cNvPr>
          <p:cNvSpPr>
            <a:spLocks noGrp="1"/>
          </p:cNvSpPr>
          <p:nvPr>
            <p:ph type="body" sz="quarter" idx="13" hasCustomPrompt="1"/>
          </p:nvPr>
        </p:nvSpPr>
        <p:spPr>
          <a:xfrm>
            <a:off x="633186" y="4543007"/>
            <a:ext cx="7075714" cy="409754"/>
          </a:xfrm>
        </p:spPr>
        <p:txBody>
          <a:bodyPr lIns="0">
            <a:noAutofit/>
          </a:bodyPr>
          <a:lstStyle>
            <a:lvl1pPr marL="0" indent="0">
              <a:buNone/>
              <a:defRPr sz="2400" b="0" i="0">
                <a:solidFill>
                  <a:schemeClr val="bg1"/>
                </a:solidFill>
                <a:latin typeface="Avenir Medium"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0" name="Rectangle 9">
            <a:extLst>
              <a:ext uri="{FF2B5EF4-FFF2-40B4-BE49-F238E27FC236}">
                <a16:creationId xmlns:a16="http://schemas.microsoft.com/office/drawing/2014/main" id="{2723C2A4-78CC-8C4D-BEB0-CE5CAE1F2439}"/>
              </a:ext>
            </a:extLst>
          </p:cNvPr>
          <p:cNvSpPr/>
          <p:nvPr userDrawn="1"/>
        </p:nvSpPr>
        <p:spPr>
          <a:xfrm>
            <a:off x="8255001" y="2638862"/>
            <a:ext cx="3937000" cy="2412169"/>
          </a:xfrm>
          <a:prstGeom prst="rect">
            <a:avLst/>
          </a:prstGeom>
          <a:solidFill>
            <a:schemeClr val="bg1">
              <a:alpha val="931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C02520-7538-574F-A556-8CE47C63606D}"/>
              </a:ext>
            </a:extLst>
          </p:cNvPr>
          <p:cNvSpPr/>
          <p:nvPr userDrawn="1"/>
        </p:nvSpPr>
        <p:spPr>
          <a:xfrm>
            <a:off x="-1" y="6240133"/>
            <a:ext cx="12192000" cy="61786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1">
            <a:extLst>
              <a:ext uri="{FF2B5EF4-FFF2-40B4-BE49-F238E27FC236}">
                <a16:creationId xmlns:a16="http://schemas.microsoft.com/office/drawing/2014/main" id="{6C5410A8-41C7-FA45-A6AD-2BD7ADC71235}"/>
              </a:ext>
            </a:extLst>
          </p:cNvPr>
          <p:cNvSpPr>
            <a:spLocks noGrp="1"/>
          </p:cNvSpPr>
          <p:nvPr>
            <p:ph type="body" sz="quarter" idx="15" hasCustomPrompt="1"/>
          </p:nvPr>
        </p:nvSpPr>
        <p:spPr>
          <a:xfrm>
            <a:off x="633186" y="6274098"/>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pic>
        <p:nvPicPr>
          <p:cNvPr id="3" name="Picture 2">
            <a:extLst>
              <a:ext uri="{FF2B5EF4-FFF2-40B4-BE49-F238E27FC236}">
                <a16:creationId xmlns:a16="http://schemas.microsoft.com/office/drawing/2014/main" id="{D78A4E70-AFE5-5944-8B6F-CE4D2046CB19}"/>
              </a:ext>
            </a:extLst>
          </p:cNvPr>
          <p:cNvPicPr>
            <a:picLocks noChangeAspect="1"/>
          </p:cNvPicPr>
          <p:nvPr userDrawn="1"/>
        </p:nvPicPr>
        <p:blipFill>
          <a:blip r:embed="rId4"/>
          <a:stretch>
            <a:fillRect/>
          </a:stretch>
        </p:blipFill>
        <p:spPr>
          <a:xfrm>
            <a:off x="9094839" y="3314038"/>
            <a:ext cx="2326319" cy="1130699"/>
          </a:xfrm>
          <a:prstGeom prst="rect">
            <a:avLst/>
          </a:prstGeom>
        </p:spPr>
      </p:pic>
    </p:spTree>
    <p:extLst>
      <p:ext uri="{BB962C8B-B14F-4D97-AF65-F5344CB8AC3E}">
        <p14:creationId xmlns:p14="http://schemas.microsoft.com/office/powerpoint/2010/main" val="24637294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400"/>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77337"/>
            <a:ext cx="5325578" cy="4045942"/>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F71D006-89F6-8F49-AC44-D054C5E78799}"/>
              </a:ext>
            </a:extLst>
          </p:cNvPr>
          <p:cNvSpPr>
            <a:spLocks noGrp="1"/>
          </p:cNvSpPr>
          <p:nvPr>
            <p:ph type="title" hasCustomPrompt="1"/>
          </p:nvPr>
        </p:nvSpPr>
        <p:spPr/>
        <p:txBody>
          <a:bodyPr/>
          <a:lstStyle>
            <a:lvl1pPr>
              <a:defRPr>
                <a:solidFill>
                  <a:schemeClr val="accent5"/>
                </a:solidFill>
              </a:defRPr>
            </a:lvl1pPr>
          </a:lstStyle>
          <a:p>
            <a:r>
              <a:rPr lang="en-US"/>
              <a:t>TWO COLUMN</a:t>
            </a:r>
          </a:p>
        </p:txBody>
      </p:sp>
      <p:sp>
        <p:nvSpPr>
          <p:cNvPr id="10" name="Text Placeholder 8">
            <a:extLst>
              <a:ext uri="{FF2B5EF4-FFF2-40B4-BE49-F238E27FC236}">
                <a16:creationId xmlns:a16="http://schemas.microsoft.com/office/drawing/2014/main" id="{CA6742B0-4B7B-144D-89D3-1E9998902EF9}"/>
              </a:ext>
            </a:extLst>
          </p:cNvPr>
          <p:cNvSpPr>
            <a:spLocks noGrp="1"/>
          </p:cNvSpPr>
          <p:nvPr>
            <p:ph type="body" sz="quarter" idx="15" hasCustomPrompt="1"/>
          </p:nvPr>
        </p:nvSpPr>
        <p:spPr>
          <a:xfrm>
            <a:off x="625888" y="1554480"/>
            <a:ext cx="5295324"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2" name="Text Placeholder 8">
            <a:extLst>
              <a:ext uri="{FF2B5EF4-FFF2-40B4-BE49-F238E27FC236}">
                <a16:creationId xmlns:a16="http://schemas.microsoft.com/office/drawing/2014/main" id="{45A20E53-E60A-D148-ADE3-217B9C0555D8}"/>
              </a:ext>
            </a:extLst>
          </p:cNvPr>
          <p:cNvSpPr>
            <a:spLocks noGrp="1"/>
          </p:cNvSpPr>
          <p:nvPr>
            <p:ph type="body" sz="quarter" idx="16" hasCustomPrompt="1"/>
          </p:nvPr>
        </p:nvSpPr>
        <p:spPr>
          <a:xfrm>
            <a:off x="6233376" y="1554480"/>
            <a:ext cx="5295324"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7" name="Slide Number Placeholder 7">
            <a:extLst>
              <a:ext uri="{FF2B5EF4-FFF2-40B4-BE49-F238E27FC236}">
                <a16:creationId xmlns:a16="http://schemas.microsoft.com/office/drawing/2014/main" id="{B4B2A1AB-E041-DD4B-941F-BBC682B78CD6}"/>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8043281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_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32108-D7DE-3745-A51E-78481AA52BD0}"/>
              </a:ext>
            </a:extLst>
          </p:cNvPr>
          <p:cNvSpPr>
            <a:spLocks noGrp="1"/>
          </p:cNvSpPr>
          <p:nvPr>
            <p:ph type="title" hasCustomPrompt="1"/>
          </p:nvPr>
        </p:nvSpPr>
        <p:spPr/>
        <p:txBody>
          <a:bodyPr/>
          <a:lstStyle>
            <a:lvl1pPr>
              <a:defRPr>
                <a:solidFill>
                  <a:schemeClr val="accent5"/>
                </a:solidFill>
              </a:defRPr>
            </a:lvl1pPr>
          </a:lstStyle>
          <a:p>
            <a:r>
              <a:rPr lang="en-US"/>
              <a:t>THREE COLUMN</a:t>
            </a:r>
          </a:p>
        </p:txBody>
      </p:sp>
      <p:sp>
        <p:nvSpPr>
          <p:cNvPr id="13" name="Text Placeholder 8">
            <a:extLst>
              <a:ext uri="{FF2B5EF4-FFF2-40B4-BE49-F238E27FC236}">
                <a16:creationId xmlns:a16="http://schemas.microsoft.com/office/drawing/2014/main" id="{E18894EB-AE11-3647-98FC-533AEB7F989D}"/>
              </a:ext>
            </a:extLst>
          </p:cNvPr>
          <p:cNvSpPr>
            <a:spLocks noGrp="1"/>
          </p:cNvSpPr>
          <p:nvPr>
            <p:ph type="body" sz="quarter" idx="15" hasCustomPrompt="1"/>
          </p:nvPr>
        </p:nvSpPr>
        <p:spPr>
          <a:xfrm>
            <a:off x="625888"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4" name="Text Placeholder 8">
            <a:extLst>
              <a:ext uri="{FF2B5EF4-FFF2-40B4-BE49-F238E27FC236}">
                <a16:creationId xmlns:a16="http://schemas.microsoft.com/office/drawing/2014/main" id="{B246D0B6-534F-E143-B944-29D787BAFBCB}"/>
              </a:ext>
            </a:extLst>
          </p:cNvPr>
          <p:cNvSpPr>
            <a:spLocks noGrp="1"/>
          </p:cNvSpPr>
          <p:nvPr>
            <p:ph type="body" sz="quarter" idx="20" hasCustomPrompt="1"/>
          </p:nvPr>
        </p:nvSpPr>
        <p:spPr>
          <a:xfrm>
            <a:off x="4370594"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5" name="Text Placeholder 8">
            <a:extLst>
              <a:ext uri="{FF2B5EF4-FFF2-40B4-BE49-F238E27FC236}">
                <a16:creationId xmlns:a16="http://schemas.microsoft.com/office/drawing/2014/main" id="{80A41FA9-4C2C-CC4F-BA42-5FC4D2EEC437}"/>
              </a:ext>
            </a:extLst>
          </p:cNvPr>
          <p:cNvSpPr>
            <a:spLocks noGrp="1"/>
          </p:cNvSpPr>
          <p:nvPr>
            <p:ph type="body" sz="quarter" idx="21" hasCustomPrompt="1"/>
          </p:nvPr>
        </p:nvSpPr>
        <p:spPr>
          <a:xfrm>
            <a:off x="8115300"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7" name="Content Placeholder 7">
            <a:extLst>
              <a:ext uri="{FF2B5EF4-FFF2-40B4-BE49-F238E27FC236}">
                <a16:creationId xmlns:a16="http://schemas.microsoft.com/office/drawing/2014/main" id="{23979181-A85F-8F46-9F5B-E1434F737C21}"/>
              </a:ext>
            </a:extLst>
          </p:cNvPr>
          <p:cNvSpPr>
            <a:spLocks noGrp="1"/>
          </p:cNvSpPr>
          <p:nvPr>
            <p:ph sz="quarter" idx="13"/>
          </p:nvPr>
        </p:nvSpPr>
        <p:spPr>
          <a:xfrm>
            <a:off x="633046"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7">
            <a:extLst>
              <a:ext uri="{FF2B5EF4-FFF2-40B4-BE49-F238E27FC236}">
                <a16:creationId xmlns:a16="http://schemas.microsoft.com/office/drawing/2014/main" id="{FCE0BBCF-20B0-F742-A2BD-CD8019EEC1E1}"/>
              </a:ext>
            </a:extLst>
          </p:cNvPr>
          <p:cNvSpPr>
            <a:spLocks noGrp="1"/>
          </p:cNvSpPr>
          <p:nvPr>
            <p:ph sz="quarter" idx="22"/>
          </p:nvPr>
        </p:nvSpPr>
        <p:spPr>
          <a:xfrm>
            <a:off x="4382317"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7">
            <a:extLst>
              <a:ext uri="{FF2B5EF4-FFF2-40B4-BE49-F238E27FC236}">
                <a16:creationId xmlns:a16="http://schemas.microsoft.com/office/drawing/2014/main" id="{D1E55806-061F-134A-B860-D1AB41F66F07}"/>
              </a:ext>
            </a:extLst>
          </p:cNvPr>
          <p:cNvSpPr>
            <a:spLocks noGrp="1"/>
          </p:cNvSpPr>
          <p:nvPr>
            <p:ph sz="quarter" idx="23"/>
          </p:nvPr>
        </p:nvSpPr>
        <p:spPr>
          <a:xfrm>
            <a:off x="8131589"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a:extLst>
              <a:ext uri="{FF2B5EF4-FFF2-40B4-BE49-F238E27FC236}">
                <a16:creationId xmlns:a16="http://schemas.microsoft.com/office/drawing/2014/main" id="{30E17351-DB81-8049-9C24-01A0B8DE2F1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003001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ULTI_INFO">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399"/>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57399"/>
            <a:ext cx="5325578"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996A88E-9D0D-6E4C-AB61-620BD700301D}"/>
              </a:ext>
            </a:extLst>
          </p:cNvPr>
          <p:cNvSpPr>
            <a:spLocks noGrp="1"/>
          </p:cNvSpPr>
          <p:nvPr>
            <p:ph type="title" hasCustomPrompt="1"/>
          </p:nvPr>
        </p:nvSpPr>
        <p:spPr/>
        <p:txBody>
          <a:bodyPr/>
          <a:lstStyle>
            <a:lvl1pPr>
              <a:defRPr>
                <a:solidFill>
                  <a:schemeClr val="accent5"/>
                </a:solidFill>
              </a:defRPr>
            </a:lvl1pPr>
          </a:lstStyle>
          <a:p>
            <a:r>
              <a:rPr lang="en-US"/>
              <a:t>MULTI-INFORMATION</a:t>
            </a:r>
          </a:p>
        </p:txBody>
      </p:sp>
      <p:sp>
        <p:nvSpPr>
          <p:cNvPr id="11" name="Text Placeholder 8">
            <a:extLst>
              <a:ext uri="{FF2B5EF4-FFF2-40B4-BE49-F238E27FC236}">
                <a16:creationId xmlns:a16="http://schemas.microsoft.com/office/drawing/2014/main" id="{FD6499FC-E424-D24C-A3F8-CB853586C77A}"/>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smtClean="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Various Information including charts, graphs, and tables</a:t>
            </a:r>
          </a:p>
        </p:txBody>
      </p:sp>
      <p:sp>
        <p:nvSpPr>
          <p:cNvPr id="6" name="Slide Number Placeholder 7">
            <a:extLst>
              <a:ext uri="{FF2B5EF4-FFF2-40B4-BE49-F238E27FC236}">
                <a16:creationId xmlns:a16="http://schemas.microsoft.com/office/drawing/2014/main" id="{C9A1AB9A-650F-0449-B4D3-7C25C0933DD0}"/>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2320286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M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09600" y="3071944"/>
            <a:ext cx="5029202" cy="714106"/>
          </a:xfrm>
        </p:spPr>
        <p:txBody>
          <a:bodyPr wrap="square" lIns="0" rIns="0" anchor="ctr">
            <a:spAutoFit/>
          </a:bodyPr>
          <a:lstStyle>
            <a:lvl1pPr marL="0" indent="0">
              <a:lnSpc>
                <a:spcPct val="110000"/>
              </a:lnSpc>
              <a:buNone/>
              <a:defRPr sz="2000" b="0" i="0">
                <a:solidFill>
                  <a:schemeClr val="accent1"/>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33046" y="457200"/>
            <a:ext cx="5339129" cy="781049"/>
          </a:xfrm>
        </p:spPr>
        <p:txBody>
          <a:bodyPr/>
          <a:lstStyle>
            <a:lvl1pPr>
              <a:defRPr>
                <a:solidFill>
                  <a:schemeClr val="accent5"/>
                </a:solidFill>
              </a:defRPr>
            </a:lvl1pPr>
          </a:lstStyle>
          <a:p>
            <a:r>
              <a:rPr lang="en-US"/>
              <a:t>IMAGE &amp; STATEMENT</a:t>
            </a:r>
            <a:br>
              <a:rPr lang="en-US"/>
            </a:br>
            <a:r>
              <a:rPr lang="en-US"/>
              <a:t>LEFT</a:t>
            </a:r>
          </a:p>
        </p:txBody>
      </p:sp>
    </p:spTree>
    <p:extLst>
      <p:ext uri="{BB962C8B-B14F-4D97-AF65-F5344CB8AC3E}">
        <p14:creationId xmlns:p14="http://schemas.microsoft.com/office/powerpoint/2010/main" val="31041622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ATEM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515100" y="3071944"/>
            <a:ext cx="5067300" cy="714106"/>
          </a:xfrm>
        </p:spPr>
        <p:txBody>
          <a:bodyPr wrap="square" lIns="0" rIns="0" anchor="ctr">
            <a:spAutoFit/>
          </a:bodyPr>
          <a:lstStyle>
            <a:lvl1pPr marL="0" indent="0">
              <a:lnSpc>
                <a:spcPct val="110000"/>
              </a:lnSpc>
              <a:buNone/>
              <a:defRPr sz="2000" b="0" i="0">
                <a:solidFill>
                  <a:schemeClr val="tx1">
                    <a:lumMod val="50000"/>
                    <a:lumOff val="50000"/>
                  </a:schemeClr>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515101" y="457200"/>
            <a:ext cx="5067300" cy="781049"/>
          </a:xfrm>
        </p:spPr>
        <p:txBody>
          <a:bodyPr/>
          <a:lstStyle>
            <a:lvl1pPr>
              <a:defRPr>
                <a:solidFill>
                  <a:schemeClr val="accent5"/>
                </a:solidFill>
              </a:defRPr>
            </a:lvl1pPr>
          </a:lstStyle>
          <a:p>
            <a:r>
              <a:rPr lang="en-US"/>
              <a:t>IMAGE &amp; STATEMENT</a:t>
            </a:r>
            <a:br>
              <a:rPr lang="en-US"/>
            </a:br>
            <a:r>
              <a:rPr lang="en-US"/>
              <a:t>RIGHT</a:t>
            </a:r>
          </a:p>
        </p:txBody>
      </p:sp>
      <p:sp>
        <p:nvSpPr>
          <p:cNvPr id="6" name="Slide Number Placeholder 7">
            <a:extLst>
              <a:ext uri="{FF2B5EF4-FFF2-40B4-BE49-F238E27FC236}">
                <a16:creationId xmlns:a16="http://schemas.microsoft.com/office/drawing/2014/main" id="{E3BB7671-82CD-9449-99ED-A88617E0797A}"/>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1749965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33046" y="457201"/>
            <a:ext cx="5262929" cy="809624"/>
          </a:xfrm>
        </p:spPr>
        <p:txBody>
          <a:bodyPr/>
          <a:lstStyle>
            <a:lvl1pPr>
              <a:defRPr>
                <a:solidFill>
                  <a:schemeClr val="accent5"/>
                </a:solidFill>
              </a:defRPr>
            </a:lvl1pPr>
          </a:lstStyle>
          <a:p>
            <a:r>
              <a:rPr lang="en-US"/>
              <a:t>IMAGE &amp; CONTENT</a:t>
            </a:r>
            <a:br>
              <a:rPr lang="en-US"/>
            </a:br>
            <a:r>
              <a:rPr lang="en-US"/>
              <a:t>LEFT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33046" y="1925685"/>
            <a:ext cx="5262929"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42135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515101" y="457201"/>
            <a:ext cx="5067300" cy="809624"/>
          </a:xfrm>
        </p:spPr>
        <p:txBody>
          <a:bodyPr/>
          <a:lstStyle>
            <a:lvl1pPr>
              <a:defRPr>
                <a:solidFill>
                  <a:schemeClr val="accent5"/>
                </a:solidFill>
              </a:defRPr>
            </a:lvl1pPr>
          </a:lstStyle>
          <a:p>
            <a:r>
              <a:rPr lang="en-US"/>
              <a:t>IMAGE &amp; CONTENT</a:t>
            </a:r>
            <a:br>
              <a:rPr lang="en-US"/>
            </a:br>
            <a:r>
              <a:rPr lang="en-US"/>
              <a:t>RIGHT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515101" y="1925685"/>
            <a:ext cx="5067300"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4F57C929-D27A-1545-8FB3-5CED55E5D16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4675665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_PHOTO">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6B44-6459-C147-B05F-9B8A94B3614A}"/>
              </a:ext>
            </a:extLst>
          </p:cNvPr>
          <p:cNvSpPr>
            <a:spLocks noGrp="1"/>
          </p:cNvSpPr>
          <p:nvPr>
            <p:ph type="title" hasCustomPrompt="1"/>
          </p:nvPr>
        </p:nvSpPr>
        <p:spPr>
          <a:xfrm>
            <a:off x="1111955" y="4796153"/>
            <a:ext cx="9968089" cy="1048107"/>
          </a:xfrm>
          <a:effectLst/>
        </p:spPr>
        <p:txBody>
          <a:bodyPr wrap="square" anchor="ctr">
            <a:spAutoFit/>
          </a:bodyPr>
          <a:lstStyle>
            <a:lvl1pPr algn="ctr">
              <a:lnSpc>
                <a:spcPct val="110000"/>
              </a:lnSpc>
              <a:defRPr sz="3000" b="0" i="0">
                <a:solidFill>
                  <a:schemeClr val="bg1"/>
                </a:solidFill>
                <a:latin typeface="Avenir Book" panose="02000503020000020003" pitchFamily="2" charset="0"/>
                <a:ea typeface="Verdana" panose="020B0604030504040204" pitchFamily="34" charset="0"/>
                <a:cs typeface="Rubik" pitchFamily="2" charset="-79"/>
              </a:defRPr>
            </a:lvl1pPr>
          </a:lstStyle>
          <a:p>
            <a:r>
              <a:rPr lang="en-US"/>
              <a:t>Statement slide with a sentence or two here about something important</a:t>
            </a:r>
          </a:p>
        </p:txBody>
      </p:sp>
      <p:sp>
        <p:nvSpPr>
          <p:cNvPr id="6" name="Picture Placeholder 11">
            <a:extLst>
              <a:ext uri="{FF2B5EF4-FFF2-40B4-BE49-F238E27FC236}">
                <a16:creationId xmlns:a16="http://schemas.microsoft.com/office/drawing/2014/main" id="{65B63C78-525F-1248-9C04-E6423D7A4DA1}"/>
              </a:ext>
            </a:extLst>
          </p:cNvPr>
          <p:cNvSpPr>
            <a:spLocks noGrp="1"/>
          </p:cNvSpPr>
          <p:nvPr>
            <p:ph type="pic" sz="quarter" idx="13"/>
          </p:nvPr>
        </p:nvSpPr>
        <p:spPr>
          <a:xfrm>
            <a:off x="-1" y="0"/>
            <a:ext cx="12192000" cy="3855155"/>
          </a:xfrm>
          <a:solidFill>
            <a:schemeClr val="tx2"/>
          </a:solidFill>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Tree>
    <p:extLst>
      <p:ext uri="{BB962C8B-B14F-4D97-AF65-F5344CB8AC3E}">
        <p14:creationId xmlns:p14="http://schemas.microsoft.com/office/powerpoint/2010/main" val="42505049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FULL_PHOTO_STATEMENT">
    <p:bg>
      <p:bgPr>
        <a:solidFill>
          <a:schemeClr val="tx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2"/>
            <a:ext cx="12192000" cy="6858001"/>
          </a:xfrm>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1677343" y="2574916"/>
            <a:ext cx="8837312" cy="1708160"/>
          </a:xfrm>
        </p:spPr>
        <p:txBody>
          <a:bodyPr wrap="square" lIns="457200" rIns="457200" anchor="ctr">
            <a:spAutoFit/>
          </a:bodyPr>
          <a:lstStyle>
            <a:lvl1pPr marL="0" indent="0" algn="ctr">
              <a:lnSpc>
                <a:spcPct val="100000"/>
              </a:lnSpc>
              <a:buNone/>
              <a:defRPr sz="3600" b="0" i="0">
                <a:solidFill>
                  <a:schemeClr val="bg1"/>
                </a:solidFill>
                <a:effectLst>
                  <a:outerShdw blurRad="520700" dist="38100" dir="2700000" algn="tl" rotWithShape="0">
                    <a:schemeClr val="tx1">
                      <a:alpha val="40000"/>
                    </a:schemeClr>
                  </a:outerShdw>
                </a:effectLst>
                <a:latin typeface="Avenir Book" panose="02000503020000020003" pitchFamily="2" charset="0"/>
                <a:ea typeface="Verdana" panose="020B0604030504040204" pitchFamily="34" charset="0"/>
                <a:cs typeface="Rubik" pitchFamily="2" charset="-79"/>
              </a:defRPr>
            </a:lvl1pPr>
          </a:lstStyle>
          <a:p>
            <a:pPr lvl="0"/>
            <a:r>
              <a:rPr lang="en-US"/>
              <a:t>Some brief copy, no more than a few sentences long, making a concise statement about something important.</a:t>
            </a:r>
          </a:p>
        </p:txBody>
      </p:sp>
    </p:spTree>
    <p:extLst>
      <p:ext uri="{BB962C8B-B14F-4D97-AF65-F5344CB8AC3E}">
        <p14:creationId xmlns:p14="http://schemas.microsoft.com/office/powerpoint/2010/main" val="19422013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outdoor, sky, city, several&#10;&#10;Description automatically generated">
            <a:extLst>
              <a:ext uri="{FF2B5EF4-FFF2-40B4-BE49-F238E27FC236}">
                <a16:creationId xmlns:a16="http://schemas.microsoft.com/office/drawing/2014/main" id="{4C8B518B-BF4D-E442-AFDA-A512C13610CE}"/>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colorTemperature colorTemp="5038"/>
                    </a14:imgEffect>
                    <a14:imgEffect>
                      <a14:brightnessContrast bright="-4000" contrast="-4000"/>
                    </a14:imgEffect>
                  </a14:imgLayer>
                </a14:imgProps>
              </a:ext>
            </a:extLst>
          </a:blip>
          <a:stretch>
            <a:fillRect/>
          </a:stretch>
        </p:blipFill>
        <p:spPr>
          <a:xfrm>
            <a:off x="0" y="3048"/>
            <a:ext cx="12192000" cy="6851904"/>
          </a:xfrm>
          <a:prstGeom prst="rect">
            <a:avLst/>
          </a:prstGeom>
        </p:spPr>
      </p:pic>
      <p:sp>
        <p:nvSpPr>
          <p:cNvPr id="16" name="Rectangle 15">
            <a:extLst>
              <a:ext uri="{FF2B5EF4-FFF2-40B4-BE49-F238E27FC236}">
                <a16:creationId xmlns:a16="http://schemas.microsoft.com/office/drawing/2014/main" id="{CD96EEAF-8CEA-2441-8F71-C2685CA25923}"/>
              </a:ext>
            </a:extLst>
          </p:cNvPr>
          <p:cNvSpPr/>
          <p:nvPr userDrawn="1"/>
        </p:nvSpPr>
        <p:spPr>
          <a:xfrm>
            <a:off x="0" y="2787805"/>
            <a:ext cx="8028512" cy="2486722"/>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761815-63B9-6044-B96B-2084A33E2485}"/>
              </a:ext>
            </a:extLst>
          </p:cNvPr>
          <p:cNvSpPr/>
          <p:nvPr userDrawn="1"/>
        </p:nvSpPr>
        <p:spPr>
          <a:xfrm>
            <a:off x="8255001" y="2787805"/>
            <a:ext cx="3937000" cy="248672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DE65CAD-FBB0-7F4A-A1A1-23CB52C3477B}"/>
              </a:ext>
            </a:extLst>
          </p:cNvPr>
          <p:cNvPicPr>
            <a:picLocks noChangeAspect="1"/>
          </p:cNvPicPr>
          <p:nvPr userDrawn="1"/>
        </p:nvPicPr>
        <p:blipFill>
          <a:blip r:embed="rId4"/>
          <a:stretch>
            <a:fillRect/>
          </a:stretch>
        </p:blipFill>
        <p:spPr>
          <a:xfrm>
            <a:off x="9118412" y="3429000"/>
            <a:ext cx="2359370" cy="1146764"/>
          </a:xfrm>
          <a:prstGeom prst="rect">
            <a:avLst/>
          </a:prstGeom>
        </p:spPr>
      </p:pic>
    </p:spTree>
    <p:extLst>
      <p:ext uri="{BB962C8B-B14F-4D97-AF65-F5344CB8AC3E}">
        <p14:creationId xmlns:p14="http://schemas.microsoft.com/office/powerpoint/2010/main" val="24546762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_B">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sky, city, outdoor, water&#10;&#10;Description automatically generated">
            <a:extLst>
              <a:ext uri="{FF2B5EF4-FFF2-40B4-BE49-F238E27FC236}">
                <a16:creationId xmlns:a16="http://schemas.microsoft.com/office/drawing/2014/main" id="{F98E785E-AF9E-3747-B91B-27CB8DFE538D}"/>
              </a:ext>
            </a:extLst>
          </p:cNvPr>
          <p:cNvPicPr>
            <a:picLocks noChangeAspect="1"/>
          </p:cNvPicPr>
          <p:nvPr userDrawn="1"/>
        </p:nvPicPr>
        <p:blipFill>
          <a:blip r:embed="rId2">
            <a:alphaModFix amt="35000"/>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469916E8-2632-4341-A632-E641B4508087}"/>
              </a:ext>
            </a:extLst>
          </p:cNvPr>
          <p:cNvSpPr/>
          <p:nvPr userDrawn="1"/>
        </p:nvSpPr>
        <p:spPr>
          <a:xfrm>
            <a:off x="0" y="5355772"/>
            <a:ext cx="12192000" cy="1502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1">
            <a:extLst>
              <a:ext uri="{FF2B5EF4-FFF2-40B4-BE49-F238E27FC236}">
                <a16:creationId xmlns:a16="http://schemas.microsoft.com/office/drawing/2014/main" id="{7AE4D771-17A0-BD4B-9876-793245893F88}"/>
              </a:ext>
            </a:extLst>
          </p:cNvPr>
          <p:cNvSpPr>
            <a:spLocks noGrp="1"/>
          </p:cNvSpPr>
          <p:nvPr>
            <p:ph type="body" sz="quarter" idx="15" hasCustomPrompt="1"/>
          </p:nvPr>
        </p:nvSpPr>
        <p:spPr>
          <a:xfrm>
            <a:off x="633186" y="5680443"/>
            <a:ext cx="5462814" cy="549935"/>
          </a:xfrm>
        </p:spPr>
        <p:txBody>
          <a:bodyPr lIns="0" bIns="0" anchor="ctr" anchorCtr="0">
            <a:noAutofit/>
          </a:bodyPr>
          <a:lstStyle>
            <a:lvl1pPr marL="0" indent="0">
              <a:buNone/>
              <a:defRPr sz="1800" b="0" i="0">
                <a:solidFill>
                  <a:schemeClr val="accent5"/>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43" name="Rectangle 42">
            <a:extLst>
              <a:ext uri="{FF2B5EF4-FFF2-40B4-BE49-F238E27FC236}">
                <a16:creationId xmlns:a16="http://schemas.microsoft.com/office/drawing/2014/main" id="{B4BEDFBA-CA6E-CC49-8D44-10A021EF44EF}"/>
              </a:ext>
            </a:extLst>
          </p:cNvPr>
          <p:cNvSpPr/>
          <p:nvPr userDrawn="1"/>
        </p:nvSpPr>
        <p:spPr>
          <a:xfrm>
            <a:off x="0" y="5288591"/>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highlight>
                <a:srgbClr val="2B4751"/>
              </a:highlight>
            </a:endParaRPr>
          </a:p>
        </p:txBody>
      </p:sp>
      <p:sp>
        <p:nvSpPr>
          <p:cNvPr id="45" name="Title 1">
            <a:extLst>
              <a:ext uri="{FF2B5EF4-FFF2-40B4-BE49-F238E27FC236}">
                <a16:creationId xmlns:a16="http://schemas.microsoft.com/office/drawing/2014/main" id="{DC953B8A-F30F-9F43-83BC-944D5E2EB7FB}"/>
              </a:ext>
            </a:extLst>
          </p:cNvPr>
          <p:cNvSpPr>
            <a:spLocks noGrp="1"/>
          </p:cNvSpPr>
          <p:nvPr>
            <p:ph type="title" hasCustomPrompt="1"/>
          </p:nvPr>
        </p:nvSpPr>
        <p:spPr>
          <a:xfrm>
            <a:off x="1315396" y="1825644"/>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46" name="Text Placeholder 11">
            <a:extLst>
              <a:ext uri="{FF2B5EF4-FFF2-40B4-BE49-F238E27FC236}">
                <a16:creationId xmlns:a16="http://schemas.microsoft.com/office/drawing/2014/main" id="{F8A5FBE9-A511-0745-A462-3AE501D168CD}"/>
              </a:ext>
            </a:extLst>
          </p:cNvPr>
          <p:cNvSpPr>
            <a:spLocks noGrp="1"/>
          </p:cNvSpPr>
          <p:nvPr>
            <p:ph type="body" sz="quarter" idx="13" hasCustomPrompt="1"/>
          </p:nvPr>
        </p:nvSpPr>
        <p:spPr>
          <a:xfrm>
            <a:off x="2558142" y="3159667"/>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pic>
        <p:nvPicPr>
          <p:cNvPr id="2" name="Picture 1">
            <a:extLst>
              <a:ext uri="{FF2B5EF4-FFF2-40B4-BE49-F238E27FC236}">
                <a16:creationId xmlns:a16="http://schemas.microsoft.com/office/drawing/2014/main" id="{44A9602D-A1EF-8940-AC6B-B9E8A224C6F8}"/>
              </a:ext>
            </a:extLst>
          </p:cNvPr>
          <p:cNvPicPr>
            <a:picLocks noChangeAspect="1"/>
          </p:cNvPicPr>
          <p:nvPr userDrawn="1"/>
        </p:nvPicPr>
        <p:blipFill>
          <a:blip r:embed="rId3"/>
          <a:stretch>
            <a:fillRect/>
          </a:stretch>
        </p:blipFill>
        <p:spPr>
          <a:xfrm>
            <a:off x="10109801" y="5769552"/>
            <a:ext cx="1533602" cy="745402"/>
          </a:xfrm>
          <a:prstGeom prst="rect">
            <a:avLst/>
          </a:prstGeom>
        </p:spPr>
      </p:pic>
    </p:spTree>
    <p:extLst>
      <p:ext uri="{BB962C8B-B14F-4D97-AF65-F5344CB8AC3E}">
        <p14:creationId xmlns:p14="http://schemas.microsoft.com/office/powerpoint/2010/main" val="22766679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9A6A9EFD-3B62-4E4F-91EB-F9F1A4E57EB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468693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_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349089-8D66-9E40-BF18-90E16FD6AD8C}"/>
              </a:ext>
            </a:extLst>
          </p:cNvPr>
          <p:cNvSpPr/>
          <p:nvPr userDrawn="1"/>
        </p:nvSpPr>
        <p:spPr>
          <a:xfrm>
            <a:off x="367862" y="6011917"/>
            <a:ext cx="1534510" cy="75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DB764E-A675-2B42-A883-CFA03F89AD65}"/>
              </a:ext>
            </a:extLst>
          </p:cNvPr>
          <p:cNvSpPr/>
          <p:nvPr userDrawn="1"/>
        </p:nvSpPr>
        <p:spPr>
          <a:xfrm>
            <a:off x="5396366" y="0"/>
            <a:ext cx="6795635" cy="6858000"/>
          </a:xfrm>
          <a:prstGeom prst="rect">
            <a:avLst/>
          </a:prstGeom>
          <a:solidFill>
            <a:srgbClr val="2B46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bg1"/>
              </a:solidFill>
              <a:highlight>
                <a:srgbClr val="508EAA"/>
              </a:highlight>
            </a:endParaRPr>
          </a:p>
        </p:txBody>
      </p:sp>
      <p:sp>
        <p:nvSpPr>
          <p:cNvPr id="6" name="Rectangle 5">
            <a:extLst>
              <a:ext uri="{FF2B5EF4-FFF2-40B4-BE49-F238E27FC236}">
                <a16:creationId xmlns:a16="http://schemas.microsoft.com/office/drawing/2014/main" id="{EF5A6E6D-E5D4-9945-8ABD-BBD083014B7C}"/>
              </a:ext>
            </a:extLst>
          </p:cNvPr>
          <p:cNvSpPr/>
          <p:nvPr userDrawn="1"/>
        </p:nvSpPr>
        <p:spPr>
          <a:xfrm>
            <a:off x="0" y="69572"/>
            <a:ext cx="5396365" cy="6788427"/>
          </a:xfrm>
          <a:prstGeom prst="rect">
            <a:avLst/>
          </a:pr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Title 1">
            <a:extLst>
              <a:ext uri="{FF2B5EF4-FFF2-40B4-BE49-F238E27FC236}">
                <a16:creationId xmlns:a16="http://schemas.microsoft.com/office/drawing/2014/main" id="{9BFC4C35-9200-DD4C-B038-39B49776DA41}"/>
              </a:ext>
            </a:extLst>
          </p:cNvPr>
          <p:cNvSpPr>
            <a:spLocks noGrp="1"/>
          </p:cNvSpPr>
          <p:nvPr>
            <p:ph type="ctrTitle"/>
          </p:nvPr>
        </p:nvSpPr>
        <p:spPr>
          <a:xfrm>
            <a:off x="5761668" y="3899674"/>
            <a:ext cx="5670757" cy="1463040"/>
          </a:xfrm>
          <a:prstGeom prst="rect">
            <a:avLst/>
          </a:prstGeom>
        </p:spPr>
        <p:txBody>
          <a:bodyPr lIns="0" tIns="0" rIns="0" bIns="0">
            <a:noAutofit/>
          </a:bodyPr>
          <a:lstStyle>
            <a:lvl1pPr>
              <a:lnSpc>
                <a:spcPts val="3300"/>
              </a:lnSpc>
              <a:defRPr sz="2700">
                <a:solidFill>
                  <a:schemeClr val="bg1">
                    <a:lumMod val="95000"/>
                  </a:schemeClr>
                </a:solidFill>
              </a:defRPr>
            </a:lvl1pPr>
          </a:lstStyle>
          <a:p>
            <a:r>
              <a:rPr lang="en-US"/>
              <a:t>Click to edit Master title style</a:t>
            </a:r>
          </a:p>
        </p:txBody>
      </p:sp>
      <p:sp>
        <p:nvSpPr>
          <p:cNvPr id="8" name="Subtitle 2">
            <a:extLst>
              <a:ext uri="{FF2B5EF4-FFF2-40B4-BE49-F238E27FC236}">
                <a16:creationId xmlns:a16="http://schemas.microsoft.com/office/drawing/2014/main" id="{E5DF5D30-943E-6642-A246-8EE3E9EE2E6C}"/>
              </a:ext>
            </a:extLst>
          </p:cNvPr>
          <p:cNvSpPr>
            <a:spLocks noGrp="1"/>
          </p:cNvSpPr>
          <p:nvPr>
            <p:ph type="subTitle" idx="1"/>
          </p:nvPr>
        </p:nvSpPr>
        <p:spPr>
          <a:xfrm>
            <a:off x="5761668" y="3315001"/>
            <a:ext cx="5670757" cy="484464"/>
          </a:xfrm>
          <a:prstGeom prst="rect">
            <a:avLst/>
          </a:prstGeom>
        </p:spPr>
        <p:txBody>
          <a:bodyPr lIns="0" tIns="0" rIns="0" bIns="0" anchor="b">
            <a:noAutofit/>
          </a:bodyPr>
          <a:lstStyle>
            <a:lvl1pPr marL="0" indent="0" algn="l">
              <a:buNone/>
              <a:defRPr sz="2000" b="0">
                <a:solidFill>
                  <a:schemeClr val="bg1"/>
                </a:solidFill>
                <a:latin typeface="+mn-l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272764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_A">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outdoor, sky, city, several&#10;&#10;Description automatically generated">
            <a:extLst>
              <a:ext uri="{FF2B5EF4-FFF2-40B4-BE49-F238E27FC236}">
                <a16:creationId xmlns:a16="http://schemas.microsoft.com/office/drawing/2014/main" id="{C260BB60-97A7-F940-B661-1FA0100F3DD5}"/>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colorTemperature colorTemp="5038"/>
                    </a14:imgEffect>
                    <a14:imgEffect>
                      <a14:brightnessContrast bright="-4000" contrast="-4000"/>
                    </a14:imgEffect>
                  </a14:imgLayer>
                </a14:imgProps>
              </a:ext>
            </a:extLst>
          </a:blip>
          <a:stretch>
            <a:fillRect/>
          </a:stretch>
        </p:blipFill>
        <p:spPr>
          <a:xfrm>
            <a:off x="0" y="3048"/>
            <a:ext cx="12192000" cy="6851904"/>
          </a:xfrm>
          <a:prstGeom prst="rect">
            <a:avLst/>
          </a:prstGeom>
        </p:spPr>
      </p:pic>
      <p:sp>
        <p:nvSpPr>
          <p:cNvPr id="13" name="Rectangle 12">
            <a:extLst>
              <a:ext uri="{FF2B5EF4-FFF2-40B4-BE49-F238E27FC236}">
                <a16:creationId xmlns:a16="http://schemas.microsoft.com/office/drawing/2014/main" id="{30C0F60E-7B41-3948-8E1F-17F11FDD0AEC}"/>
              </a:ext>
            </a:extLst>
          </p:cNvPr>
          <p:cNvSpPr/>
          <p:nvPr userDrawn="1"/>
        </p:nvSpPr>
        <p:spPr>
          <a:xfrm>
            <a:off x="0" y="2638862"/>
            <a:ext cx="8028512" cy="2412169"/>
          </a:xfrm>
          <a:prstGeom prst="rect">
            <a:avLst/>
          </a:prstGeom>
          <a:solidFill>
            <a:schemeClr val="accent5">
              <a:alpha val="95867"/>
            </a:schemeClr>
          </a:solidFill>
          <a:ln>
            <a:solidFill>
              <a:srgbClr val="2B47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E5C023A-4F7D-E44F-BF44-82EA01C9972B}"/>
              </a:ext>
            </a:extLst>
          </p:cNvPr>
          <p:cNvSpPr>
            <a:spLocks noGrp="1"/>
          </p:cNvSpPr>
          <p:nvPr>
            <p:ph type="title" hasCustomPrompt="1"/>
          </p:nvPr>
        </p:nvSpPr>
        <p:spPr>
          <a:xfrm>
            <a:off x="633186" y="2742914"/>
            <a:ext cx="7075714" cy="1701824"/>
          </a:xfrm>
          <a:effectLst/>
        </p:spPr>
        <p:txBody>
          <a:bodyPr rIns="0" bIns="0" anchor="ctr" anchorCtr="0">
            <a:noAutofit/>
          </a:bodyPr>
          <a:lstStyle>
            <a:lvl1pPr>
              <a:defRPr sz="44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14" name="Text Placeholder 11">
            <a:extLst>
              <a:ext uri="{FF2B5EF4-FFF2-40B4-BE49-F238E27FC236}">
                <a16:creationId xmlns:a16="http://schemas.microsoft.com/office/drawing/2014/main" id="{5BF48927-DEA3-554C-9AC1-B6D346BF1034}"/>
              </a:ext>
            </a:extLst>
          </p:cNvPr>
          <p:cNvSpPr>
            <a:spLocks noGrp="1"/>
          </p:cNvSpPr>
          <p:nvPr>
            <p:ph type="body" sz="quarter" idx="13" hasCustomPrompt="1"/>
          </p:nvPr>
        </p:nvSpPr>
        <p:spPr>
          <a:xfrm>
            <a:off x="633186" y="4543007"/>
            <a:ext cx="7075714" cy="409754"/>
          </a:xfrm>
        </p:spPr>
        <p:txBody>
          <a:bodyPr lIns="0">
            <a:noAutofit/>
          </a:bodyPr>
          <a:lstStyle>
            <a:lvl1pPr marL="0" indent="0">
              <a:buNone/>
              <a:defRPr sz="2400" b="0" i="0">
                <a:solidFill>
                  <a:schemeClr val="bg1"/>
                </a:solidFill>
                <a:latin typeface="Avenir Medium"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0" name="Rectangle 9">
            <a:extLst>
              <a:ext uri="{FF2B5EF4-FFF2-40B4-BE49-F238E27FC236}">
                <a16:creationId xmlns:a16="http://schemas.microsoft.com/office/drawing/2014/main" id="{2723C2A4-78CC-8C4D-BEB0-CE5CAE1F2439}"/>
              </a:ext>
            </a:extLst>
          </p:cNvPr>
          <p:cNvSpPr/>
          <p:nvPr userDrawn="1"/>
        </p:nvSpPr>
        <p:spPr>
          <a:xfrm>
            <a:off x="8255001" y="2638862"/>
            <a:ext cx="3937000" cy="2412169"/>
          </a:xfrm>
          <a:prstGeom prst="rect">
            <a:avLst/>
          </a:prstGeom>
          <a:solidFill>
            <a:schemeClr val="bg1">
              <a:alpha val="9311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C02520-7538-574F-A556-8CE47C63606D}"/>
              </a:ext>
            </a:extLst>
          </p:cNvPr>
          <p:cNvSpPr/>
          <p:nvPr userDrawn="1"/>
        </p:nvSpPr>
        <p:spPr>
          <a:xfrm>
            <a:off x="-1" y="6240133"/>
            <a:ext cx="12192000" cy="61786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1">
            <a:extLst>
              <a:ext uri="{FF2B5EF4-FFF2-40B4-BE49-F238E27FC236}">
                <a16:creationId xmlns:a16="http://schemas.microsoft.com/office/drawing/2014/main" id="{6C5410A8-41C7-FA45-A6AD-2BD7ADC71235}"/>
              </a:ext>
            </a:extLst>
          </p:cNvPr>
          <p:cNvSpPr>
            <a:spLocks noGrp="1"/>
          </p:cNvSpPr>
          <p:nvPr>
            <p:ph type="body" sz="quarter" idx="15" hasCustomPrompt="1"/>
          </p:nvPr>
        </p:nvSpPr>
        <p:spPr>
          <a:xfrm>
            <a:off x="633186" y="6274098"/>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pic>
        <p:nvPicPr>
          <p:cNvPr id="3" name="Picture 2">
            <a:extLst>
              <a:ext uri="{FF2B5EF4-FFF2-40B4-BE49-F238E27FC236}">
                <a16:creationId xmlns:a16="http://schemas.microsoft.com/office/drawing/2014/main" id="{D78A4E70-AFE5-5944-8B6F-CE4D2046CB19}"/>
              </a:ext>
            </a:extLst>
          </p:cNvPr>
          <p:cNvPicPr>
            <a:picLocks noChangeAspect="1"/>
          </p:cNvPicPr>
          <p:nvPr userDrawn="1"/>
        </p:nvPicPr>
        <p:blipFill>
          <a:blip r:embed="rId4"/>
          <a:stretch>
            <a:fillRect/>
          </a:stretch>
        </p:blipFill>
        <p:spPr>
          <a:xfrm>
            <a:off x="9094839" y="3314038"/>
            <a:ext cx="2326319" cy="1130699"/>
          </a:xfrm>
          <a:prstGeom prst="rect">
            <a:avLst/>
          </a:prstGeom>
        </p:spPr>
      </p:pic>
    </p:spTree>
    <p:extLst>
      <p:ext uri="{BB962C8B-B14F-4D97-AF65-F5344CB8AC3E}">
        <p14:creationId xmlns:p14="http://schemas.microsoft.com/office/powerpoint/2010/main" val="29336678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_B">
    <p:bg>
      <p:bgPr>
        <a:solidFill>
          <a:schemeClr val="tx1"/>
        </a:solidFill>
        <a:effectLst/>
      </p:bgPr>
    </p:bg>
    <p:spTree>
      <p:nvGrpSpPr>
        <p:cNvPr id="1" name=""/>
        <p:cNvGrpSpPr/>
        <p:nvPr/>
      </p:nvGrpSpPr>
      <p:grpSpPr>
        <a:xfrm>
          <a:off x="0" y="0"/>
          <a:ext cx="0" cy="0"/>
          <a:chOff x="0" y="0"/>
          <a:chExt cx="0" cy="0"/>
        </a:xfrm>
      </p:grpSpPr>
      <p:pic>
        <p:nvPicPr>
          <p:cNvPr id="7" name="Picture 6" descr="A picture containing sky, city, outdoor, water&#10;&#10;Description automatically generated">
            <a:extLst>
              <a:ext uri="{FF2B5EF4-FFF2-40B4-BE49-F238E27FC236}">
                <a16:creationId xmlns:a16="http://schemas.microsoft.com/office/drawing/2014/main" id="{F98E785E-AF9E-3747-B91B-27CB8DFE538D}"/>
              </a:ext>
            </a:extLst>
          </p:cNvPr>
          <p:cNvPicPr>
            <a:picLocks noChangeAspect="1"/>
          </p:cNvPicPr>
          <p:nvPr userDrawn="1"/>
        </p:nvPicPr>
        <p:blipFill>
          <a:blip r:embed="rId2">
            <a:alphaModFix amt="35000"/>
          </a:blip>
          <a:stretch>
            <a:fill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469916E8-2632-4341-A632-E641B4508087}"/>
              </a:ext>
            </a:extLst>
          </p:cNvPr>
          <p:cNvSpPr/>
          <p:nvPr userDrawn="1"/>
        </p:nvSpPr>
        <p:spPr>
          <a:xfrm>
            <a:off x="0" y="5355772"/>
            <a:ext cx="12192000" cy="1502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 Placeholder 11">
            <a:extLst>
              <a:ext uri="{FF2B5EF4-FFF2-40B4-BE49-F238E27FC236}">
                <a16:creationId xmlns:a16="http://schemas.microsoft.com/office/drawing/2014/main" id="{7AE4D771-17A0-BD4B-9876-793245893F88}"/>
              </a:ext>
            </a:extLst>
          </p:cNvPr>
          <p:cNvSpPr>
            <a:spLocks noGrp="1"/>
          </p:cNvSpPr>
          <p:nvPr>
            <p:ph type="body" sz="quarter" idx="15" hasCustomPrompt="1"/>
          </p:nvPr>
        </p:nvSpPr>
        <p:spPr>
          <a:xfrm>
            <a:off x="633186" y="5680443"/>
            <a:ext cx="5462814" cy="549935"/>
          </a:xfrm>
        </p:spPr>
        <p:txBody>
          <a:bodyPr lIns="0" bIns="0" anchor="ctr" anchorCtr="0">
            <a:noAutofit/>
          </a:bodyPr>
          <a:lstStyle>
            <a:lvl1pPr marL="0" indent="0">
              <a:buNone/>
              <a:defRPr sz="1800" b="0" i="0">
                <a:solidFill>
                  <a:schemeClr val="accent5"/>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43" name="Rectangle 42">
            <a:extLst>
              <a:ext uri="{FF2B5EF4-FFF2-40B4-BE49-F238E27FC236}">
                <a16:creationId xmlns:a16="http://schemas.microsoft.com/office/drawing/2014/main" id="{B4BEDFBA-CA6E-CC49-8D44-10A021EF44EF}"/>
              </a:ext>
            </a:extLst>
          </p:cNvPr>
          <p:cNvSpPr/>
          <p:nvPr userDrawn="1"/>
        </p:nvSpPr>
        <p:spPr>
          <a:xfrm>
            <a:off x="0" y="5288591"/>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highlight>
                <a:srgbClr val="2B4751"/>
              </a:highlight>
            </a:endParaRPr>
          </a:p>
        </p:txBody>
      </p:sp>
      <p:sp>
        <p:nvSpPr>
          <p:cNvPr id="45" name="Title 1">
            <a:extLst>
              <a:ext uri="{FF2B5EF4-FFF2-40B4-BE49-F238E27FC236}">
                <a16:creationId xmlns:a16="http://schemas.microsoft.com/office/drawing/2014/main" id="{DC953B8A-F30F-9F43-83BC-944D5E2EB7FB}"/>
              </a:ext>
            </a:extLst>
          </p:cNvPr>
          <p:cNvSpPr>
            <a:spLocks noGrp="1"/>
          </p:cNvSpPr>
          <p:nvPr>
            <p:ph type="title" hasCustomPrompt="1"/>
          </p:nvPr>
        </p:nvSpPr>
        <p:spPr>
          <a:xfrm>
            <a:off x="1315396" y="1825644"/>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46" name="Text Placeholder 11">
            <a:extLst>
              <a:ext uri="{FF2B5EF4-FFF2-40B4-BE49-F238E27FC236}">
                <a16:creationId xmlns:a16="http://schemas.microsoft.com/office/drawing/2014/main" id="{F8A5FBE9-A511-0745-A462-3AE501D168CD}"/>
              </a:ext>
            </a:extLst>
          </p:cNvPr>
          <p:cNvSpPr>
            <a:spLocks noGrp="1"/>
          </p:cNvSpPr>
          <p:nvPr>
            <p:ph type="body" sz="quarter" idx="13" hasCustomPrompt="1"/>
          </p:nvPr>
        </p:nvSpPr>
        <p:spPr>
          <a:xfrm>
            <a:off x="2558142" y="3159667"/>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pic>
        <p:nvPicPr>
          <p:cNvPr id="2" name="Picture 1">
            <a:extLst>
              <a:ext uri="{FF2B5EF4-FFF2-40B4-BE49-F238E27FC236}">
                <a16:creationId xmlns:a16="http://schemas.microsoft.com/office/drawing/2014/main" id="{44A9602D-A1EF-8940-AC6B-B9E8A224C6F8}"/>
              </a:ext>
            </a:extLst>
          </p:cNvPr>
          <p:cNvPicPr>
            <a:picLocks noChangeAspect="1"/>
          </p:cNvPicPr>
          <p:nvPr userDrawn="1"/>
        </p:nvPicPr>
        <p:blipFill>
          <a:blip r:embed="rId3"/>
          <a:stretch>
            <a:fillRect/>
          </a:stretch>
        </p:blipFill>
        <p:spPr>
          <a:xfrm>
            <a:off x="10109801" y="5769552"/>
            <a:ext cx="1533602" cy="745402"/>
          </a:xfrm>
          <a:prstGeom prst="rect">
            <a:avLst/>
          </a:prstGeom>
        </p:spPr>
      </p:pic>
    </p:spTree>
    <p:extLst>
      <p:ext uri="{BB962C8B-B14F-4D97-AF65-F5344CB8AC3E}">
        <p14:creationId xmlns:p14="http://schemas.microsoft.com/office/powerpoint/2010/main" val="24076423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_PLAIN_A">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C8B462-FABC-CB48-BE55-7B4F2073908D}"/>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accent5"/>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20" name="Text Placeholder 11">
            <a:extLst>
              <a:ext uri="{FF2B5EF4-FFF2-40B4-BE49-F238E27FC236}">
                <a16:creationId xmlns:a16="http://schemas.microsoft.com/office/drawing/2014/main" id="{1DE95BE1-7D71-5F45-952D-BE77A009DEB7}"/>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accent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21" name="Text Placeholder 11">
            <a:extLst>
              <a:ext uri="{FF2B5EF4-FFF2-40B4-BE49-F238E27FC236}">
                <a16:creationId xmlns:a16="http://schemas.microsoft.com/office/drawing/2014/main" id="{1845ED5E-BA24-9940-AEB9-AD7DA5601CD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23" name="Frame 22">
            <a:extLst>
              <a:ext uri="{FF2B5EF4-FFF2-40B4-BE49-F238E27FC236}">
                <a16:creationId xmlns:a16="http://schemas.microsoft.com/office/drawing/2014/main" id="{BCA1FC43-D679-8641-A7B6-37FD6B2F1472}"/>
              </a:ext>
            </a:extLst>
          </p:cNvPr>
          <p:cNvSpPr/>
          <p:nvPr userDrawn="1"/>
        </p:nvSpPr>
        <p:spPr>
          <a:xfrm>
            <a:off x="230124" y="228600"/>
            <a:ext cx="11731752" cy="6400800"/>
          </a:xfrm>
          <a:prstGeom prst="frame">
            <a:avLst>
              <a:gd name="adj1" fmla="val 59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5956E8FE-5CB0-8D49-A451-22E2FE8B291B}"/>
              </a:ext>
            </a:extLst>
          </p:cNvPr>
          <p:cNvPicPr>
            <a:picLocks noChangeAspect="1"/>
          </p:cNvPicPr>
          <p:nvPr userDrawn="1"/>
        </p:nvPicPr>
        <p:blipFill>
          <a:blip r:embed="rId2"/>
          <a:stretch>
            <a:fillRect/>
          </a:stretch>
        </p:blipFill>
        <p:spPr>
          <a:xfrm>
            <a:off x="5055373" y="971998"/>
            <a:ext cx="2081251" cy="1011585"/>
          </a:xfrm>
          <a:prstGeom prst="rect">
            <a:avLst/>
          </a:prstGeom>
        </p:spPr>
      </p:pic>
    </p:spTree>
    <p:extLst>
      <p:ext uri="{BB962C8B-B14F-4D97-AF65-F5344CB8AC3E}">
        <p14:creationId xmlns:p14="http://schemas.microsoft.com/office/powerpoint/2010/main" val="40468735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_PLAIN_B">
    <p:bg>
      <p:bgPr>
        <a:gradFill>
          <a:gsLst>
            <a:gs pos="0">
              <a:schemeClr val="accent5">
                <a:lumMod val="60000"/>
                <a:lumOff val="40000"/>
              </a:schemeClr>
            </a:gs>
            <a:gs pos="40000">
              <a:srgbClr val="426574"/>
            </a:gs>
            <a:gs pos="78000">
              <a:schemeClr val="accent5"/>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B711F5-9634-F34F-9543-7CA1F3B94330}"/>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5" name="Text Placeholder 11">
            <a:extLst>
              <a:ext uri="{FF2B5EF4-FFF2-40B4-BE49-F238E27FC236}">
                <a16:creationId xmlns:a16="http://schemas.microsoft.com/office/drawing/2014/main" id="{B9186E4A-3860-9B45-BD14-856EBC3001FF}"/>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2" name="Text Placeholder 11">
            <a:extLst>
              <a:ext uri="{FF2B5EF4-FFF2-40B4-BE49-F238E27FC236}">
                <a16:creationId xmlns:a16="http://schemas.microsoft.com/office/drawing/2014/main" id="{E49819EE-851D-AC46-BBDA-5CBE75B4995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9" name="Frame 8">
            <a:extLst>
              <a:ext uri="{FF2B5EF4-FFF2-40B4-BE49-F238E27FC236}">
                <a16:creationId xmlns:a16="http://schemas.microsoft.com/office/drawing/2014/main" id="{B14725CC-3998-E045-9086-4F2572F56010}"/>
              </a:ext>
            </a:extLst>
          </p:cNvPr>
          <p:cNvSpPr/>
          <p:nvPr userDrawn="1"/>
        </p:nvSpPr>
        <p:spPr>
          <a:xfrm>
            <a:off x="230124" y="228600"/>
            <a:ext cx="11731752" cy="6400800"/>
          </a:xfrm>
          <a:prstGeom prst="frame">
            <a:avLst>
              <a:gd name="adj1" fmla="val 5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FF762F61-C52F-BD40-959F-C1129E91C4CC}"/>
              </a:ext>
            </a:extLst>
          </p:cNvPr>
          <p:cNvPicPr>
            <a:picLocks noChangeAspect="1"/>
          </p:cNvPicPr>
          <p:nvPr userDrawn="1"/>
        </p:nvPicPr>
        <p:blipFill>
          <a:blip r:embed="rId2"/>
          <a:stretch>
            <a:fillRect/>
          </a:stretch>
        </p:blipFill>
        <p:spPr>
          <a:xfrm>
            <a:off x="4782760" y="671153"/>
            <a:ext cx="2626479" cy="1575887"/>
          </a:xfrm>
          <a:prstGeom prst="rect">
            <a:avLst/>
          </a:prstGeom>
        </p:spPr>
      </p:pic>
    </p:spTree>
    <p:extLst>
      <p:ext uri="{BB962C8B-B14F-4D97-AF65-F5344CB8AC3E}">
        <p14:creationId xmlns:p14="http://schemas.microsoft.com/office/powerpoint/2010/main" val="15004113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677D6-9F08-804C-8FA5-6B79A74098EA}"/>
              </a:ext>
            </a:extLst>
          </p:cNvPr>
          <p:cNvSpPr/>
          <p:nvPr userDrawn="1"/>
        </p:nvSpPr>
        <p:spPr>
          <a:xfrm>
            <a:off x="1" y="0"/>
            <a:ext cx="526287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30A4C09-A4CB-3A4E-957A-0309611FE07A}"/>
              </a:ext>
            </a:extLst>
          </p:cNvPr>
          <p:cNvSpPr>
            <a:spLocks noGrp="1"/>
          </p:cNvSpPr>
          <p:nvPr>
            <p:ph type="body" sz="quarter" idx="13" hasCustomPrompt="1"/>
          </p:nvPr>
        </p:nvSpPr>
        <p:spPr>
          <a:xfrm>
            <a:off x="609601" y="2108200"/>
            <a:ext cx="3898899" cy="2400300"/>
          </a:xfrm>
          <a:solidFill>
            <a:schemeClr val="accent5"/>
          </a:solidFill>
        </p:spPr>
        <p:txBody>
          <a:bodyPr anchor="ctr">
            <a:noAutofit/>
          </a:bodyPr>
          <a:lstStyle>
            <a:lvl1pPr marL="0" indent="0" algn="l">
              <a:lnSpc>
                <a:spcPct val="90000"/>
              </a:lnSpc>
              <a:buNone/>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DIVIDER SLIDE</a:t>
            </a:r>
          </a:p>
        </p:txBody>
      </p:sp>
      <p:sp>
        <p:nvSpPr>
          <p:cNvPr id="12" name="Rectangle 11">
            <a:extLst>
              <a:ext uri="{FF2B5EF4-FFF2-40B4-BE49-F238E27FC236}">
                <a16:creationId xmlns:a16="http://schemas.microsoft.com/office/drawing/2014/main" id="{D669C363-66A5-8947-8C32-FCF9310C433F}"/>
              </a:ext>
            </a:extLst>
          </p:cNvPr>
          <p:cNvSpPr/>
          <p:nvPr userDrawn="1"/>
        </p:nvSpPr>
        <p:spPr>
          <a:xfrm>
            <a:off x="0" y="0"/>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9FE5CDDB-BD89-9241-B669-5C3A53DB7330}"/>
              </a:ext>
            </a:extLst>
          </p:cNvPr>
          <p:cNvPicPr>
            <a:picLocks noChangeAspect="1"/>
          </p:cNvPicPr>
          <p:nvPr userDrawn="1"/>
        </p:nvPicPr>
        <p:blipFill>
          <a:blip r:embed="rId2"/>
          <a:stretch>
            <a:fillRect/>
          </a:stretch>
        </p:blipFill>
        <p:spPr>
          <a:xfrm>
            <a:off x="482355" y="5995282"/>
            <a:ext cx="1305344" cy="783207"/>
          </a:xfrm>
          <a:prstGeom prst="rect">
            <a:avLst/>
          </a:prstGeom>
        </p:spPr>
      </p:pic>
      <p:sp>
        <p:nvSpPr>
          <p:cNvPr id="2" name="Slide Number Placeholder 1">
            <a:extLst>
              <a:ext uri="{FF2B5EF4-FFF2-40B4-BE49-F238E27FC236}">
                <a16:creationId xmlns:a16="http://schemas.microsoft.com/office/drawing/2014/main" id="{AFABC3C1-7F4B-49C5-9BD6-03E4CE57F195}"/>
              </a:ext>
            </a:extLst>
          </p:cNvPr>
          <p:cNvSpPr>
            <a:spLocks noGrp="1"/>
          </p:cNvSpPr>
          <p:nvPr>
            <p:ph type="sldNum" sz="quarter" idx="14"/>
          </p:nvPr>
        </p:nvSpPr>
        <p:spPr/>
        <p:txBody>
          <a:body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4816718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sldNum="0" hdr="0" dt="0"/>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1093430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0" y="457201"/>
            <a:ext cx="10972800" cy="484324"/>
          </a:xfrm>
        </p:spPr>
        <p:txBody>
          <a:bodyPr/>
          <a:lstStyle>
            <a:lvl1pPr>
              <a:defRPr>
                <a:solidFill>
                  <a:schemeClr val="accent5"/>
                </a:solidFill>
              </a:defRPr>
            </a:lvl1pPr>
          </a:lstStyle>
          <a:p>
            <a:r>
              <a:rPr lang="en-US"/>
              <a:t>SIMPLE BULLETS</a:t>
            </a:r>
          </a:p>
        </p:txBody>
      </p:sp>
      <p:sp>
        <p:nvSpPr>
          <p:cNvPr id="5" name="Slide Number Placeholder 7">
            <a:extLst>
              <a:ext uri="{FF2B5EF4-FFF2-40B4-BE49-F238E27FC236}">
                <a16:creationId xmlns:a16="http://schemas.microsoft.com/office/drawing/2014/main" id="{38646C8C-E7B6-FD4F-81A8-6887E4EA7061}"/>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174909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ULLETS_SIDEBAR">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747657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9" y="972439"/>
            <a:ext cx="7477417"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1" y="457201"/>
            <a:ext cx="7495106" cy="484324"/>
          </a:xfrm>
        </p:spPr>
        <p:txBody>
          <a:bodyPr/>
          <a:lstStyle>
            <a:lvl1pPr>
              <a:defRPr>
                <a:solidFill>
                  <a:schemeClr val="accent5"/>
                </a:solidFill>
              </a:defRPr>
            </a:lvl1pPr>
          </a:lstStyle>
          <a:p>
            <a:r>
              <a:rPr lang="en-US"/>
              <a:t>SIMPLE BULLETS W/ SIDEBAR</a:t>
            </a:r>
          </a:p>
        </p:txBody>
      </p:sp>
      <p:sp>
        <p:nvSpPr>
          <p:cNvPr id="5" name="Rectangle 4">
            <a:extLst>
              <a:ext uri="{FF2B5EF4-FFF2-40B4-BE49-F238E27FC236}">
                <a16:creationId xmlns:a16="http://schemas.microsoft.com/office/drawing/2014/main" id="{812BE659-F3F1-3846-B541-0E49FACFE934}"/>
              </a:ext>
            </a:extLst>
          </p:cNvPr>
          <p:cNvSpPr/>
          <p:nvPr userDrawn="1"/>
        </p:nvSpPr>
        <p:spPr>
          <a:xfrm>
            <a:off x="8392617" y="0"/>
            <a:ext cx="37993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BEDE81C3-E9C9-3D4E-B3E0-37024B77CF10}"/>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4" name="Text Placeholder 3">
            <a:extLst>
              <a:ext uri="{FF2B5EF4-FFF2-40B4-BE49-F238E27FC236}">
                <a16:creationId xmlns:a16="http://schemas.microsoft.com/office/drawing/2014/main" id="{6E24E1C7-9FB0-3044-B3D9-FC682B233086}"/>
              </a:ext>
            </a:extLst>
          </p:cNvPr>
          <p:cNvSpPr>
            <a:spLocks noGrp="1"/>
          </p:cNvSpPr>
          <p:nvPr>
            <p:ph type="body" sz="quarter" idx="19"/>
          </p:nvPr>
        </p:nvSpPr>
        <p:spPr>
          <a:xfrm>
            <a:off x="8839200" y="1396303"/>
            <a:ext cx="2743200" cy="4726976"/>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9" name="Slide Number Placeholder 7">
            <a:extLst>
              <a:ext uri="{FF2B5EF4-FFF2-40B4-BE49-F238E27FC236}">
                <a16:creationId xmlns:a16="http://schemas.microsoft.com/office/drawing/2014/main" id="{A10F0E0A-122E-534D-8D09-B217016CA69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19809889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52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1093393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p:txBody>
          <a:bodyPr/>
          <a:lstStyle>
            <a:lvl1pPr>
              <a:defRPr>
                <a:solidFill>
                  <a:schemeClr val="accent5"/>
                </a:solidFill>
              </a:defRPr>
            </a:lvl1pPr>
          </a:lstStyle>
          <a:p>
            <a:r>
              <a:rPr lang="en-US"/>
              <a:t>ONE COLUMN</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5" name="Slide Number Placeholder 7">
            <a:extLst>
              <a:ext uri="{FF2B5EF4-FFF2-40B4-BE49-F238E27FC236}">
                <a16:creationId xmlns:a16="http://schemas.microsoft.com/office/drawing/2014/main" id="{74553E29-B355-2A41-B33F-166C3A5E1698}"/>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6218620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_PLAIN_A">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87C8B462-FABC-CB48-BE55-7B4F2073908D}"/>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accent5"/>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20" name="Text Placeholder 11">
            <a:extLst>
              <a:ext uri="{FF2B5EF4-FFF2-40B4-BE49-F238E27FC236}">
                <a16:creationId xmlns:a16="http://schemas.microsoft.com/office/drawing/2014/main" id="{1DE95BE1-7D71-5F45-952D-BE77A009DEB7}"/>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accent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21" name="Text Placeholder 11">
            <a:extLst>
              <a:ext uri="{FF2B5EF4-FFF2-40B4-BE49-F238E27FC236}">
                <a16:creationId xmlns:a16="http://schemas.microsoft.com/office/drawing/2014/main" id="{1845ED5E-BA24-9940-AEB9-AD7DA5601CD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23" name="Frame 22">
            <a:extLst>
              <a:ext uri="{FF2B5EF4-FFF2-40B4-BE49-F238E27FC236}">
                <a16:creationId xmlns:a16="http://schemas.microsoft.com/office/drawing/2014/main" id="{BCA1FC43-D679-8641-A7B6-37FD6B2F1472}"/>
              </a:ext>
            </a:extLst>
          </p:cNvPr>
          <p:cNvSpPr/>
          <p:nvPr userDrawn="1"/>
        </p:nvSpPr>
        <p:spPr>
          <a:xfrm>
            <a:off x="230124" y="228600"/>
            <a:ext cx="11731752" cy="6400800"/>
          </a:xfrm>
          <a:prstGeom prst="frame">
            <a:avLst>
              <a:gd name="adj1" fmla="val 591"/>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 name="Picture 1">
            <a:extLst>
              <a:ext uri="{FF2B5EF4-FFF2-40B4-BE49-F238E27FC236}">
                <a16:creationId xmlns:a16="http://schemas.microsoft.com/office/drawing/2014/main" id="{5956E8FE-5CB0-8D49-A451-22E2FE8B291B}"/>
              </a:ext>
            </a:extLst>
          </p:cNvPr>
          <p:cNvPicPr>
            <a:picLocks noChangeAspect="1"/>
          </p:cNvPicPr>
          <p:nvPr userDrawn="1"/>
        </p:nvPicPr>
        <p:blipFill>
          <a:blip r:embed="rId2"/>
          <a:stretch>
            <a:fillRect/>
          </a:stretch>
        </p:blipFill>
        <p:spPr>
          <a:xfrm>
            <a:off x="5055373" y="971998"/>
            <a:ext cx="2081251" cy="1011585"/>
          </a:xfrm>
          <a:prstGeom prst="rect">
            <a:avLst/>
          </a:prstGeom>
        </p:spPr>
      </p:pic>
    </p:spTree>
    <p:extLst>
      <p:ext uri="{BB962C8B-B14F-4D97-AF65-F5344CB8AC3E}">
        <p14:creationId xmlns:p14="http://schemas.microsoft.com/office/powerpoint/2010/main" val="68401041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_SIDEBAR">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749458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a:xfrm>
            <a:off x="633046" y="457201"/>
            <a:ext cx="7494588" cy="484324"/>
          </a:xfrm>
        </p:spPr>
        <p:txBody>
          <a:bodyPr/>
          <a:lstStyle>
            <a:lvl1pPr>
              <a:defRPr>
                <a:solidFill>
                  <a:schemeClr val="accent5"/>
                </a:solidFill>
              </a:defRPr>
            </a:lvl1pPr>
          </a:lstStyle>
          <a:p>
            <a:r>
              <a:rPr lang="en-US"/>
              <a:t>ONE COLUMN W/ SIDEBAR</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7499488"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2" name="Rectangle 1">
            <a:extLst>
              <a:ext uri="{FF2B5EF4-FFF2-40B4-BE49-F238E27FC236}">
                <a16:creationId xmlns:a16="http://schemas.microsoft.com/office/drawing/2014/main" id="{1855C55C-AFC0-DC4A-8FE2-00E160DA13B5}"/>
              </a:ext>
            </a:extLst>
          </p:cNvPr>
          <p:cNvSpPr/>
          <p:nvPr userDrawn="1"/>
        </p:nvSpPr>
        <p:spPr>
          <a:xfrm>
            <a:off x="8392250" y="68826"/>
            <a:ext cx="3799750" cy="6789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8">
            <a:extLst>
              <a:ext uri="{FF2B5EF4-FFF2-40B4-BE49-F238E27FC236}">
                <a16:creationId xmlns:a16="http://schemas.microsoft.com/office/drawing/2014/main" id="{9DF4F0AC-DF2F-2440-8588-A3E43C984E98}"/>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15" name="Text Placeholder 3">
            <a:extLst>
              <a:ext uri="{FF2B5EF4-FFF2-40B4-BE49-F238E27FC236}">
                <a16:creationId xmlns:a16="http://schemas.microsoft.com/office/drawing/2014/main" id="{7761D298-1DE8-B948-BEF3-6E35C08C77C6}"/>
              </a:ext>
            </a:extLst>
          </p:cNvPr>
          <p:cNvSpPr>
            <a:spLocks noGrp="1"/>
          </p:cNvSpPr>
          <p:nvPr>
            <p:ph type="body" sz="quarter" idx="19"/>
          </p:nvPr>
        </p:nvSpPr>
        <p:spPr>
          <a:xfrm>
            <a:off x="8839200" y="1396302"/>
            <a:ext cx="2743200" cy="4744391"/>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8" name="Slide Number Placeholder 7">
            <a:extLst>
              <a:ext uri="{FF2B5EF4-FFF2-40B4-BE49-F238E27FC236}">
                <a16:creationId xmlns:a16="http://schemas.microsoft.com/office/drawing/2014/main" id="{CE0A601D-D624-EB4D-9003-B1E4ADE20A1E}"/>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24671558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52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400"/>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77337"/>
            <a:ext cx="5325578" cy="4045942"/>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F71D006-89F6-8F49-AC44-D054C5E78799}"/>
              </a:ext>
            </a:extLst>
          </p:cNvPr>
          <p:cNvSpPr>
            <a:spLocks noGrp="1"/>
          </p:cNvSpPr>
          <p:nvPr>
            <p:ph type="title" hasCustomPrompt="1"/>
          </p:nvPr>
        </p:nvSpPr>
        <p:spPr/>
        <p:txBody>
          <a:bodyPr/>
          <a:lstStyle>
            <a:lvl1pPr>
              <a:defRPr>
                <a:solidFill>
                  <a:schemeClr val="accent5"/>
                </a:solidFill>
              </a:defRPr>
            </a:lvl1pPr>
          </a:lstStyle>
          <a:p>
            <a:r>
              <a:rPr lang="en-US"/>
              <a:t>TWO COLUMN</a:t>
            </a:r>
          </a:p>
        </p:txBody>
      </p:sp>
      <p:sp>
        <p:nvSpPr>
          <p:cNvPr id="10" name="Text Placeholder 8">
            <a:extLst>
              <a:ext uri="{FF2B5EF4-FFF2-40B4-BE49-F238E27FC236}">
                <a16:creationId xmlns:a16="http://schemas.microsoft.com/office/drawing/2014/main" id="{CA6742B0-4B7B-144D-89D3-1E9998902EF9}"/>
              </a:ext>
            </a:extLst>
          </p:cNvPr>
          <p:cNvSpPr>
            <a:spLocks noGrp="1"/>
          </p:cNvSpPr>
          <p:nvPr>
            <p:ph type="body" sz="quarter" idx="15" hasCustomPrompt="1"/>
          </p:nvPr>
        </p:nvSpPr>
        <p:spPr>
          <a:xfrm>
            <a:off x="625888" y="1554480"/>
            <a:ext cx="5295324"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2" name="Text Placeholder 8">
            <a:extLst>
              <a:ext uri="{FF2B5EF4-FFF2-40B4-BE49-F238E27FC236}">
                <a16:creationId xmlns:a16="http://schemas.microsoft.com/office/drawing/2014/main" id="{45A20E53-E60A-D148-ADE3-217B9C0555D8}"/>
              </a:ext>
            </a:extLst>
          </p:cNvPr>
          <p:cNvSpPr>
            <a:spLocks noGrp="1"/>
          </p:cNvSpPr>
          <p:nvPr>
            <p:ph type="body" sz="quarter" idx="16" hasCustomPrompt="1"/>
          </p:nvPr>
        </p:nvSpPr>
        <p:spPr>
          <a:xfrm>
            <a:off x="6233376" y="1554480"/>
            <a:ext cx="5295324"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7" name="Slide Number Placeholder 7">
            <a:extLst>
              <a:ext uri="{FF2B5EF4-FFF2-40B4-BE49-F238E27FC236}">
                <a16:creationId xmlns:a16="http://schemas.microsoft.com/office/drawing/2014/main" id="{B4B2A1AB-E041-DD4B-941F-BBC682B78CD6}"/>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185361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HREE_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32108-D7DE-3745-A51E-78481AA52BD0}"/>
              </a:ext>
            </a:extLst>
          </p:cNvPr>
          <p:cNvSpPr>
            <a:spLocks noGrp="1"/>
          </p:cNvSpPr>
          <p:nvPr>
            <p:ph type="title" hasCustomPrompt="1"/>
          </p:nvPr>
        </p:nvSpPr>
        <p:spPr/>
        <p:txBody>
          <a:bodyPr/>
          <a:lstStyle>
            <a:lvl1pPr>
              <a:defRPr>
                <a:solidFill>
                  <a:schemeClr val="accent5"/>
                </a:solidFill>
              </a:defRPr>
            </a:lvl1pPr>
          </a:lstStyle>
          <a:p>
            <a:r>
              <a:rPr lang="en-US"/>
              <a:t>THREE COLUMN</a:t>
            </a:r>
          </a:p>
        </p:txBody>
      </p:sp>
      <p:sp>
        <p:nvSpPr>
          <p:cNvPr id="13" name="Text Placeholder 8">
            <a:extLst>
              <a:ext uri="{FF2B5EF4-FFF2-40B4-BE49-F238E27FC236}">
                <a16:creationId xmlns:a16="http://schemas.microsoft.com/office/drawing/2014/main" id="{E18894EB-AE11-3647-98FC-533AEB7F989D}"/>
              </a:ext>
            </a:extLst>
          </p:cNvPr>
          <p:cNvSpPr>
            <a:spLocks noGrp="1"/>
          </p:cNvSpPr>
          <p:nvPr>
            <p:ph type="body" sz="quarter" idx="15" hasCustomPrompt="1"/>
          </p:nvPr>
        </p:nvSpPr>
        <p:spPr>
          <a:xfrm>
            <a:off x="625888"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4" name="Text Placeholder 8">
            <a:extLst>
              <a:ext uri="{FF2B5EF4-FFF2-40B4-BE49-F238E27FC236}">
                <a16:creationId xmlns:a16="http://schemas.microsoft.com/office/drawing/2014/main" id="{B246D0B6-534F-E143-B944-29D787BAFBCB}"/>
              </a:ext>
            </a:extLst>
          </p:cNvPr>
          <p:cNvSpPr>
            <a:spLocks noGrp="1"/>
          </p:cNvSpPr>
          <p:nvPr>
            <p:ph type="body" sz="quarter" idx="20" hasCustomPrompt="1"/>
          </p:nvPr>
        </p:nvSpPr>
        <p:spPr>
          <a:xfrm>
            <a:off x="4370594"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5" name="Text Placeholder 8">
            <a:extLst>
              <a:ext uri="{FF2B5EF4-FFF2-40B4-BE49-F238E27FC236}">
                <a16:creationId xmlns:a16="http://schemas.microsoft.com/office/drawing/2014/main" id="{80A41FA9-4C2C-CC4F-BA42-5FC4D2EEC437}"/>
              </a:ext>
            </a:extLst>
          </p:cNvPr>
          <p:cNvSpPr>
            <a:spLocks noGrp="1"/>
          </p:cNvSpPr>
          <p:nvPr>
            <p:ph type="body" sz="quarter" idx="21" hasCustomPrompt="1"/>
          </p:nvPr>
        </p:nvSpPr>
        <p:spPr>
          <a:xfrm>
            <a:off x="8115300" y="1554480"/>
            <a:ext cx="3450811" cy="393700"/>
          </a:xfrm>
        </p:spPr>
        <p:txBody>
          <a:bodyPr vert="horz" lIns="0" tIns="0" rIns="0" bIns="0" rtlCol="0" anchor="b" anchorCtr="0">
            <a:noAutofit/>
          </a:bodyPr>
          <a:lstStyle>
            <a:lvl1pPr marL="0" indent="0">
              <a:lnSpc>
                <a:spcPct val="100000"/>
              </a:lnSpc>
              <a:buNone/>
              <a:defRPr lang="en-US" sz="2000" dirty="0">
                <a:solidFill>
                  <a:schemeClr val="accent5"/>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7" name="Content Placeholder 7">
            <a:extLst>
              <a:ext uri="{FF2B5EF4-FFF2-40B4-BE49-F238E27FC236}">
                <a16:creationId xmlns:a16="http://schemas.microsoft.com/office/drawing/2014/main" id="{23979181-A85F-8F46-9F5B-E1434F737C21}"/>
              </a:ext>
            </a:extLst>
          </p:cNvPr>
          <p:cNvSpPr>
            <a:spLocks noGrp="1"/>
          </p:cNvSpPr>
          <p:nvPr>
            <p:ph sz="quarter" idx="13"/>
          </p:nvPr>
        </p:nvSpPr>
        <p:spPr>
          <a:xfrm>
            <a:off x="633046"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7">
            <a:extLst>
              <a:ext uri="{FF2B5EF4-FFF2-40B4-BE49-F238E27FC236}">
                <a16:creationId xmlns:a16="http://schemas.microsoft.com/office/drawing/2014/main" id="{FCE0BBCF-20B0-F742-A2BD-CD8019EEC1E1}"/>
              </a:ext>
            </a:extLst>
          </p:cNvPr>
          <p:cNvSpPr>
            <a:spLocks noGrp="1"/>
          </p:cNvSpPr>
          <p:nvPr>
            <p:ph sz="quarter" idx="22"/>
          </p:nvPr>
        </p:nvSpPr>
        <p:spPr>
          <a:xfrm>
            <a:off x="4382317"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7">
            <a:extLst>
              <a:ext uri="{FF2B5EF4-FFF2-40B4-BE49-F238E27FC236}">
                <a16:creationId xmlns:a16="http://schemas.microsoft.com/office/drawing/2014/main" id="{D1E55806-061F-134A-B860-D1AB41F66F07}"/>
              </a:ext>
            </a:extLst>
          </p:cNvPr>
          <p:cNvSpPr>
            <a:spLocks noGrp="1"/>
          </p:cNvSpPr>
          <p:nvPr>
            <p:ph sz="quarter" idx="23"/>
          </p:nvPr>
        </p:nvSpPr>
        <p:spPr>
          <a:xfrm>
            <a:off x="8131589"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7">
            <a:extLst>
              <a:ext uri="{FF2B5EF4-FFF2-40B4-BE49-F238E27FC236}">
                <a16:creationId xmlns:a16="http://schemas.microsoft.com/office/drawing/2014/main" id="{30E17351-DB81-8049-9C24-01A0B8DE2F1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27081022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ULTI_INFO">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399"/>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57399"/>
            <a:ext cx="5325578"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996A88E-9D0D-6E4C-AB61-620BD700301D}"/>
              </a:ext>
            </a:extLst>
          </p:cNvPr>
          <p:cNvSpPr>
            <a:spLocks noGrp="1"/>
          </p:cNvSpPr>
          <p:nvPr>
            <p:ph type="title" hasCustomPrompt="1"/>
          </p:nvPr>
        </p:nvSpPr>
        <p:spPr/>
        <p:txBody>
          <a:bodyPr/>
          <a:lstStyle>
            <a:lvl1pPr>
              <a:defRPr>
                <a:solidFill>
                  <a:schemeClr val="accent5"/>
                </a:solidFill>
              </a:defRPr>
            </a:lvl1pPr>
          </a:lstStyle>
          <a:p>
            <a:r>
              <a:rPr lang="en-US"/>
              <a:t>MULTI-INFORMATION</a:t>
            </a:r>
          </a:p>
        </p:txBody>
      </p:sp>
      <p:sp>
        <p:nvSpPr>
          <p:cNvPr id="11" name="Text Placeholder 8">
            <a:extLst>
              <a:ext uri="{FF2B5EF4-FFF2-40B4-BE49-F238E27FC236}">
                <a16:creationId xmlns:a16="http://schemas.microsoft.com/office/drawing/2014/main" id="{FD6499FC-E424-D24C-A3F8-CB853586C77A}"/>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smtClean="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Various Information including charts, graphs, and tables</a:t>
            </a:r>
          </a:p>
        </p:txBody>
      </p:sp>
      <p:sp>
        <p:nvSpPr>
          <p:cNvPr id="6" name="Slide Number Placeholder 7">
            <a:extLst>
              <a:ext uri="{FF2B5EF4-FFF2-40B4-BE49-F238E27FC236}">
                <a16:creationId xmlns:a16="http://schemas.microsoft.com/office/drawing/2014/main" id="{C9A1AB9A-650F-0449-B4D3-7C25C0933DD0}"/>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33038448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TATEM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09600" y="3071944"/>
            <a:ext cx="5029202" cy="714106"/>
          </a:xfrm>
        </p:spPr>
        <p:txBody>
          <a:bodyPr wrap="square" lIns="0" rIns="0" anchor="ctr">
            <a:spAutoFit/>
          </a:bodyPr>
          <a:lstStyle>
            <a:lvl1pPr marL="0" indent="0">
              <a:lnSpc>
                <a:spcPct val="110000"/>
              </a:lnSpc>
              <a:buNone/>
              <a:defRPr sz="2000" b="0" i="0">
                <a:solidFill>
                  <a:schemeClr val="accent1"/>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33046" y="457200"/>
            <a:ext cx="5339129" cy="781049"/>
          </a:xfrm>
        </p:spPr>
        <p:txBody>
          <a:bodyPr/>
          <a:lstStyle>
            <a:lvl1pPr>
              <a:defRPr>
                <a:solidFill>
                  <a:schemeClr val="accent5"/>
                </a:solidFill>
              </a:defRPr>
            </a:lvl1pPr>
          </a:lstStyle>
          <a:p>
            <a:r>
              <a:rPr lang="en-US"/>
              <a:t>IMAGE &amp; STATEMENT</a:t>
            </a:r>
            <a:br>
              <a:rPr lang="en-US"/>
            </a:br>
            <a:r>
              <a:rPr lang="en-US"/>
              <a:t>LEFT</a:t>
            </a:r>
          </a:p>
        </p:txBody>
      </p:sp>
    </p:spTree>
    <p:extLst>
      <p:ext uri="{BB962C8B-B14F-4D97-AF65-F5344CB8AC3E}">
        <p14:creationId xmlns:p14="http://schemas.microsoft.com/office/powerpoint/2010/main" val="390706875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TATEM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515100" y="3071944"/>
            <a:ext cx="5067300" cy="714106"/>
          </a:xfrm>
        </p:spPr>
        <p:txBody>
          <a:bodyPr wrap="square" lIns="0" rIns="0" anchor="ctr">
            <a:spAutoFit/>
          </a:bodyPr>
          <a:lstStyle>
            <a:lvl1pPr marL="0" indent="0">
              <a:lnSpc>
                <a:spcPct val="110000"/>
              </a:lnSpc>
              <a:buNone/>
              <a:defRPr sz="2000" b="0" i="0">
                <a:solidFill>
                  <a:schemeClr val="tx1">
                    <a:lumMod val="50000"/>
                    <a:lumOff val="50000"/>
                  </a:schemeClr>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515101" y="457200"/>
            <a:ext cx="5067300" cy="781049"/>
          </a:xfrm>
        </p:spPr>
        <p:txBody>
          <a:bodyPr/>
          <a:lstStyle>
            <a:lvl1pPr>
              <a:defRPr>
                <a:solidFill>
                  <a:schemeClr val="accent5"/>
                </a:solidFill>
              </a:defRPr>
            </a:lvl1pPr>
          </a:lstStyle>
          <a:p>
            <a:r>
              <a:rPr lang="en-US"/>
              <a:t>IMAGE &amp; STATEMENT</a:t>
            </a:r>
            <a:br>
              <a:rPr lang="en-US"/>
            </a:br>
            <a:r>
              <a:rPr lang="en-US"/>
              <a:t>RIGHT</a:t>
            </a:r>
          </a:p>
        </p:txBody>
      </p:sp>
      <p:sp>
        <p:nvSpPr>
          <p:cNvPr id="6" name="Slide Number Placeholder 7">
            <a:extLst>
              <a:ext uri="{FF2B5EF4-FFF2-40B4-BE49-F238E27FC236}">
                <a16:creationId xmlns:a16="http://schemas.microsoft.com/office/drawing/2014/main" id="{E3BB7671-82CD-9449-99ED-A88617E0797A}"/>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794973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33046" y="457201"/>
            <a:ext cx="5262929" cy="809624"/>
          </a:xfrm>
        </p:spPr>
        <p:txBody>
          <a:bodyPr/>
          <a:lstStyle>
            <a:lvl1pPr>
              <a:defRPr>
                <a:solidFill>
                  <a:schemeClr val="accent5"/>
                </a:solidFill>
              </a:defRPr>
            </a:lvl1pPr>
          </a:lstStyle>
          <a:p>
            <a:r>
              <a:rPr lang="en-US"/>
              <a:t>IMAGE &amp; CONTENT</a:t>
            </a:r>
            <a:br>
              <a:rPr lang="en-US"/>
            </a:br>
            <a:r>
              <a:rPr lang="en-US"/>
              <a:t>LEFT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33046" y="1925685"/>
            <a:ext cx="5262929"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967044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515101" y="457201"/>
            <a:ext cx="5067300" cy="809624"/>
          </a:xfrm>
        </p:spPr>
        <p:txBody>
          <a:bodyPr/>
          <a:lstStyle>
            <a:lvl1pPr>
              <a:defRPr>
                <a:solidFill>
                  <a:schemeClr val="accent5"/>
                </a:solidFill>
              </a:defRPr>
            </a:lvl1pPr>
          </a:lstStyle>
          <a:p>
            <a:r>
              <a:rPr lang="en-US"/>
              <a:t>IMAGE &amp; CONTENT</a:t>
            </a:r>
            <a:br>
              <a:rPr lang="en-US"/>
            </a:br>
            <a:r>
              <a:rPr lang="en-US"/>
              <a:t>RIGHT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515101" y="1925685"/>
            <a:ext cx="5067300"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7">
            <a:extLst>
              <a:ext uri="{FF2B5EF4-FFF2-40B4-BE49-F238E27FC236}">
                <a16:creationId xmlns:a16="http://schemas.microsoft.com/office/drawing/2014/main" id="{4F57C929-D27A-1545-8FB3-5CED55E5D16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7800552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TATEMENT_PHOTO">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6B44-6459-C147-B05F-9B8A94B3614A}"/>
              </a:ext>
            </a:extLst>
          </p:cNvPr>
          <p:cNvSpPr>
            <a:spLocks noGrp="1"/>
          </p:cNvSpPr>
          <p:nvPr>
            <p:ph type="title" hasCustomPrompt="1"/>
          </p:nvPr>
        </p:nvSpPr>
        <p:spPr>
          <a:xfrm>
            <a:off x="1111955" y="4796153"/>
            <a:ext cx="9968089" cy="1048107"/>
          </a:xfrm>
          <a:effectLst/>
        </p:spPr>
        <p:txBody>
          <a:bodyPr wrap="square" anchor="ctr">
            <a:spAutoFit/>
          </a:bodyPr>
          <a:lstStyle>
            <a:lvl1pPr algn="ctr">
              <a:lnSpc>
                <a:spcPct val="110000"/>
              </a:lnSpc>
              <a:defRPr sz="3000" b="0" i="0">
                <a:solidFill>
                  <a:schemeClr val="bg1"/>
                </a:solidFill>
                <a:latin typeface="Avenir Book" panose="02000503020000020003" pitchFamily="2" charset="0"/>
                <a:ea typeface="Verdana" panose="020B0604030504040204" pitchFamily="34" charset="0"/>
                <a:cs typeface="Rubik" pitchFamily="2" charset="-79"/>
              </a:defRPr>
            </a:lvl1pPr>
          </a:lstStyle>
          <a:p>
            <a:r>
              <a:rPr lang="en-US"/>
              <a:t>Statement slide with a sentence or two here about something important</a:t>
            </a:r>
          </a:p>
        </p:txBody>
      </p:sp>
      <p:sp>
        <p:nvSpPr>
          <p:cNvPr id="6" name="Picture Placeholder 11">
            <a:extLst>
              <a:ext uri="{FF2B5EF4-FFF2-40B4-BE49-F238E27FC236}">
                <a16:creationId xmlns:a16="http://schemas.microsoft.com/office/drawing/2014/main" id="{65B63C78-525F-1248-9C04-E6423D7A4DA1}"/>
              </a:ext>
            </a:extLst>
          </p:cNvPr>
          <p:cNvSpPr>
            <a:spLocks noGrp="1"/>
          </p:cNvSpPr>
          <p:nvPr>
            <p:ph type="pic" sz="quarter" idx="13"/>
          </p:nvPr>
        </p:nvSpPr>
        <p:spPr>
          <a:xfrm>
            <a:off x="-1" y="0"/>
            <a:ext cx="12192000" cy="3855155"/>
          </a:xfrm>
          <a:solidFill>
            <a:schemeClr val="tx2"/>
          </a:solidFill>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Tree>
    <p:extLst>
      <p:ext uri="{BB962C8B-B14F-4D97-AF65-F5344CB8AC3E}">
        <p14:creationId xmlns:p14="http://schemas.microsoft.com/office/powerpoint/2010/main" val="8677326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FULL_PHOTO_STATEMENT">
    <p:bg>
      <p:bgPr>
        <a:solidFill>
          <a:schemeClr val="tx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2"/>
            <a:ext cx="12192000" cy="6858001"/>
          </a:xfrm>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1677343" y="2574916"/>
            <a:ext cx="8837312" cy="1708160"/>
          </a:xfrm>
        </p:spPr>
        <p:txBody>
          <a:bodyPr wrap="square" lIns="457200" rIns="457200" anchor="ctr">
            <a:spAutoFit/>
          </a:bodyPr>
          <a:lstStyle>
            <a:lvl1pPr marL="0" indent="0" algn="ctr">
              <a:lnSpc>
                <a:spcPct val="100000"/>
              </a:lnSpc>
              <a:buNone/>
              <a:defRPr sz="3600" b="0" i="0">
                <a:solidFill>
                  <a:schemeClr val="bg1"/>
                </a:solidFill>
                <a:effectLst>
                  <a:outerShdw blurRad="520700" dist="38100" dir="2700000" algn="tl" rotWithShape="0">
                    <a:schemeClr val="tx1">
                      <a:alpha val="40000"/>
                    </a:schemeClr>
                  </a:outerShdw>
                </a:effectLst>
                <a:latin typeface="Avenir Book" panose="02000503020000020003" pitchFamily="2" charset="0"/>
                <a:ea typeface="Verdana" panose="020B0604030504040204" pitchFamily="34" charset="0"/>
                <a:cs typeface="Rubik" pitchFamily="2" charset="-79"/>
              </a:defRPr>
            </a:lvl1pPr>
          </a:lstStyle>
          <a:p>
            <a:pPr lvl="0"/>
            <a:r>
              <a:rPr lang="en-US"/>
              <a:t>Some brief copy, no more than a few sentences long, making a concise statement about something important.</a:t>
            </a:r>
          </a:p>
        </p:txBody>
      </p:sp>
    </p:spTree>
    <p:extLst>
      <p:ext uri="{BB962C8B-B14F-4D97-AF65-F5344CB8AC3E}">
        <p14:creationId xmlns:p14="http://schemas.microsoft.com/office/powerpoint/2010/main" val="330854764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_PLAIN_B">
    <p:bg>
      <p:bgPr>
        <a:gradFill>
          <a:gsLst>
            <a:gs pos="0">
              <a:schemeClr val="accent5">
                <a:lumMod val="60000"/>
                <a:lumOff val="40000"/>
              </a:schemeClr>
            </a:gs>
            <a:gs pos="40000">
              <a:srgbClr val="426574"/>
            </a:gs>
            <a:gs pos="78000">
              <a:schemeClr val="accent5"/>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B711F5-9634-F34F-9543-7CA1F3B94330}"/>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5" name="Text Placeholder 11">
            <a:extLst>
              <a:ext uri="{FF2B5EF4-FFF2-40B4-BE49-F238E27FC236}">
                <a16:creationId xmlns:a16="http://schemas.microsoft.com/office/drawing/2014/main" id="{B9186E4A-3860-9B45-BD14-856EBC3001FF}"/>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2" name="Text Placeholder 11">
            <a:extLst>
              <a:ext uri="{FF2B5EF4-FFF2-40B4-BE49-F238E27FC236}">
                <a16:creationId xmlns:a16="http://schemas.microsoft.com/office/drawing/2014/main" id="{E49819EE-851D-AC46-BBDA-5CBE75B4995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9" name="Frame 8">
            <a:extLst>
              <a:ext uri="{FF2B5EF4-FFF2-40B4-BE49-F238E27FC236}">
                <a16:creationId xmlns:a16="http://schemas.microsoft.com/office/drawing/2014/main" id="{B14725CC-3998-E045-9086-4F2572F56010}"/>
              </a:ext>
            </a:extLst>
          </p:cNvPr>
          <p:cNvSpPr/>
          <p:nvPr userDrawn="1"/>
        </p:nvSpPr>
        <p:spPr>
          <a:xfrm>
            <a:off x="230124" y="228600"/>
            <a:ext cx="11731752" cy="6400800"/>
          </a:xfrm>
          <a:prstGeom prst="frame">
            <a:avLst>
              <a:gd name="adj1" fmla="val 5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FF762F61-C52F-BD40-959F-C1129E91C4CC}"/>
              </a:ext>
            </a:extLst>
          </p:cNvPr>
          <p:cNvPicPr>
            <a:picLocks noChangeAspect="1"/>
          </p:cNvPicPr>
          <p:nvPr userDrawn="1"/>
        </p:nvPicPr>
        <p:blipFill>
          <a:blip r:embed="rId2"/>
          <a:stretch>
            <a:fillRect/>
          </a:stretch>
        </p:blipFill>
        <p:spPr>
          <a:xfrm>
            <a:off x="4782760" y="671153"/>
            <a:ext cx="2626479" cy="1575887"/>
          </a:xfrm>
          <a:prstGeom prst="rect">
            <a:avLst/>
          </a:prstGeom>
        </p:spPr>
      </p:pic>
    </p:spTree>
    <p:extLst>
      <p:ext uri="{BB962C8B-B14F-4D97-AF65-F5344CB8AC3E}">
        <p14:creationId xmlns:p14="http://schemas.microsoft.com/office/powerpoint/2010/main" val="36083460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pic>
        <p:nvPicPr>
          <p:cNvPr id="6" name="Picture 5" descr="A picture containing outdoor, sky, city, several&#10;&#10;Description automatically generated">
            <a:extLst>
              <a:ext uri="{FF2B5EF4-FFF2-40B4-BE49-F238E27FC236}">
                <a16:creationId xmlns:a16="http://schemas.microsoft.com/office/drawing/2014/main" id="{4C8B518B-BF4D-E442-AFDA-A512C13610CE}"/>
              </a:ext>
            </a:extLst>
          </p:cNvPr>
          <p:cNvPicPr>
            <a:picLocks noChangeAspect="1"/>
          </p:cNvPicPr>
          <p:nvPr userDrawn="1"/>
        </p:nvPicPr>
        <p:blipFill>
          <a:blip r:embed="rId2">
            <a:extLst>
              <a:ext uri="{BEBA8EAE-BF5A-486C-A8C5-ECC9F3942E4B}">
                <a14:imgProps xmlns:a14="http://schemas.microsoft.com/office/drawing/2010/main">
                  <a14:imgLayer r:embed="rId3">
                    <a14:imgEffect>
                      <a14:sharpenSoften amount="4000"/>
                    </a14:imgEffect>
                    <a14:imgEffect>
                      <a14:colorTemperature colorTemp="5038"/>
                    </a14:imgEffect>
                    <a14:imgEffect>
                      <a14:brightnessContrast bright="-4000" contrast="-4000"/>
                    </a14:imgEffect>
                  </a14:imgLayer>
                </a14:imgProps>
              </a:ext>
            </a:extLst>
          </a:blip>
          <a:stretch>
            <a:fillRect/>
          </a:stretch>
        </p:blipFill>
        <p:spPr>
          <a:xfrm>
            <a:off x="0" y="3048"/>
            <a:ext cx="12192000" cy="6851904"/>
          </a:xfrm>
          <a:prstGeom prst="rect">
            <a:avLst/>
          </a:prstGeom>
        </p:spPr>
      </p:pic>
      <p:sp>
        <p:nvSpPr>
          <p:cNvPr id="16" name="Rectangle 15">
            <a:extLst>
              <a:ext uri="{FF2B5EF4-FFF2-40B4-BE49-F238E27FC236}">
                <a16:creationId xmlns:a16="http://schemas.microsoft.com/office/drawing/2014/main" id="{CD96EEAF-8CEA-2441-8F71-C2685CA25923}"/>
              </a:ext>
            </a:extLst>
          </p:cNvPr>
          <p:cNvSpPr/>
          <p:nvPr userDrawn="1"/>
        </p:nvSpPr>
        <p:spPr>
          <a:xfrm>
            <a:off x="0" y="2787805"/>
            <a:ext cx="8028512" cy="2486722"/>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761815-63B9-6044-B96B-2084A33E2485}"/>
              </a:ext>
            </a:extLst>
          </p:cNvPr>
          <p:cNvSpPr/>
          <p:nvPr userDrawn="1"/>
        </p:nvSpPr>
        <p:spPr>
          <a:xfrm>
            <a:off x="8255001" y="2787805"/>
            <a:ext cx="3937000" cy="248672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DE65CAD-FBB0-7F4A-A1A1-23CB52C3477B}"/>
              </a:ext>
            </a:extLst>
          </p:cNvPr>
          <p:cNvPicPr>
            <a:picLocks noChangeAspect="1"/>
          </p:cNvPicPr>
          <p:nvPr userDrawn="1"/>
        </p:nvPicPr>
        <p:blipFill>
          <a:blip r:embed="rId4"/>
          <a:stretch>
            <a:fillRect/>
          </a:stretch>
        </p:blipFill>
        <p:spPr>
          <a:xfrm>
            <a:off x="9118412" y="3429000"/>
            <a:ext cx="2359370" cy="1146764"/>
          </a:xfrm>
          <a:prstGeom prst="rect">
            <a:avLst/>
          </a:prstGeom>
        </p:spPr>
      </p:pic>
    </p:spTree>
    <p:extLst>
      <p:ext uri="{BB962C8B-B14F-4D97-AF65-F5344CB8AC3E}">
        <p14:creationId xmlns:p14="http://schemas.microsoft.com/office/powerpoint/2010/main" val="300204167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7">
            <a:extLst>
              <a:ext uri="{FF2B5EF4-FFF2-40B4-BE49-F238E27FC236}">
                <a16:creationId xmlns:a16="http://schemas.microsoft.com/office/drawing/2014/main" id="{9A6A9EFD-3B62-4E4F-91EB-F9F1A4E57EBF}"/>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5224864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_C">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349089-8D66-9E40-BF18-90E16FD6AD8C}"/>
              </a:ext>
            </a:extLst>
          </p:cNvPr>
          <p:cNvSpPr/>
          <p:nvPr userDrawn="1"/>
        </p:nvSpPr>
        <p:spPr>
          <a:xfrm>
            <a:off x="367862" y="6011917"/>
            <a:ext cx="1534510" cy="7571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5DB764E-A675-2B42-A883-CFA03F89AD65}"/>
              </a:ext>
            </a:extLst>
          </p:cNvPr>
          <p:cNvSpPr/>
          <p:nvPr userDrawn="1"/>
        </p:nvSpPr>
        <p:spPr>
          <a:xfrm>
            <a:off x="5396366" y="0"/>
            <a:ext cx="6795635" cy="6858000"/>
          </a:xfrm>
          <a:prstGeom prst="rect">
            <a:avLst/>
          </a:prstGeom>
          <a:solidFill>
            <a:srgbClr val="2B46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bg1"/>
              </a:solidFill>
              <a:highlight>
                <a:srgbClr val="508EAA"/>
              </a:highlight>
            </a:endParaRPr>
          </a:p>
        </p:txBody>
      </p:sp>
      <p:sp>
        <p:nvSpPr>
          <p:cNvPr id="6" name="Rectangle 5">
            <a:extLst>
              <a:ext uri="{FF2B5EF4-FFF2-40B4-BE49-F238E27FC236}">
                <a16:creationId xmlns:a16="http://schemas.microsoft.com/office/drawing/2014/main" id="{EF5A6E6D-E5D4-9945-8ABD-BBD083014B7C}"/>
              </a:ext>
            </a:extLst>
          </p:cNvPr>
          <p:cNvSpPr/>
          <p:nvPr userDrawn="1"/>
        </p:nvSpPr>
        <p:spPr>
          <a:xfrm>
            <a:off x="0" y="69572"/>
            <a:ext cx="5396365" cy="6788427"/>
          </a:xfrm>
          <a:prstGeom prst="rect">
            <a:avLst/>
          </a:pr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7" name="Title 1">
            <a:extLst>
              <a:ext uri="{FF2B5EF4-FFF2-40B4-BE49-F238E27FC236}">
                <a16:creationId xmlns:a16="http://schemas.microsoft.com/office/drawing/2014/main" id="{9BFC4C35-9200-DD4C-B038-39B49776DA41}"/>
              </a:ext>
            </a:extLst>
          </p:cNvPr>
          <p:cNvSpPr>
            <a:spLocks noGrp="1"/>
          </p:cNvSpPr>
          <p:nvPr>
            <p:ph type="ctrTitle"/>
          </p:nvPr>
        </p:nvSpPr>
        <p:spPr>
          <a:xfrm>
            <a:off x="5761668" y="3899674"/>
            <a:ext cx="5670757" cy="1463040"/>
          </a:xfrm>
          <a:prstGeom prst="rect">
            <a:avLst/>
          </a:prstGeom>
        </p:spPr>
        <p:txBody>
          <a:bodyPr lIns="0" tIns="0" rIns="0" bIns="0">
            <a:noAutofit/>
          </a:bodyPr>
          <a:lstStyle>
            <a:lvl1pPr>
              <a:lnSpc>
                <a:spcPts val="3300"/>
              </a:lnSpc>
              <a:defRPr sz="2700">
                <a:solidFill>
                  <a:schemeClr val="bg1">
                    <a:lumMod val="95000"/>
                  </a:schemeClr>
                </a:solidFill>
              </a:defRPr>
            </a:lvl1pPr>
          </a:lstStyle>
          <a:p>
            <a:r>
              <a:rPr lang="en-US"/>
              <a:t>Click to edit Master title style</a:t>
            </a:r>
          </a:p>
        </p:txBody>
      </p:sp>
      <p:sp>
        <p:nvSpPr>
          <p:cNvPr id="8" name="Subtitle 2">
            <a:extLst>
              <a:ext uri="{FF2B5EF4-FFF2-40B4-BE49-F238E27FC236}">
                <a16:creationId xmlns:a16="http://schemas.microsoft.com/office/drawing/2014/main" id="{E5DF5D30-943E-6642-A246-8EE3E9EE2E6C}"/>
              </a:ext>
            </a:extLst>
          </p:cNvPr>
          <p:cNvSpPr>
            <a:spLocks noGrp="1"/>
          </p:cNvSpPr>
          <p:nvPr>
            <p:ph type="subTitle" idx="1"/>
          </p:nvPr>
        </p:nvSpPr>
        <p:spPr>
          <a:xfrm>
            <a:off x="5761668" y="3315001"/>
            <a:ext cx="5670757" cy="484464"/>
          </a:xfrm>
          <a:prstGeom prst="rect">
            <a:avLst/>
          </a:prstGeom>
        </p:spPr>
        <p:txBody>
          <a:bodyPr lIns="0" tIns="0" rIns="0" bIns="0" anchor="b">
            <a:noAutofit/>
          </a:bodyPr>
          <a:lstStyle>
            <a:lvl1pPr marL="0" indent="0" algn="l">
              <a:buNone/>
              <a:defRPr sz="2000" b="0">
                <a:solidFill>
                  <a:schemeClr val="bg1"/>
                </a:solidFill>
                <a:latin typeface="+mn-l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416553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_A">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9F7AB7-9A99-3547-B898-0B82EF23423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2000" cy="6824032"/>
          </a:xfrm>
          <a:prstGeom prst="rect">
            <a:avLst/>
          </a:prstGeom>
        </p:spPr>
      </p:pic>
      <p:sp>
        <p:nvSpPr>
          <p:cNvPr id="13" name="Rectangle 12">
            <a:extLst>
              <a:ext uri="{FF2B5EF4-FFF2-40B4-BE49-F238E27FC236}">
                <a16:creationId xmlns:a16="http://schemas.microsoft.com/office/drawing/2014/main" id="{30C0F60E-7B41-3948-8E1F-17F11FDD0AEC}"/>
              </a:ext>
            </a:extLst>
          </p:cNvPr>
          <p:cNvSpPr/>
          <p:nvPr userDrawn="1"/>
        </p:nvSpPr>
        <p:spPr>
          <a:xfrm>
            <a:off x="0" y="2273715"/>
            <a:ext cx="8028512" cy="2412169"/>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1">
            <a:extLst>
              <a:ext uri="{FF2B5EF4-FFF2-40B4-BE49-F238E27FC236}">
                <a16:creationId xmlns:a16="http://schemas.microsoft.com/office/drawing/2014/main" id="{AE5C023A-4F7D-E44F-BF44-82EA01C9972B}"/>
              </a:ext>
            </a:extLst>
          </p:cNvPr>
          <p:cNvSpPr>
            <a:spLocks noGrp="1"/>
          </p:cNvSpPr>
          <p:nvPr>
            <p:ph type="title" hasCustomPrompt="1"/>
          </p:nvPr>
        </p:nvSpPr>
        <p:spPr>
          <a:xfrm>
            <a:off x="633186" y="2273715"/>
            <a:ext cx="7075714" cy="2412169"/>
          </a:xfrm>
          <a:effectLst/>
        </p:spPr>
        <p:txBody>
          <a:bodyPr rIns="0" bIns="0" anchor="ctr" anchorCtr="0">
            <a:noAutofit/>
          </a:bodyPr>
          <a:lstStyle>
            <a:lvl1pP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14" name="Text Placeholder 11">
            <a:extLst>
              <a:ext uri="{FF2B5EF4-FFF2-40B4-BE49-F238E27FC236}">
                <a16:creationId xmlns:a16="http://schemas.microsoft.com/office/drawing/2014/main" id="{5BF48927-DEA3-554C-9AC1-B6D346BF1034}"/>
              </a:ext>
            </a:extLst>
          </p:cNvPr>
          <p:cNvSpPr>
            <a:spLocks noGrp="1"/>
          </p:cNvSpPr>
          <p:nvPr>
            <p:ph type="body" sz="quarter" idx="13" hasCustomPrompt="1"/>
          </p:nvPr>
        </p:nvSpPr>
        <p:spPr>
          <a:xfrm>
            <a:off x="633186" y="5066431"/>
            <a:ext cx="7075714" cy="549935"/>
          </a:xfrm>
        </p:spPr>
        <p:txBody>
          <a:bodyPr lIns="0">
            <a:noAutofit/>
          </a:bodyPr>
          <a:lstStyle>
            <a:lvl1pPr marL="0" indent="0">
              <a:buNone/>
              <a:defRPr sz="2400" b="0" i="0">
                <a:solidFill>
                  <a:schemeClr val="bg1"/>
                </a:solidFill>
                <a:latin typeface="Avenir Medium"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0" name="Rectangle 9">
            <a:extLst>
              <a:ext uri="{FF2B5EF4-FFF2-40B4-BE49-F238E27FC236}">
                <a16:creationId xmlns:a16="http://schemas.microsoft.com/office/drawing/2014/main" id="{2723C2A4-78CC-8C4D-BEB0-CE5CAE1F2439}"/>
              </a:ext>
            </a:extLst>
          </p:cNvPr>
          <p:cNvSpPr/>
          <p:nvPr userDrawn="1"/>
        </p:nvSpPr>
        <p:spPr>
          <a:xfrm>
            <a:off x="8255001" y="2273715"/>
            <a:ext cx="3937000" cy="241216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2C02520-7538-574F-A556-8CE47C63606D}"/>
              </a:ext>
            </a:extLst>
          </p:cNvPr>
          <p:cNvSpPr/>
          <p:nvPr userDrawn="1"/>
        </p:nvSpPr>
        <p:spPr>
          <a:xfrm>
            <a:off x="0" y="6240132"/>
            <a:ext cx="12192000" cy="6178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1">
            <a:extLst>
              <a:ext uri="{FF2B5EF4-FFF2-40B4-BE49-F238E27FC236}">
                <a16:creationId xmlns:a16="http://schemas.microsoft.com/office/drawing/2014/main" id="{6C5410A8-41C7-FA45-A6AD-2BD7ADC71235}"/>
              </a:ext>
            </a:extLst>
          </p:cNvPr>
          <p:cNvSpPr>
            <a:spLocks noGrp="1"/>
          </p:cNvSpPr>
          <p:nvPr>
            <p:ph type="body" sz="quarter" idx="15" hasCustomPrompt="1"/>
          </p:nvPr>
        </p:nvSpPr>
        <p:spPr>
          <a:xfrm>
            <a:off x="633186" y="6274098"/>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2" name="TextBox 1">
            <a:extLst>
              <a:ext uri="{FF2B5EF4-FFF2-40B4-BE49-F238E27FC236}">
                <a16:creationId xmlns:a16="http://schemas.microsoft.com/office/drawing/2014/main" id="{CA1E44E3-D5C2-3048-80D2-D9BCDF5C69EB}"/>
              </a:ext>
            </a:extLst>
          </p:cNvPr>
          <p:cNvSpPr txBox="1"/>
          <p:nvPr userDrawn="1"/>
        </p:nvSpPr>
        <p:spPr>
          <a:xfrm>
            <a:off x="7073900" y="6274098"/>
            <a:ext cx="4508500" cy="549934"/>
          </a:xfrm>
          <a:prstGeom prst="rect">
            <a:avLst/>
          </a:prstGeom>
        </p:spPr>
        <p:txBody>
          <a:bodyPr vert="horz" lIns="0" tIns="0" rIns="0" bIns="0" rtlCol="0" anchor="ctr" anchorCtr="0">
            <a:noAutofit/>
          </a:bodyPr>
          <a:lstStyle>
            <a:lvl1pPr lvl="0" indent="0" algn="r">
              <a:lnSpc>
                <a:spcPct val="110000"/>
              </a:lnSpc>
              <a:spcBef>
                <a:spcPts val="1000"/>
              </a:spcBef>
              <a:buClr>
                <a:schemeClr val="tx2"/>
              </a:buClr>
              <a:buSzPct val="90000"/>
              <a:buFont typeface="Arial" panose="020B0604020202020204" pitchFamily="34" charset="0"/>
              <a:buNone/>
              <a:defRPr lang="en-US" sz="1600" b="0" i="0" dirty="0">
                <a:solidFill>
                  <a:schemeClr val="bg1"/>
                </a:solidFill>
                <a:latin typeface="Georgia" panose="02040502050405020303" pitchFamily="18" charset="0"/>
                <a:ea typeface="Verdana" panose="020B0604030504040204" pitchFamily="34" charset="0"/>
                <a:cs typeface="Rubik" pitchFamily="2" charset="-79"/>
              </a:defRPr>
            </a:lvl1pPr>
            <a:lvl2pPr marL="685800" indent="-228600">
              <a:lnSpc>
                <a:spcPct val="110000"/>
              </a:lnSpc>
              <a:spcBef>
                <a:spcPts val="500"/>
              </a:spcBef>
              <a:buClr>
                <a:schemeClr val="tx2"/>
              </a:buClr>
              <a:buSzPct val="100000"/>
              <a:buFont typeface="Arial" panose="020B0604020202020204" pitchFamily="34" charset="0"/>
              <a:buChar char="•"/>
              <a:defRPr lang="en-US" sz="1600" b="0" i="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fld id="{A8F752DB-0912-7445-B82A-071A76711F1E}" type="datetime4">
              <a:rPr lang="en-US" smtClean="0"/>
              <a:pPr lvl="0"/>
              <a:t>October 16, 2023</a:t>
            </a:fld>
            <a:endParaRPr lang="en-US"/>
          </a:p>
        </p:txBody>
      </p:sp>
      <p:pic>
        <p:nvPicPr>
          <p:cNvPr id="5" name="Picture 4">
            <a:extLst>
              <a:ext uri="{FF2B5EF4-FFF2-40B4-BE49-F238E27FC236}">
                <a16:creationId xmlns:a16="http://schemas.microsoft.com/office/drawing/2014/main" id="{C7DE784A-8E41-1345-A8A4-5E4C5C1F1B4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06398" y="3038742"/>
            <a:ext cx="2234207" cy="882114"/>
          </a:xfrm>
          <a:prstGeom prst="rect">
            <a:avLst/>
          </a:prstGeom>
        </p:spPr>
      </p:pic>
    </p:spTree>
    <p:extLst>
      <p:ext uri="{BB962C8B-B14F-4D97-AF65-F5344CB8AC3E}">
        <p14:creationId xmlns:p14="http://schemas.microsoft.com/office/powerpoint/2010/main" val="45754909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_B">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059DF35-7A36-4E4B-AFD0-EB9C35242EB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3" name="Rectangle 32">
            <a:extLst>
              <a:ext uri="{FF2B5EF4-FFF2-40B4-BE49-F238E27FC236}">
                <a16:creationId xmlns:a16="http://schemas.microsoft.com/office/drawing/2014/main" id="{469916E8-2632-4341-A632-E641B4508087}"/>
              </a:ext>
            </a:extLst>
          </p:cNvPr>
          <p:cNvSpPr/>
          <p:nvPr userDrawn="1"/>
        </p:nvSpPr>
        <p:spPr>
          <a:xfrm>
            <a:off x="0" y="5355772"/>
            <a:ext cx="12192000" cy="1502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a:extLst>
              <a:ext uri="{FF2B5EF4-FFF2-40B4-BE49-F238E27FC236}">
                <a16:creationId xmlns:a16="http://schemas.microsoft.com/office/drawing/2014/main" id="{3A2B6AFC-E20D-D644-8955-52C0D47CCA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27771" y="5743662"/>
            <a:ext cx="1654629" cy="653284"/>
          </a:xfrm>
          <a:prstGeom prst="rect">
            <a:avLst/>
          </a:prstGeom>
        </p:spPr>
      </p:pic>
      <p:sp>
        <p:nvSpPr>
          <p:cNvPr id="37" name="Text Placeholder 11">
            <a:extLst>
              <a:ext uri="{FF2B5EF4-FFF2-40B4-BE49-F238E27FC236}">
                <a16:creationId xmlns:a16="http://schemas.microsoft.com/office/drawing/2014/main" id="{7AE4D771-17A0-BD4B-9876-793245893F88}"/>
              </a:ext>
            </a:extLst>
          </p:cNvPr>
          <p:cNvSpPr>
            <a:spLocks noGrp="1"/>
          </p:cNvSpPr>
          <p:nvPr>
            <p:ph type="body" sz="quarter" idx="15" hasCustomPrompt="1"/>
          </p:nvPr>
        </p:nvSpPr>
        <p:spPr>
          <a:xfrm>
            <a:off x="633186" y="5680443"/>
            <a:ext cx="5462814" cy="549935"/>
          </a:xfrm>
        </p:spPr>
        <p:txBody>
          <a:bodyPr lIns="0" bIns="0" anchor="ctr" anchorCtr="0">
            <a:noAutofit/>
          </a:bodyPr>
          <a:lstStyle>
            <a:lvl1pPr marL="0" indent="0">
              <a:buNone/>
              <a:defRPr sz="1800" b="0" i="0">
                <a:solidFill>
                  <a:schemeClr val="accent2"/>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38" name="TextBox 37">
            <a:extLst>
              <a:ext uri="{FF2B5EF4-FFF2-40B4-BE49-F238E27FC236}">
                <a16:creationId xmlns:a16="http://schemas.microsoft.com/office/drawing/2014/main" id="{5AF313AD-A8E3-C846-B27C-4754A821D612}"/>
              </a:ext>
            </a:extLst>
          </p:cNvPr>
          <p:cNvSpPr txBox="1"/>
          <p:nvPr userDrawn="1"/>
        </p:nvSpPr>
        <p:spPr>
          <a:xfrm>
            <a:off x="633186" y="6230377"/>
            <a:ext cx="5462814" cy="324671"/>
          </a:xfrm>
          <a:prstGeom prst="rect">
            <a:avLst/>
          </a:prstGeom>
        </p:spPr>
        <p:txBody>
          <a:bodyPr vert="horz" lIns="0" tIns="0" rIns="0" bIns="0" rtlCol="0" anchor="ctr" anchorCtr="0">
            <a:noAutofit/>
          </a:bodyPr>
          <a:lstStyle>
            <a:lvl1pPr lvl="0" indent="0" algn="r">
              <a:lnSpc>
                <a:spcPct val="110000"/>
              </a:lnSpc>
              <a:spcBef>
                <a:spcPts val="1000"/>
              </a:spcBef>
              <a:buClr>
                <a:schemeClr val="tx2"/>
              </a:buClr>
              <a:buSzPct val="90000"/>
              <a:buFont typeface="Arial" panose="020B0604020202020204" pitchFamily="34" charset="0"/>
              <a:buNone/>
              <a:defRPr lang="en-US" sz="1600" b="0" i="0" dirty="0">
                <a:solidFill>
                  <a:schemeClr val="bg1"/>
                </a:solidFill>
                <a:latin typeface="Georgia" panose="02040502050405020303" pitchFamily="18" charset="0"/>
                <a:ea typeface="Verdana" panose="020B0604030504040204" pitchFamily="34" charset="0"/>
                <a:cs typeface="Rubik" pitchFamily="2" charset="-79"/>
              </a:defRPr>
            </a:lvl1pPr>
            <a:lvl2pPr marL="685800" indent="-228600">
              <a:lnSpc>
                <a:spcPct val="110000"/>
              </a:lnSpc>
              <a:spcBef>
                <a:spcPts val="500"/>
              </a:spcBef>
              <a:buClr>
                <a:schemeClr val="tx2"/>
              </a:buClr>
              <a:buSzPct val="100000"/>
              <a:buFont typeface="Arial" panose="020B0604020202020204" pitchFamily="34" charset="0"/>
              <a:buChar char="•"/>
              <a:defRPr lang="en-US" sz="1600" b="0" i="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lgn="l"/>
            <a:fld id="{A8F752DB-0912-7445-B82A-071A76711F1E}" type="datetime4">
              <a:rPr lang="en-US" sz="1400" smtClean="0">
                <a:solidFill>
                  <a:schemeClr val="tx2"/>
                </a:solidFill>
              </a:rPr>
              <a:pPr lvl="0" algn="l"/>
              <a:t>October 16, 2023</a:t>
            </a:fld>
            <a:endParaRPr lang="en-US" sz="1400">
              <a:solidFill>
                <a:schemeClr val="tx2"/>
              </a:solidFill>
            </a:endParaRPr>
          </a:p>
        </p:txBody>
      </p:sp>
      <p:sp>
        <p:nvSpPr>
          <p:cNvPr id="43" name="Rectangle 42">
            <a:extLst>
              <a:ext uri="{FF2B5EF4-FFF2-40B4-BE49-F238E27FC236}">
                <a16:creationId xmlns:a16="http://schemas.microsoft.com/office/drawing/2014/main" id="{B4BEDFBA-CA6E-CC49-8D44-10A021EF44EF}"/>
              </a:ext>
            </a:extLst>
          </p:cNvPr>
          <p:cNvSpPr/>
          <p:nvPr userDrawn="1"/>
        </p:nvSpPr>
        <p:spPr>
          <a:xfrm>
            <a:off x="0" y="5288591"/>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tle 1">
            <a:extLst>
              <a:ext uri="{FF2B5EF4-FFF2-40B4-BE49-F238E27FC236}">
                <a16:creationId xmlns:a16="http://schemas.microsoft.com/office/drawing/2014/main" id="{DC953B8A-F30F-9F43-83BC-944D5E2EB7FB}"/>
              </a:ext>
            </a:extLst>
          </p:cNvPr>
          <p:cNvSpPr>
            <a:spLocks noGrp="1"/>
          </p:cNvSpPr>
          <p:nvPr>
            <p:ph type="title" hasCustomPrompt="1"/>
          </p:nvPr>
        </p:nvSpPr>
        <p:spPr>
          <a:xfrm>
            <a:off x="1315396" y="1825644"/>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46" name="Text Placeholder 11">
            <a:extLst>
              <a:ext uri="{FF2B5EF4-FFF2-40B4-BE49-F238E27FC236}">
                <a16:creationId xmlns:a16="http://schemas.microsoft.com/office/drawing/2014/main" id="{F8A5FBE9-A511-0745-A462-3AE501D168CD}"/>
              </a:ext>
            </a:extLst>
          </p:cNvPr>
          <p:cNvSpPr>
            <a:spLocks noGrp="1"/>
          </p:cNvSpPr>
          <p:nvPr>
            <p:ph type="body" sz="quarter" idx="13" hasCustomPrompt="1"/>
          </p:nvPr>
        </p:nvSpPr>
        <p:spPr>
          <a:xfrm>
            <a:off x="2558142" y="3159667"/>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Tree>
    <p:extLst>
      <p:ext uri="{BB962C8B-B14F-4D97-AF65-F5344CB8AC3E}">
        <p14:creationId xmlns:p14="http://schemas.microsoft.com/office/powerpoint/2010/main" val="22332912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_PLAIN_A">
    <p:bg>
      <p:bgPr>
        <a:gradFill>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57A6BB-E5B9-8A48-BD15-0435C45E14E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978896" y="912024"/>
            <a:ext cx="2234207" cy="882114"/>
          </a:xfrm>
          <a:prstGeom prst="rect">
            <a:avLst/>
          </a:prstGeom>
        </p:spPr>
      </p:pic>
      <p:sp>
        <p:nvSpPr>
          <p:cNvPr id="19" name="Title 1">
            <a:extLst>
              <a:ext uri="{FF2B5EF4-FFF2-40B4-BE49-F238E27FC236}">
                <a16:creationId xmlns:a16="http://schemas.microsoft.com/office/drawing/2014/main" id="{87C8B462-FABC-CB48-BE55-7B4F2073908D}"/>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accent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20" name="Text Placeholder 11">
            <a:extLst>
              <a:ext uri="{FF2B5EF4-FFF2-40B4-BE49-F238E27FC236}">
                <a16:creationId xmlns:a16="http://schemas.microsoft.com/office/drawing/2014/main" id="{1DE95BE1-7D71-5F45-952D-BE77A009DEB7}"/>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accent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21" name="Text Placeholder 11">
            <a:extLst>
              <a:ext uri="{FF2B5EF4-FFF2-40B4-BE49-F238E27FC236}">
                <a16:creationId xmlns:a16="http://schemas.microsoft.com/office/drawing/2014/main" id="{1845ED5E-BA24-9940-AEB9-AD7DA5601CD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22" name="TextBox 21">
            <a:extLst>
              <a:ext uri="{FF2B5EF4-FFF2-40B4-BE49-F238E27FC236}">
                <a16:creationId xmlns:a16="http://schemas.microsoft.com/office/drawing/2014/main" id="{2001CEC2-2080-1040-B4EE-93D9AA155CE1}"/>
              </a:ext>
            </a:extLst>
          </p:cNvPr>
          <p:cNvSpPr txBox="1"/>
          <p:nvPr userDrawn="1"/>
        </p:nvSpPr>
        <p:spPr>
          <a:xfrm>
            <a:off x="7073900" y="5878823"/>
            <a:ext cx="4508500" cy="549934"/>
          </a:xfrm>
          <a:prstGeom prst="rect">
            <a:avLst/>
          </a:prstGeom>
        </p:spPr>
        <p:txBody>
          <a:bodyPr vert="horz" lIns="0" tIns="0" rIns="0" bIns="0" rtlCol="0" anchor="ctr" anchorCtr="0">
            <a:noAutofit/>
          </a:bodyPr>
          <a:lstStyle>
            <a:lvl1pPr lvl="0" indent="0" algn="r">
              <a:lnSpc>
                <a:spcPct val="110000"/>
              </a:lnSpc>
              <a:spcBef>
                <a:spcPts val="1000"/>
              </a:spcBef>
              <a:buClr>
                <a:schemeClr val="tx2"/>
              </a:buClr>
              <a:buSzPct val="90000"/>
              <a:buFont typeface="Arial" panose="020B0604020202020204" pitchFamily="34" charset="0"/>
              <a:buNone/>
              <a:defRPr lang="en-US" sz="1600" b="0" i="0" dirty="0">
                <a:solidFill>
                  <a:schemeClr val="bg1"/>
                </a:solidFill>
                <a:latin typeface="Georgia" panose="02040502050405020303" pitchFamily="18" charset="0"/>
                <a:ea typeface="Verdana" panose="020B0604030504040204" pitchFamily="34" charset="0"/>
                <a:cs typeface="Rubik" pitchFamily="2" charset="-79"/>
              </a:defRPr>
            </a:lvl1pPr>
            <a:lvl2pPr marL="685800" indent="-228600">
              <a:lnSpc>
                <a:spcPct val="110000"/>
              </a:lnSpc>
              <a:spcBef>
                <a:spcPts val="500"/>
              </a:spcBef>
              <a:buClr>
                <a:schemeClr val="tx2"/>
              </a:buClr>
              <a:buSzPct val="100000"/>
              <a:buFont typeface="Arial" panose="020B0604020202020204" pitchFamily="34" charset="0"/>
              <a:buChar char="•"/>
              <a:defRPr lang="en-US" sz="1600" b="0" i="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fld id="{A8F752DB-0912-7445-B82A-071A76711F1E}" type="datetime4">
              <a:rPr lang="en-US" smtClean="0">
                <a:solidFill>
                  <a:schemeClr val="tx2"/>
                </a:solidFill>
              </a:rPr>
              <a:pPr lvl="0"/>
              <a:t>October 16, 2023</a:t>
            </a:fld>
            <a:endParaRPr lang="en-US">
              <a:solidFill>
                <a:schemeClr val="tx2"/>
              </a:solidFill>
            </a:endParaRPr>
          </a:p>
        </p:txBody>
      </p:sp>
      <p:sp>
        <p:nvSpPr>
          <p:cNvPr id="23" name="Frame 22">
            <a:extLst>
              <a:ext uri="{FF2B5EF4-FFF2-40B4-BE49-F238E27FC236}">
                <a16:creationId xmlns:a16="http://schemas.microsoft.com/office/drawing/2014/main" id="{BCA1FC43-D679-8641-A7B6-37FD6B2F1472}"/>
              </a:ext>
            </a:extLst>
          </p:cNvPr>
          <p:cNvSpPr/>
          <p:nvPr userDrawn="1"/>
        </p:nvSpPr>
        <p:spPr>
          <a:xfrm>
            <a:off x="230124" y="228600"/>
            <a:ext cx="11731752" cy="6400800"/>
          </a:xfrm>
          <a:prstGeom prst="frame">
            <a:avLst>
              <a:gd name="adj1" fmla="val 591"/>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71331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_PLAIN_B">
    <p:bg>
      <p:bgPr>
        <a:gradFill>
          <a:gsLst>
            <a:gs pos="0">
              <a:schemeClr val="accent1"/>
            </a:gs>
            <a:gs pos="100000">
              <a:schemeClr val="accent5"/>
            </a:gs>
          </a:gsLst>
          <a:lin ang="5400000" scaled="1"/>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B711F5-9634-F34F-9543-7CA1F3B94330}"/>
              </a:ext>
            </a:extLst>
          </p:cNvPr>
          <p:cNvSpPr>
            <a:spLocks noGrp="1"/>
          </p:cNvSpPr>
          <p:nvPr>
            <p:ph type="title" hasCustomPrompt="1"/>
          </p:nvPr>
        </p:nvSpPr>
        <p:spPr>
          <a:xfrm>
            <a:off x="1315396" y="2726981"/>
            <a:ext cx="9561206" cy="1218509"/>
          </a:xfrm>
          <a:effectLst/>
        </p:spPr>
        <p:txBody>
          <a:bodyPr rIns="0" bIns="0" anchor="ctr" anchorCtr="0">
            <a:noAutofit/>
          </a:bodyPr>
          <a:lstStyle>
            <a:lvl1pPr algn="ctr">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r>
              <a:rPr lang="en-US"/>
              <a:t>TITLE OF THE PRESENTATION</a:t>
            </a:r>
          </a:p>
        </p:txBody>
      </p:sp>
      <p:sp>
        <p:nvSpPr>
          <p:cNvPr id="5" name="Text Placeholder 11">
            <a:extLst>
              <a:ext uri="{FF2B5EF4-FFF2-40B4-BE49-F238E27FC236}">
                <a16:creationId xmlns:a16="http://schemas.microsoft.com/office/drawing/2014/main" id="{B9186E4A-3860-9B45-BD14-856EBC3001FF}"/>
              </a:ext>
            </a:extLst>
          </p:cNvPr>
          <p:cNvSpPr>
            <a:spLocks noGrp="1"/>
          </p:cNvSpPr>
          <p:nvPr>
            <p:ph type="body" sz="quarter" idx="13" hasCustomPrompt="1"/>
          </p:nvPr>
        </p:nvSpPr>
        <p:spPr>
          <a:xfrm>
            <a:off x="2558142" y="4061004"/>
            <a:ext cx="7075714" cy="549935"/>
          </a:xfrm>
        </p:spPr>
        <p:txBody>
          <a:bodyPr lIns="0">
            <a:noAutofit/>
          </a:bodyPr>
          <a:lstStyle>
            <a:lvl1pPr marL="0" indent="0" algn="ctr">
              <a:buNone/>
              <a:defRPr sz="2800" b="0" i="0">
                <a:solidFill>
                  <a:schemeClr val="bg1"/>
                </a:solidFill>
                <a:latin typeface="Avenir Book" panose="02000503020000020003" pitchFamily="2" charset="0"/>
                <a:ea typeface="Verdana" panose="020B0604030504040204" pitchFamily="34" charset="0"/>
                <a:cs typeface="Rubik Medium" pitchFamily="2" charset="-79"/>
              </a:defRPr>
            </a:lvl1pPr>
          </a:lstStyle>
          <a:p>
            <a:pPr lvl="0"/>
            <a:r>
              <a:rPr lang="en-US"/>
              <a:t>Presentation Subtitle</a:t>
            </a:r>
          </a:p>
        </p:txBody>
      </p:sp>
      <p:sp>
        <p:nvSpPr>
          <p:cNvPr id="12" name="Text Placeholder 11">
            <a:extLst>
              <a:ext uri="{FF2B5EF4-FFF2-40B4-BE49-F238E27FC236}">
                <a16:creationId xmlns:a16="http://schemas.microsoft.com/office/drawing/2014/main" id="{E49819EE-851D-AC46-BBDA-5CBE75B49958}"/>
              </a:ext>
            </a:extLst>
          </p:cNvPr>
          <p:cNvSpPr>
            <a:spLocks noGrp="1"/>
          </p:cNvSpPr>
          <p:nvPr>
            <p:ph type="body" sz="quarter" idx="15" hasCustomPrompt="1"/>
          </p:nvPr>
        </p:nvSpPr>
        <p:spPr>
          <a:xfrm>
            <a:off x="633186" y="5878823"/>
            <a:ext cx="5462814" cy="549935"/>
          </a:xfrm>
        </p:spPr>
        <p:txBody>
          <a:bodyPr lIns="0" bIns="0" anchor="ctr" anchorCtr="0">
            <a:noAutofit/>
          </a:bodyPr>
          <a:lstStyle>
            <a:lvl1pPr marL="0" indent="0">
              <a:buNone/>
              <a:defRPr sz="1600" b="0" i="0">
                <a:solidFill>
                  <a:schemeClr val="bg1"/>
                </a:solidFill>
                <a:latin typeface="Georgia" panose="02040502050405020303" pitchFamily="18" charset="0"/>
                <a:ea typeface="Verdana" panose="020B0604030504040204" pitchFamily="34" charset="0"/>
                <a:cs typeface="Rubik" pitchFamily="2" charset="-79"/>
              </a:defRPr>
            </a:lvl1pPr>
          </a:lstStyle>
          <a:p>
            <a:pPr lvl="0"/>
            <a:r>
              <a:rPr lang="en-US" err="1"/>
              <a:t>Firstname</a:t>
            </a:r>
            <a:r>
              <a:rPr lang="en-US"/>
              <a:t> </a:t>
            </a:r>
            <a:r>
              <a:rPr lang="en-US" err="1"/>
              <a:t>Lastname</a:t>
            </a:r>
            <a:endParaRPr lang="en-US"/>
          </a:p>
        </p:txBody>
      </p:sp>
      <p:sp>
        <p:nvSpPr>
          <p:cNvPr id="13" name="TextBox 12">
            <a:extLst>
              <a:ext uri="{FF2B5EF4-FFF2-40B4-BE49-F238E27FC236}">
                <a16:creationId xmlns:a16="http://schemas.microsoft.com/office/drawing/2014/main" id="{8A0BDD98-8216-E346-8A0A-405E241F849D}"/>
              </a:ext>
            </a:extLst>
          </p:cNvPr>
          <p:cNvSpPr txBox="1"/>
          <p:nvPr userDrawn="1"/>
        </p:nvSpPr>
        <p:spPr>
          <a:xfrm>
            <a:off x="7073900" y="5878823"/>
            <a:ext cx="4508500" cy="549934"/>
          </a:xfrm>
          <a:prstGeom prst="rect">
            <a:avLst/>
          </a:prstGeom>
        </p:spPr>
        <p:txBody>
          <a:bodyPr vert="horz" lIns="0" tIns="0" rIns="0" bIns="0" rtlCol="0" anchor="ctr" anchorCtr="0">
            <a:noAutofit/>
          </a:bodyPr>
          <a:lstStyle>
            <a:lvl1pPr lvl="0" indent="0" algn="r">
              <a:lnSpc>
                <a:spcPct val="110000"/>
              </a:lnSpc>
              <a:spcBef>
                <a:spcPts val="1000"/>
              </a:spcBef>
              <a:buClr>
                <a:schemeClr val="tx2"/>
              </a:buClr>
              <a:buSzPct val="90000"/>
              <a:buFont typeface="Arial" panose="020B0604020202020204" pitchFamily="34" charset="0"/>
              <a:buNone/>
              <a:defRPr lang="en-US" sz="1600" b="0" i="0" dirty="0">
                <a:solidFill>
                  <a:schemeClr val="bg1"/>
                </a:solidFill>
                <a:latin typeface="Georgia" panose="02040502050405020303" pitchFamily="18" charset="0"/>
                <a:ea typeface="Verdana" panose="020B0604030504040204" pitchFamily="34" charset="0"/>
                <a:cs typeface="Rubik" pitchFamily="2" charset="-79"/>
              </a:defRPr>
            </a:lvl1pPr>
            <a:lvl2pPr marL="685800" indent="-228600">
              <a:lnSpc>
                <a:spcPct val="110000"/>
              </a:lnSpc>
              <a:spcBef>
                <a:spcPts val="500"/>
              </a:spcBef>
              <a:buClr>
                <a:schemeClr val="tx2"/>
              </a:buClr>
              <a:buSzPct val="100000"/>
              <a:buFont typeface="Arial" panose="020B0604020202020204" pitchFamily="34" charset="0"/>
              <a:buChar char="•"/>
              <a:defRPr lang="en-US" sz="1600" b="0" i="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nSpc>
                <a:spcPct val="110000"/>
              </a:lnSpc>
              <a:spcBef>
                <a:spcPts val="500"/>
              </a:spcBef>
              <a:buClr>
                <a:schemeClr val="tx2"/>
              </a:buClr>
              <a:buSzPct val="100000"/>
              <a:buFont typeface="Arial" panose="020B0604020202020204" pitchFamily="34" charset="0"/>
              <a:buChar char="•"/>
              <a:defRPr lang="en-US" sz="1200" b="0" i="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fld id="{A8F752DB-0912-7445-B82A-071A76711F1E}" type="datetime4">
              <a:rPr lang="en-US" smtClean="0">
                <a:solidFill>
                  <a:schemeClr val="bg1"/>
                </a:solidFill>
              </a:rPr>
              <a:pPr lvl="0"/>
              <a:t>October 16, 2023</a:t>
            </a:fld>
            <a:endParaRPr lang="en-US">
              <a:solidFill>
                <a:schemeClr val="bg1"/>
              </a:solidFill>
            </a:endParaRPr>
          </a:p>
        </p:txBody>
      </p:sp>
      <p:pic>
        <p:nvPicPr>
          <p:cNvPr id="14" name="Picture 13">
            <a:extLst>
              <a:ext uri="{FF2B5EF4-FFF2-40B4-BE49-F238E27FC236}">
                <a16:creationId xmlns:a16="http://schemas.microsoft.com/office/drawing/2014/main" id="{7A57A6BB-E5B9-8A48-BD15-0435C45E14E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78896" y="912024"/>
            <a:ext cx="2234206" cy="882114"/>
          </a:xfrm>
          <a:prstGeom prst="rect">
            <a:avLst/>
          </a:prstGeom>
        </p:spPr>
      </p:pic>
      <p:sp>
        <p:nvSpPr>
          <p:cNvPr id="9" name="Frame 8">
            <a:extLst>
              <a:ext uri="{FF2B5EF4-FFF2-40B4-BE49-F238E27FC236}">
                <a16:creationId xmlns:a16="http://schemas.microsoft.com/office/drawing/2014/main" id="{B14725CC-3998-E045-9086-4F2572F56010}"/>
              </a:ext>
            </a:extLst>
          </p:cNvPr>
          <p:cNvSpPr/>
          <p:nvPr userDrawn="1"/>
        </p:nvSpPr>
        <p:spPr>
          <a:xfrm>
            <a:off x="230124" y="228600"/>
            <a:ext cx="11731752" cy="6400800"/>
          </a:xfrm>
          <a:prstGeom prst="frame">
            <a:avLst>
              <a:gd name="adj1" fmla="val 5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790508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2943EDA-D0EF-DB42-81D7-4F058C0FF2D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08500" y="-407"/>
            <a:ext cx="7683500" cy="6858814"/>
          </a:xfrm>
          <a:prstGeom prst="rect">
            <a:avLst/>
          </a:prstGeom>
        </p:spPr>
      </p:pic>
      <p:sp>
        <p:nvSpPr>
          <p:cNvPr id="9" name="Rectangle 8">
            <a:extLst>
              <a:ext uri="{FF2B5EF4-FFF2-40B4-BE49-F238E27FC236}">
                <a16:creationId xmlns:a16="http://schemas.microsoft.com/office/drawing/2014/main" id="{98C677D6-9F08-804C-8FA5-6B79A74098EA}"/>
              </a:ext>
            </a:extLst>
          </p:cNvPr>
          <p:cNvSpPr/>
          <p:nvPr userDrawn="1"/>
        </p:nvSpPr>
        <p:spPr>
          <a:xfrm>
            <a:off x="1" y="0"/>
            <a:ext cx="526287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30A4C09-A4CB-3A4E-957A-0309611FE07A}"/>
              </a:ext>
            </a:extLst>
          </p:cNvPr>
          <p:cNvSpPr>
            <a:spLocks noGrp="1"/>
          </p:cNvSpPr>
          <p:nvPr>
            <p:ph type="body" sz="quarter" idx="13" hasCustomPrompt="1"/>
          </p:nvPr>
        </p:nvSpPr>
        <p:spPr>
          <a:xfrm>
            <a:off x="609601" y="2108200"/>
            <a:ext cx="3898899" cy="2400300"/>
          </a:xfrm>
        </p:spPr>
        <p:txBody>
          <a:bodyPr anchor="ctr">
            <a:noAutofit/>
          </a:bodyPr>
          <a:lstStyle>
            <a:lvl1pPr marL="0" indent="0" algn="l">
              <a:lnSpc>
                <a:spcPct val="90000"/>
              </a:lnSpc>
              <a:buNone/>
              <a:defRPr sz="4800" b="1" i="0">
                <a:solidFill>
                  <a:schemeClr val="accent1"/>
                </a:solidFill>
                <a:latin typeface="Avenir Heavy" panose="02000503020000020003" pitchFamily="2" charset="0"/>
                <a:ea typeface="Verdana" panose="020B0604030504040204" pitchFamily="34" charset="0"/>
                <a:cs typeface="Rubik Medium" pitchFamily="2" charset="-79"/>
              </a:defRPr>
            </a:lvl1pPr>
          </a:lstStyle>
          <a:p>
            <a:pPr lvl="0"/>
            <a:r>
              <a:rPr lang="en-US"/>
              <a:t>DIVIDER SLIDE</a:t>
            </a:r>
          </a:p>
        </p:txBody>
      </p:sp>
      <p:pic>
        <p:nvPicPr>
          <p:cNvPr id="11" name="Picture 10">
            <a:extLst>
              <a:ext uri="{FF2B5EF4-FFF2-40B4-BE49-F238E27FC236}">
                <a16:creationId xmlns:a16="http://schemas.microsoft.com/office/drawing/2014/main" id="{F3247EEE-13DB-FB49-9575-68EA3A83F915}"/>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09600" y="6123165"/>
            <a:ext cx="1149041" cy="453667"/>
          </a:xfrm>
          <a:prstGeom prst="rect">
            <a:avLst/>
          </a:prstGeom>
        </p:spPr>
      </p:pic>
      <p:sp>
        <p:nvSpPr>
          <p:cNvPr id="12" name="Rectangle 11">
            <a:extLst>
              <a:ext uri="{FF2B5EF4-FFF2-40B4-BE49-F238E27FC236}">
                <a16:creationId xmlns:a16="http://schemas.microsoft.com/office/drawing/2014/main" id="{D669C363-66A5-8947-8C32-FCF9310C433F}"/>
              </a:ext>
            </a:extLst>
          </p:cNvPr>
          <p:cNvSpPr/>
          <p:nvPr userDrawn="1"/>
        </p:nvSpPr>
        <p:spPr>
          <a:xfrm>
            <a:off x="0" y="0"/>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6808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1093430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0" y="457201"/>
            <a:ext cx="10972800" cy="484324"/>
          </a:xfrm>
        </p:spPr>
        <p:txBody>
          <a:bodyPr/>
          <a:lstStyle/>
          <a:p>
            <a:r>
              <a:rPr lang="en-US"/>
              <a:t>SIMPLE BULLETS</a:t>
            </a:r>
          </a:p>
        </p:txBody>
      </p:sp>
    </p:spTree>
    <p:extLst>
      <p:ext uri="{BB962C8B-B14F-4D97-AF65-F5344CB8AC3E}">
        <p14:creationId xmlns:p14="http://schemas.microsoft.com/office/powerpoint/2010/main" val="6936304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ULLETS_SIDEBAR">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747657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9" y="972439"/>
            <a:ext cx="7477417"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1" y="457201"/>
            <a:ext cx="7495106" cy="484324"/>
          </a:xfrm>
        </p:spPr>
        <p:txBody>
          <a:bodyPr/>
          <a:lstStyle/>
          <a:p>
            <a:r>
              <a:rPr lang="en-US"/>
              <a:t>SIMPLE BULLETS W/ SIDEBAR</a:t>
            </a:r>
          </a:p>
        </p:txBody>
      </p:sp>
      <p:sp>
        <p:nvSpPr>
          <p:cNvPr id="5" name="Rectangle 4">
            <a:extLst>
              <a:ext uri="{FF2B5EF4-FFF2-40B4-BE49-F238E27FC236}">
                <a16:creationId xmlns:a16="http://schemas.microsoft.com/office/drawing/2014/main" id="{812BE659-F3F1-3846-B541-0E49FACFE934}"/>
              </a:ext>
            </a:extLst>
          </p:cNvPr>
          <p:cNvSpPr/>
          <p:nvPr userDrawn="1"/>
        </p:nvSpPr>
        <p:spPr>
          <a:xfrm>
            <a:off x="8392617" y="88900"/>
            <a:ext cx="3799383" cy="6769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BC00F75-8EE4-C74A-A7D3-C063E1CED726}"/>
              </a:ext>
            </a:extLst>
          </p:cNvPr>
          <p:cNvSpPr/>
          <p:nvPr userDrawn="1"/>
        </p:nvSpPr>
        <p:spPr>
          <a:xfrm>
            <a:off x="0" y="0"/>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BEDE81C3-E9C9-3D4E-B3E0-37024B77CF10}"/>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accent2"/>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4" name="Text Placeholder 3">
            <a:extLst>
              <a:ext uri="{FF2B5EF4-FFF2-40B4-BE49-F238E27FC236}">
                <a16:creationId xmlns:a16="http://schemas.microsoft.com/office/drawing/2014/main" id="{6E24E1C7-9FB0-3044-B3D9-FC682B233086}"/>
              </a:ext>
            </a:extLst>
          </p:cNvPr>
          <p:cNvSpPr>
            <a:spLocks noGrp="1"/>
          </p:cNvSpPr>
          <p:nvPr>
            <p:ph type="body" sz="quarter" idx="19"/>
          </p:nvPr>
        </p:nvSpPr>
        <p:spPr>
          <a:xfrm>
            <a:off x="8839200" y="1396303"/>
            <a:ext cx="2743200" cy="4726976"/>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9" name="Slide Number Placeholder 7">
            <a:extLst>
              <a:ext uri="{FF2B5EF4-FFF2-40B4-BE49-F238E27FC236}">
                <a16:creationId xmlns:a16="http://schemas.microsoft.com/office/drawing/2014/main" id="{A10F0E0A-122E-534D-8D09-B217016CA69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175248263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52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8C677D6-9F08-804C-8FA5-6B79A74098EA}"/>
              </a:ext>
            </a:extLst>
          </p:cNvPr>
          <p:cNvSpPr/>
          <p:nvPr userDrawn="1"/>
        </p:nvSpPr>
        <p:spPr>
          <a:xfrm>
            <a:off x="1" y="0"/>
            <a:ext cx="5262879"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9">
            <a:extLst>
              <a:ext uri="{FF2B5EF4-FFF2-40B4-BE49-F238E27FC236}">
                <a16:creationId xmlns:a16="http://schemas.microsoft.com/office/drawing/2014/main" id="{030A4C09-A4CB-3A4E-957A-0309611FE07A}"/>
              </a:ext>
            </a:extLst>
          </p:cNvPr>
          <p:cNvSpPr>
            <a:spLocks noGrp="1"/>
          </p:cNvSpPr>
          <p:nvPr>
            <p:ph type="body" sz="quarter" idx="13" hasCustomPrompt="1"/>
          </p:nvPr>
        </p:nvSpPr>
        <p:spPr>
          <a:xfrm>
            <a:off x="609601" y="2108200"/>
            <a:ext cx="3898899" cy="2400300"/>
          </a:xfrm>
          <a:solidFill>
            <a:schemeClr val="accent5"/>
          </a:solidFill>
        </p:spPr>
        <p:txBody>
          <a:bodyPr anchor="ctr">
            <a:noAutofit/>
          </a:bodyPr>
          <a:lstStyle>
            <a:lvl1pPr marL="0" indent="0" algn="l">
              <a:lnSpc>
                <a:spcPct val="90000"/>
              </a:lnSpc>
              <a:buNone/>
              <a:defRPr sz="4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DIVIDER SLIDE</a:t>
            </a:r>
          </a:p>
        </p:txBody>
      </p:sp>
      <p:sp>
        <p:nvSpPr>
          <p:cNvPr id="12" name="Rectangle 11">
            <a:extLst>
              <a:ext uri="{FF2B5EF4-FFF2-40B4-BE49-F238E27FC236}">
                <a16:creationId xmlns:a16="http://schemas.microsoft.com/office/drawing/2014/main" id="{D669C363-66A5-8947-8C32-FCF9310C433F}"/>
              </a:ext>
            </a:extLst>
          </p:cNvPr>
          <p:cNvSpPr/>
          <p:nvPr userDrawn="1"/>
        </p:nvSpPr>
        <p:spPr>
          <a:xfrm>
            <a:off x="0" y="0"/>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xt&#10;&#10;Description automatically generated">
            <a:extLst>
              <a:ext uri="{FF2B5EF4-FFF2-40B4-BE49-F238E27FC236}">
                <a16:creationId xmlns:a16="http://schemas.microsoft.com/office/drawing/2014/main" id="{9FE5CDDB-BD89-9241-B669-5C3A53DB7330}"/>
              </a:ext>
            </a:extLst>
          </p:cNvPr>
          <p:cNvPicPr>
            <a:picLocks noChangeAspect="1"/>
          </p:cNvPicPr>
          <p:nvPr userDrawn="1"/>
        </p:nvPicPr>
        <p:blipFill>
          <a:blip r:embed="rId2"/>
          <a:stretch>
            <a:fillRect/>
          </a:stretch>
        </p:blipFill>
        <p:spPr>
          <a:xfrm>
            <a:off x="482355" y="5995282"/>
            <a:ext cx="1305344" cy="783207"/>
          </a:xfrm>
          <a:prstGeom prst="rect">
            <a:avLst/>
          </a:prstGeom>
        </p:spPr>
      </p:pic>
    </p:spTree>
    <p:extLst>
      <p:ext uri="{BB962C8B-B14F-4D97-AF65-F5344CB8AC3E}">
        <p14:creationId xmlns:p14="http://schemas.microsoft.com/office/powerpoint/2010/main" val="13451237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1093393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p:txBody>
          <a:bodyPr/>
          <a:lstStyle/>
          <a:p>
            <a:r>
              <a:rPr lang="en-US"/>
              <a:t>ONE COLUMN</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Tree>
    <p:extLst>
      <p:ext uri="{BB962C8B-B14F-4D97-AF65-F5344CB8AC3E}">
        <p14:creationId xmlns:p14="http://schemas.microsoft.com/office/powerpoint/2010/main" val="40131494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XT_SIDEBAR">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749458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a:xfrm>
            <a:off x="633046" y="457201"/>
            <a:ext cx="7494588" cy="484324"/>
          </a:xfrm>
        </p:spPr>
        <p:txBody>
          <a:bodyPr/>
          <a:lstStyle/>
          <a:p>
            <a:r>
              <a:rPr lang="en-US"/>
              <a:t>ONE COLUMN W/ SIDEBAR</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7499488"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2" name="Rectangle 1">
            <a:extLst>
              <a:ext uri="{FF2B5EF4-FFF2-40B4-BE49-F238E27FC236}">
                <a16:creationId xmlns:a16="http://schemas.microsoft.com/office/drawing/2014/main" id="{1855C55C-AFC0-DC4A-8FE2-00E160DA13B5}"/>
              </a:ext>
            </a:extLst>
          </p:cNvPr>
          <p:cNvSpPr/>
          <p:nvPr userDrawn="1"/>
        </p:nvSpPr>
        <p:spPr>
          <a:xfrm>
            <a:off x="8392250" y="88900"/>
            <a:ext cx="3799750" cy="67691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8">
            <a:extLst>
              <a:ext uri="{FF2B5EF4-FFF2-40B4-BE49-F238E27FC236}">
                <a16:creationId xmlns:a16="http://schemas.microsoft.com/office/drawing/2014/main" id="{9DF4F0AC-DF2F-2440-8588-A3E43C984E98}"/>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accent2"/>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15" name="Text Placeholder 3">
            <a:extLst>
              <a:ext uri="{FF2B5EF4-FFF2-40B4-BE49-F238E27FC236}">
                <a16:creationId xmlns:a16="http://schemas.microsoft.com/office/drawing/2014/main" id="{7761D298-1DE8-B948-BEF3-6E35C08C77C6}"/>
              </a:ext>
            </a:extLst>
          </p:cNvPr>
          <p:cNvSpPr>
            <a:spLocks noGrp="1"/>
          </p:cNvSpPr>
          <p:nvPr>
            <p:ph type="body" sz="quarter" idx="19"/>
          </p:nvPr>
        </p:nvSpPr>
        <p:spPr>
          <a:xfrm>
            <a:off x="8839200" y="1396302"/>
            <a:ext cx="2743200" cy="4744391"/>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8" name="Slide Number Placeholder 7">
            <a:extLst>
              <a:ext uri="{FF2B5EF4-FFF2-40B4-BE49-F238E27FC236}">
                <a16:creationId xmlns:a16="http://schemas.microsoft.com/office/drawing/2014/main" id="{CE0A601D-D624-EB4D-9003-B1E4ADE20A1E}"/>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7201762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p15:clr>
            <a:srgbClr val="FBAE40"/>
          </p15:clr>
        </p15:guide>
        <p15:guide id="2" pos="52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400"/>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77337"/>
            <a:ext cx="5325578" cy="4045942"/>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AF71D006-89F6-8F49-AC44-D054C5E78799}"/>
              </a:ext>
            </a:extLst>
          </p:cNvPr>
          <p:cNvSpPr>
            <a:spLocks noGrp="1"/>
          </p:cNvSpPr>
          <p:nvPr>
            <p:ph type="title" hasCustomPrompt="1"/>
          </p:nvPr>
        </p:nvSpPr>
        <p:spPr/>
        <p:txBody>
          <a:bodyPr/>
          <a:lstStyle/>
          <a:p>
            <a:r>
              <a:rPr lang="en-US"/>
              <a:t>TWO COLUMN</a:t>
            </a:r>
          </a:p>
        </p:txBody>
      </p:sp>
      <p:sp>
        <p:nvSpPr>
          <p:cNvPr id="10" name="Text Placeholder 8">
            <a:extLst>
              <a:ext uri="{FF2B5EF4-FFF2-40B4-BE49-F238E27FC236}">
                <a16:creationId xmlns:a16="http://schemas.microsoft.com/office/drawing/2014/main" id="{CA6742B0-4B7B-144D-89D3-1E9998902EF9}"/>
              </a:ext>
            </a:extLst>
          </p:cNvPr>
          <p:cNvSpPr>
            <a:spLocks noGrp="1"/>
          </p:cNvSpPr>
          <p:nvPr>
            <p:ph type="body" sz="quarter" idx="15" hasCustomPrompt="1"/>
          </p:nvPr>
        </p:nvSpPr>
        <p:spPr>
          <a:xfrm>
            <a:off x="625888" y="1554480"/>
            <a:ext cx="5295324" cy="393700"/>
          </a:xfrm>
        </p:spPr>
        <p:txBody>
          <a:bodyPr vert="horz" lIns="0" tIns="0" rIns="0" bIns="0" rtlCol="0" anchor="b" anchorCtr="0">
            <a:noAutofit/>
          </a:bodyPr>
          <a:lstStyle>
            <a:lvl1pPr marL="0" indent="0">
              <a:lnSpc>
                <a:spcPct val="100000"/>
              </a:lnSpc>
              <a:buNone/>
              <a:defRPr lang="en-US" sz="2000" dirty="0">
                <a:solidFill>
                  <a:schemeClr val="accent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2" name="Text Placeholder 8">
            <a:extLst>
              <a:ext uri="{FF2B5EF4-FFF2-40B4-BE49-F238E27FC236}">
                <a16:creationId xmlns:a16="http://schemas.microsoft.com/office/drawing/2014/main" id="{45A20E53-E60A-D148-ADE3-217B9C0555D8}"/>
              </a:ext>
            </a:extLst>
          </p:cNvPr>
          <p:cNvSpPr>
            <a:spLocks noGrp="1"/>
          </p:cNvSpPr>
          <p:nvPr>
            <p:ph type="body" sz="quarter" idx="16" hasCustomPrompt="1"/>
          </p:nvPr>
        </p:nvSpPr>
        <p:spPr>
          <a:xfrm>
            <a:off x="6233376" y="1554480"/>
            <a:ext cx="5295324" cy="393700"/>
          </a:xfrm>
        </p:spPr>
        <p:txBody>
          <a:bodyPr vert="horz" lIns="0" tIns="0" rIns="0" bIns="0" rtlCol="0" anchor="b" anchorCtr="0">
            <a:noAutofit/>
          </a:bodyPr>
          <a:lstStyle>
            <a:lvl1pPr marL="0" indent="0">
              <a:lnSpc>
                <a:spcPct val="100000"/>
              </a:lnSpc>
              <a:buNone/>
              <a:defRPr lang="en-US" sz="2000" dirty="0">
                <a:solidFill>
                  <a:schemeClr val="accent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Tree>
    <p:extLst>
      <p:ext uri="{BB962C8B-B14F-4D97-AF65-F5344CB8AC3E}">
        <p14:creationId xmlns:p14="http://schemas.microsoft.com/office/powerpoint/2010/main" val="20642476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REE_COLUMN">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132108-D7DE-3745-A51E-78481AA52BD0}"/>
              </a:ext>
            </a:extLst>
          </p:cNvPr>
          <p:cNvSpPr>
            <a:spLocks noGrp="1"/>
          </p:cNvSpPr>
          <p:nvPr>
            <p:ph type="title" hasCustomPrompt="1"/>
          </p:nvPr>
        </p:nvSpPr>
        <p:spPr/>
        <p:txBody>
          <a:bodyPr/>
          <a:lstStyle/>
          <a:p>
            <a:r>
              <a:rPr lang="en-US"/>
              <a:t>THREE COLUMN</a:t>
            </a:r>
          </a:p>
        </p:txBody>
      </p:sp>
      <p:sp>
        <p:nvSpPr>
          <p:cNvPr id="13" name="Text Placeholder 8">
            <a:extLst>
              <a:ext uri="{FF2B5EF4-FFF2-40B4-BE49-F238E27FC236}">
                <a16:creationId xmlns:a16="http://schemas.microsoft.com/office/drawing/2014/main" id="{E18894EB-AE11-3647-98FC-533AEB7F989D}"/>
              </a:ext>
            </a:extLst>
          </p:cNvPr>
          <p:cNvSpPr>
            <a:spLocks noGrp="1"/>
          </p:cNvSpPr>
          <p:nvPr>
            <p:ph type="body" sz="quarter" idx="15" hasCustomPrompt="1"/>
          </p:nvPr>
        </p:nvSpPr>
        <p:spPr>
          <a:xfrm>
            <a:off x="625888" y="1554480"/>
            <a:ext cx="3450811" cy="393700"/>
          </a:xfrm>
        </p:spPr>
        <p:txBody>
          <a:bodyPr vert="horz" lIns="0" tIns="0" rIns="0" bIns="0" rtlCol="0" anchor="b" anchorCtr="0">
            <a:noAutofit/>
          </a:bodyPr>
          <a:lstStyle>
            <a:lvl1pPr marL="0" indent="0">
              <a:lnSpc>
                <a:spcPct val="100000"/>
              </a:lnSpc>
              <a:buNone/>
              <a:defRPr lang="en-US" sz="2000" dirty="0">
                <a:solidFill>
                  <a:schemeClr val="accent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4" name="Text Placeholder 8">
            <a:extLst>
              <a:ext uri="{FF2B5EF4-FFF2-40B4-BE49-F238E27FC236}">
                <a16:creationId xmlns:a16="http://schemas.microsoft.com/office/drawing/2014/main" id="{B246D0B6-534F-E143-B944-29D787BAFBCB}"/>
              </a:ext>
            </a:extLst>
          </p:cNvPr>
          <p:cNvSpPr>
            <a:spLocks noGrp="1"/>
          </p:cNvSpPr>
          <p:nvPr>
            <p:ph type="body" sz="quarter" idx="20" hasCustomPrompt="1"/>
          </p:nvPr>
        </p:nvSpPr>
        <p:spPr>
          <a:xfrm>
            <a:off x="4370594" y="1554480"/>
            <a:ext cx="3450811" cy="393700"/>
          </a:xfrm>
        </p:spPr>
        <p:txBody>
          <a:bodyPr vert="horz" lIns="0" tIns="0" rIns="0" bIns="0" rtlCol="0" anchor="b" anchorCtr="0">
            <a:noAutofit/>
          </a:bodyPr>
          <a:lstStyle>
            <a:lvl1pPr marL="0" indent="0">
              <a:lnSpc>
                <a:spcPct val="100000"/>
              </a:lnSpc>
              <a:buNone/>
              <a:defRPr lang="en-US" sz="2000" dirty="0">
                <a:solidFill>
                  <a:schemeClr val="accent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5" name="Text Placeholder 8">
            <a:extLst>
              <a:ext uri="{FF2B5EF4-FFF2-40B4-BE49-F238E27FC236}">
                <a16:creationId xmlns:a16="http://schemas.microsoft.com/office/drawing/2014/main" id="{80A41FA9-4C2C-CC4F-BA42-5FC4D2EEC437}"/>
              </a:ext>
            </a:extLst>
          </p:cNvPr>
          <p:cNvSpPr>
            <a:spLocks noGrp="1"/>
          </p:cNvSpPr>
          <p:nvPr>
            <p:ph type="body" sz="quarter" idx="21" hasCustomPrompt="1"/>
          </p:nvPr>
        </p:nvSpPr>
        <p:spPr>
          <a:xfrm>
            <a:off x="8115300" y="1554480"/>
            <a:ext cx="3450811" cy="393700"/>
          </a:xfrm>
        </p:spPr>
        <p:txBody>
          <a:bodyPr vert="horz" lIns="0" tIns="0" rIns="0" bIns="0" rtlCol="0" anchor="b" anchorCtr="0">
            <a:noAutofit/>
          </a:bodyPr>
          <a:lstStyle>
            <a:lvl1pPr marL="0" indent="0">
              <a:lnSpc>
                <a:spcPct val="100000"/>
              </a:lnSpc>
              <a:buNone/>
              <a:defRPr lang="en-US" sz="2000" dirty="0">
                <a:solidFill>
                  <a:schemeClr val="accent1"/>
                </a:solidFill>
                <a:latin typeface="Avenir Medium" panose="02000503020000020003" pitchFamily="2" charset="0"/>
                <a:cs typeface="Rubik Medium" pitchFamily="2" charset="-79"/>
              </a:defRPr>
            </a:lvl1pPr>
          </a:lstStyle>
          <a:p>
            <a:pPr marL="0" lvl="0" indent="0">
              <a:lnSpc>
                <a:spcPct val="100000"/>
              </a:lnSpc>
              <a:buNone/>
            </a:pPr>
            <a:r>
              <a:rPr lang="en-US"/>
              <a:t>Subtitle</a:t>
            </a:r>
          </a:p>
        </p:txBody>
      </p:sp>
      <p:sp>
        <p:nvSpPr>
          <p:cNvPr id="17" name="Content Placeholder 7">
            <a:extLst>
              <a:ext uri="{FF2B5EF4-FFF2-40B4-BE49-F238E27FC236}">
                <a16:creationId xmlns:a16="http://schemas.microsoft.com/office/drawing/2014/main" id="{23979181-A85F-8F46-9F5B-E1434F737C21}"/>
              </a:ext>
            </a:extLst>
          </p:cNvPr>
          <p:cNvSpPr>
            <a:spLocks noGrp="1"/>
          </p:cNvSpPr>
          <p:nvPr>
            <p:ph sz="quarter" idx="13"/>
          </p:nvPr>
        </p:nvSpPr>
        <p:spPr>
          <a:xfrm>
            <a:off x="633046"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7">
            <a:extLst>
              <a:ext uri="{FF2B5EF4-FFF2-40B4-BE49-F238E27FC236}">
                <a16:creationId xmlns:a16="http://schemas.microsoft.com/office/drawing/2014/main" id="{FCE0BBCF-20B0-F742-A2BD-CD8019EEC1E1}"/>
              </a:ext>
            </a:extLst>
          </p:cNvPr>
          <p:cNvSpPr>
            <a:spLocks noGrp="1"/>
          </p:cNvSpPr>
          <p:nvPr>
            <p:ph sz="quarter" idx="22"/>
          </p:nvPr>
        </p:nvSpPr>
        <p:spPr>
          <a:xfrm>
            <a:off x="4382317"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7">
            <a:extLst>
              <a:ext uri="{FF2B5EF4-FFF2-40B4-BE49-F238E27FC236}">
                <a16:creationId xmlns:a16="http://schemas.microsoft.com/office/drawing/2014/main" id="{D1E55806-061F-134A-B860-D1AB41F66F07}"/>
              </a:ext>
            </a:extLst>
          </p:cNvPr>
          <p:cNvSpPr>
            <a:spLocks noGrp="1"/>
          </p:cNvSpPr>
          <p:nvPr>
            <p:ph sz="quarter" idx="23"/>
          </p:nvPr>
        </p:nvSpPr>
        <p:spPr>
          <a:xfrm>
            <a:off x="8131589" y="2057399"/>
            <a:ext cx="3450811"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70391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ULTI_INFO">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0FBE5B2C-388E-454C-886A-EAB3E77B3576}"/>
              </a:ext>
            </a:extLst>
          </p:cNvPr>
          <p:cNvSpPr>
            <a:spLocks noGrp="1"/>
          </p:cNvSpPr>
          <p:nvPr>
            <p:ph sz="quarter" idx="13"/>
          </p:nvPr>
        </p:nvSpPr>
        <p:spPr>
          <a:xfrm>
            <a:off x="633046" y="2057399"/>
            <a:ext cx="5288166"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 name="Content Placeholder 7">
            <a:extLst>
              <a:ext uri="{FF2B5EF4-FFF2-40B4-BE49-F238E27FC236}">
                <a16:creationId xmlns:a16="http://schemas.microsoft.com/office/drawing/2014/main" id="{E2247C7E-9949-9C40-917C-E0DAD86F1FCD}"/>
              </a:ext>
            </a:extLst>
          </p:cNvPr>
          <p:cNvSpPr>
            <a:spLocks noGrp="1"/>
          </p:cNvSpPr>
          <p:nvPr>
            <p:ph sz="quarter" idx="14"/>
          </p:nvPr>
        </p:nvSpPr>
        <p:spPr>
          <a:xfrm>
            <a:off x="6233376" y="2057399"/>
            <a:ext cx="5325578" cy="4065879"/>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8996A88E-9D0D-6E4C-AB61-620BD700301D}"/>
              </a:ext>
            </a:extLst>
          </p:cNvPr>
          <p:cNvSpPr>
            <a:spLocks noGrp="1"/>
          </p:cNvSpPr>
          <p:nvPr>
            <p:ph type="title" hasCustomPrompt="1"/>
          </p:nvPr>
        </p:nvSpPr>
        <p:spPr/>
        <p:txBody>
          <a:bodyPr/>
          <a:lstStyle/>
          <a:p>
            <a:r>
              <a:rPr lang="en-US"/>
              <a:t>MULTI-INFORMATION</a:t>
            </a:r>
          </a:p>
        </p:txBody>
      </p:sp>
      <p:sp>
        <p:nvSpPr>
          <p:cNvPr id="11" name="Text Placeholder 8">
            <a:extLst>
              <a:ext uri="{FF2B5EF4-FFF2-40B4-BE49-F238E27FC236}">
                <a16:creationId xmlns:a16="http://schemas.microsoft.com/office/drawing/2014/main" id="{FD6499FC-E424-D24C-A3F8-CB853586C77A}"/>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smtClean="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Various Information including charts, graphs, and tables</a:t>
            </a:r>
          </a:p>
        </p:txBody>
      </p:sp>
    </p:spTree>
    <p:extLst>
      <p:ext uri="{BB962C8B-B14F-4D97-AF65-F5344CB8AC3E}">
        <p14:creationId xmlns:p14="http://schemas.microsoft.com/office/powerpoint/2010/main" val="5535403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96">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ATEM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09600" y="3071944"/>
            <a:ext cx="5029202" cy="714106"/>
          </a:xfrm>
        </p:spPr>
        <p:txBody>
          <a:bodyPr wrap="square" lIns="0" rIns="0" anchor="ctr">
            <a:spAutoFit/>
          </a:bodyPr>
          <a:lstStyle>
            <a:lvl1pPr marL="0" indent="0">
              <a:lnSpc>
                <a:spcPct val="110000"/>
              </a:lnSpc>
              <a:buNone/>
              <a:defRPr sz="2000" b="0" i="0">
                <a:solidFill>
                  <a:schemeClr val="accent2"/>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33046" y="457200"/>
            <a:ext cx="5339129" cy="781049"/>
          </a:xfrm>
        </p:spPr>
        <p:txBody>
          <a:bodyPr/>
          <a:lstStyle/>
          <a:p>
            <a:r>
              <a:rPr lang="en-US"/>
              <a:t>IMAGE &amp; STATEMENT</a:t>
            </a:r>
            <a:br>
              <a:rPr lang="en-US"/>
            </a:br>
            <a:r>
              <a:rPr lang="en-US"/>
              <a:t>LEFT</a:t>
            </a:r>
          </a:p>
        </p:txBody>
      </p:sp>
    </p:spTree>
    <p:extLst>
      <p:ext uri="{BB962C8B-B14F-4D97-AF65-F5344CB8AC3E}">
        <p14:creationId xmlns:p14="http://schemas.microsoft.com/office/powerpoint/2010/main" val="24866483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ATEM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88900"/>
            <a:ext cx="6096001" cy="6769100"/>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6515100" y="3071944"/>
            <a:ext cx="5067300" cy="714106"/>
          </a:xfrm>
        </p:spPr>
        <p:txBody>
          <a:bodyPr wrap="square" lIns="0" rIns="0" anchor="ctr">
            <a:spAutoFit/>
          </a:bodyPr>
          <a:lstStyle>
            <a:lvl1pPr marL="0" indent="0">
              <a:lnSpc>
                <a:spcPct val="110000"/>
              </a:lnSpc>
              <a:buNone/>
              <a:defRPr sz="2000" b="0" i="0">
                <a:solidFill>
                  <a:schemeClr val="accent2"/>
                </a:solidFill>
                <a:latin typeface="Avenir Medium" panose="02000503020000020003" pitchFamily="2" charset="0"/>
                <a:ea typeface="Verdana" panose="020B0604030504040204" pitchFamily="34" charset="0"/>
                <a:cs typeface="Rubik" pitchFamily="2" charset="-79"/>
              </a:defRPr>
            </a:lvl1pPr>
          </a:lstStyle>
          <a:p>
            <a:pPr lvl="0"/>
            <a:r>
              <a:rPr lang="en-US"/>
              <a:t>Some copy goes here to say something important, no more than a few lines.</a:t>
            </a:r>
          </a:p>
        </p:txBody>
      </p:sp>
      <p:sp>
        <p:nvSpPr>
          <p:cNvPr id="5" name="Title 4">
            <a:extLst>
              <a:ext uri="{FF2B5EF4-FFF2-40B4-BE49-F238E27FC236}">
                <a16:creationId xmlns:a16="http://schemas.microsoft.com/office/drawing/2014/main" id="{47C2C588-50C5-EE47-AC81-31006B3B2732}"/>
              </a:ext>
            </a:extLst>
          </p:cNvPr>
          <p:cNvSpPr>
            <a:spLocks noGrp="1"/>
          </p:cNvSpPr>
          <p:nvPr>
            <p:ph type="title" hasCustomPrompt="1"/>
          </p:nvPr>
        </p:nvSpPr>
        <p:spPr>
          <a:xfrm>
            <a:off x="6515101" y="457200"/>
            <a:ext cx="5067300" cy="781049"/>
          </a:xfrm>
        </p:spPr>
        <p:txBody>
          <a:bodyPr/>
          <a:lstStyle/>
          <a:p>
            <a:r>
              <a:rPr lang="en-US"/>
              <a:t>IMAGE &amp; STATEMENT</a:t>
            </a:r>
            <a:br>
              <a:rPr lang="en-US"/>
            </a:br>
            <a:r>
              <a:rPr lang="en-US"/>
              <a:t>RIGHT</a:t>
            </a:r>
          </a:p>
        </p:txBody>
      </p:sp>
    </p:spTree>
    <p:extLst>
      <p:ext uri="{BB962C8B-B14F-4D97-AF65-F5344CB8AC3E}">
        <p14:creationId xmlns:p14="http://schemas.microsoft.com/office/powerpoint/2010/main" val="34351887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_IMAGE_LEF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609600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33046" y="457201"/>
            <a:ext cx="5262929" cy="809624"/>
          </a:xfrm>
        </p:spPr>
        <p:txBody>
          <a:bodyPr/>
          <a:lstStyle/>
          <a:p>
            <a:r>
              <a:rPr lang="en-US"/>
              <a:t>IMAGE &amp; CONTENT</a:t>
            </a:r>
            <a:br>
              <a:rPr lang="en-US"/>
            </a:br>
            <a:r>
              <a:rPr lang="en-US"/>
              <a:t>LEFT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33046" y="1925685"/>
            <a:ext cx="5262929"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7407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_IMAGE_RIGH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1" y="88900"/>
            <a:ext cx="6095999" cy="6769099"/>
          </a:xfrm>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6" name="Title 5">
            <a:extLst>
              <a:ext uri="{FF2B5EF4-FFF2-40B4-BE49-F238E27FC236}">
                <a16:creationId xmlns:a16="http://schemas.microsoft.com/office/drawing/2014/main" id="{D87BB71D-18E8-2341-A03F-64C84E744D22}"/>
              </a:ext>
            </a:extLst>
          </p:cNvPr>
          <p:cNvSpPr>
            <a:spLocks noGrp="1"/>
          </p:cNvSpPr>
          <p:nvPr>
            <p:ph type="title" hasCustomPrompt="1"/>
          </p:nvPr>
        </p:nvSpPr>
        <p:spPr>
          <a:xfrm>
            <a:off x="6515101" y="457201"/>
            <a:ext cx="5067300" cy="809624"/>
          </a:xfrm>
        </p:spPr>
        <p:txBody>
          <a:bodyPr/>
          <a:lstStyle/>
          <a:p>
            <a:r>
              <a:rPr lang="en-US"/>
              <a:t>IMAGE &amp; CONTENT</a:t>
            </a:r>
            <a:br>
              <a:rPr lang="en-US"/>
            </a:br>
            <a:r>
              <a:rPr lang="en-US"/>
              <a:t>RIGHT</a:t>
            </a:r>
          </a:p>
        </p:txBody>
      </p:sp>
      <p:sp>
        <p:nvSpPr>
          <p:cNvPr id="16" name="Content Placeholder 7">
            <a:extLst>
              <a:ext uri="{FF2B5EF4-FFF2-40B4-BE49-F238E27FC236}">
                <a16:creationId xmlns:a16="http://schemas.microsoft.com/office/drawing/2014/main" id="{0833BAA0-CBD6-9C45-B152-FDE05C0AD174}"/>
              </a:ext>
            </a:extLst>
          </p:cNvPr>
          <p:cNvSpPr>
            <a:spLocks noGrp="1"/>
          </p:cNvSpPr>
          <p:nvPr>
            <p:ph sz="quarter" idx="26"/>
          </p:nvPr>
        </p:nvSpPr>
        <p:spPr>
          <a:xfrm>
            <a:off x="6515101" y="1925685"/>
            <a:ext cx="5067300" cy="4197594"/>
          </a:xfrm>
        </p:spPr>
        <p:txBody>
          <a:bodyPr/>
          <a:lstStyle>
            <a:lvl1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1pPr>
            <a:lvl2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2pPr>
            <a:lvl3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3pPr>
            <a:lvl4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4pPr>
            <a:lvl5pPr>
              <a:lnSpc>
                <a:spcPct val="110000"/>
              </a:lnSpc>
              <a:defRPr b="0" i="0">
                <a:solidFill>
                  <a:schemeClr val="tx2"/>
                </a:solidFill>
                <a:latin typeface="Georgia" panose="02040502050405020303" pitchFamily="18" charset="0"/>
                <a:ea typeface="Verdana" panose="020B0604030504040204" pitchFamily="34" charset="0"/>
                <a:cs typeface="Rubik" pitchFamily="2" charset="-79"/>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5869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pos="4104">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TATEMENT_PHOTO">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56B44-6459-C147-B05F-9B8A94B3614A}"/>
              </a:ext>
            </a:extLst>
          </p:cNvPr>
          <p:cNvSpPr>
            <a:spLocks noGrp="1"/>
          </p:cNvSpPr>
          <p:nvPr>
            <p:ph type="title" hasCustomPrompt="1"/>
          </p:nvPr>
        </p:nvSpPr>
        <p:spPr>
          <a:xfrm>
            <a:off x="1111955" y="4796153"/>
            <a:ext cx="9968089" cy="1048107"/>
          </a:xfrm>
          <a:effectLst/>
        </p:spPr>
        <p:txBody>
          <a:bodyPr wrap="square" anchor="ctr">
            <a:spAutoFit/>
          </a:bodyPr>
          <a:lstStyle>
            <a:lvl1pPr algn="ctr">
              <a:lnSpc>
                <a:spcPct val="110000"/>
              </a:lnSpc>
              <a:defRPr sz="3000" b="0" i="0">
                <a:solidFill>
                  <a:schemeClr val="bg1"/>
                </a:solidFill>
                <a:latin typeface="Avenir Book" panose="02000503020000020003" pitchFamily="2" charset="0"/>
                <a:ea typeface="Verdana" panose="020B0604030504040204" pitchFamily="34" charset="0"/>
                <a:cs typeface="Rubik" pitchFamily="2" charset="-79"/>
              </a:defRPr>
            </a:lvl1pPr>
          </a:lstStyle>
          <a:p>
            <a:r>
              <a:rPr lang="en-US"/>
              <a:t>Statement slide with a sentence or two here about something important</a:t>
            </a:r>
          </a:p>
        </p:txBody>
      </p:sp>
      <p:sp>
        <p:nvSpPr>
          <p:cNvPr id="6" name="Picture Placeholder 11">
            <a:extLst>
              <a:ext uri="{FF2B5EF4-FFF2-40B4-BE49-F238E27FC236}">
                <a16:creationId xmlns:a16="http://schemas.microsoft.com/office/drawing/2014/main" id="{65B63C78-525F-1248-9C04-E6423D7A4DA1}"/>
              </a:ext>
            </a:extLst>
          </p:cNvPr>
          <p:cNvSpPr>
            <a:spLocks noGrp="1"/>
          </p:cNvSpPr>
          <p:nvPr>
            <p:ph type="pic" sz="quarter" idx="13"/>
          </p:nvPr>
        </p:nvSpPr>
        <p:spPr>
          <a:xfrm>
            <a:off x="1" y="0"/>
            <a:ext cx="12192000" cy="3855155"/>
          </a:xfrm>
          <a:solidFill>
            <a:schemeClr val="tx2"/>
          </a:solidFill>
          <a:effectLst/>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4" name="Slide Number Placeholder 7">
            <a:extLst>
              <a:ext uri="{FF2B5EF4-FFF2-40B4-BE49-F238E27FC236}">
                <a16:creationId xmlns:a16="http://schemas.microsoft.com/office/drawing/2014/main" id="{65BE3399-8C26-4263-A673-D12F739E0FCD}"/>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4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9126367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1093430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0" y="457201"/>
            <a:ext cx="10972800" cy="484324"/>
          </a:xfrm>
        </p:spPr>
        <p:txBody>
          <a:bodyPr/>
          <a:lstStyle>
            <a:lvl1pPr>
              <a:defRPr>
                <a:solidFill>
                  <a:schemeClr val="accent5"/>
                </a:solidFill>
              </a:defRPr>
            </a:lvl1pPr>
          </a:lstStyle>
          <a:p>
            <a:r>
              <a:rPr lang="en-US"/>
              <a:t>SIMPLE BULLETS</a:t>
            </a:r>
          </a:p>
        </p:txBody>
      </p:sp>
      <p:sp>
        <p:nvSpPr>
          <p:cNvPr id="5" name="Slide Number Placeholder 7">
            <a:extLst>
              <a:ext uri="{FF2B5EF4-FFF2-40B4-BE49-F238E27FC236}">
                <a16:creationId xmlns:a16="http://schemas.microsoft.com/office/drawing/2014/main" id="{38646C8C-E7B6-FD4F-81A8-6887E4EA7061}"/>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7805330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userDrawn="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FULL_PHOTO_STATEMENT">
    <p:bg>
      <p:bgPr>
        <a:solidFill>
          <a:schemeClr val="tx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4D010E8-38A3-AA49-8830-0D60E8B0B191}"/>
              </a:ext>
            </a:extLst>
          </p:cNvPr>
          <p:cNvSpPr>
            <a:spLocks noGrp="1"/>
          </p:cNvSpPr>
          <p:nvPr>
            <p:ph type="pic" sz="quarter" idx="13"/>
          </p:nvPr>
        </p:nvSpPr>
        <p:spPr>
          <a:xfrm>
            <a:off x="0" y="-2"/>
            <a:ext cx="12192000" cy="6858001"/>
          </a:xfrm>
        </p:spPr>
        <p:txBody>
          <a:bodyPr/>
          <a:lstStyle>
            <a:lvl1pPr>
              <a:defRPr b="0" i="0">
                <a:latin typeface="Avenir Book" panose="02000503020000020003" pitchFamily="2" charset="0"/>
                <a:cs typeface="Rubik" pitchFamily="2" charset="-79"/>
              </a:defRPr>
            </a:lvl1pPr>
          </a:lstStyle>
          <a:p>
            <a:r>
              <a:rPr lang="en-US"/>
              <a:t>Click icon to add picture</a:t>
            </a:r>
          </a:p>
        </p:txBody>
      </p:sp>
      <p:sp>
        <p:nvSpPr>
          <p:cNvPr id="16" name="Text Placeholder 15">
            <a:extLst>
              <a:ext uri="{FF2B5EF4-FFF2-40B4-BE49-F238E27FC236}">
                <a16:creationId xmlns:a16="http://schemas.microsoft.com/office/drawing/2014/main" id="{555F2064-C172-AB48-AF4B-C359ADCC2A1A}"/>
              </a:ext>
            </a:extLst>
          </p:cNvPr>
          <p:cNvSpPr>
            <a:spLocks noGrp="1"/>
          </p:cNvSpPr>
          <p:nvPr>
            <p:ph type="body" sz="quarter" idx="14" hasCustomPrompt="1"/>
          </p:nvPr>
        </p:nvSpPr>
        <p:spPr>
          <a:xfrm>
            <a:off x="1677343" y="2574916"/>
            <a:ext cx="8837312" cy="1708160"/>
          </a:xfrm>
        </p:spPr>
        <p:txBody>
          <a:bodyPr wrap="square" lIns="457200" rIns="457200" anchor="ctr">
            <a:spAutoFit/>
          </a:bodyPr>
          <a:lstStyle>
            <a:lvl1pPr marL="0" indent="0" algn="ctr">
              <a:lnSpc>
                <a:spcPct val="100000"/>
              </a:lnSpc>
              <a:buNone/>
              <a:defRPr sz="3600" b="0" i="0">
                <a:solidFill>
                  <a:schemeClr val="bg1"/>
                </a:solidFill>
                <a:effectLst>
                  <a:outerShdw blurRad="520700" dist="38100" dir="2700000" algn="tl" rotWithShape="0">
                    <a:schemeClr val="tx1">
                      <a:alpha val="40000"/>
                    </a:schemeClr>
                  </a:outerShdw>
                </a:effectLst>
                <a:latin typeface="Avenir Book" panose="02000503020000020003" pitchFamily="2" charset="0"/>
                <a:ea typeface="Verdana" panose="020B0604030504040204" pitchFamily="34" charset="0"/>
                <a:cs typeface="Rubik" pitchFamily="2" charset="-79"/>
              </a:defRPr>
            </a:lvl1pPr>
          </a:lstStyle>
          <a:p>
            <a:pPr lvl="0"/>
            <a:r>
              <a:rPr lang="en-US"/>
              <a:t>Some brief copy, no more than a few sentences long, making a concise statement about something important.</a:t>
            </a:r>
          </a:p>
        </p:txBody>
      </p:sp>
      <p:sp>
        <p:nvSpPr>
          <p:cNvPr id="4" name="Slide Number Placeholder 7">
            <a:extLst>
              <a:ext uri="{FF2B5EF4-FFF2-40B4-BE49-F238E27FC236}">
                <a16:creationId xmlns:a16="http://schemas.microsoft.com/office/drawing/2014/main" id="{86DC1EA2-5AF0-49F3-8BE2-C4ACD042642B}"/>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4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335456455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HANKYOU">
    <p:bg>
      <p:bgPr>
        <a:solidFill>
          <a:schemeClr val="tx2"/>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9D22CDF-DE3E-0D45-95C5-6531C5734A7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id="{CD96EEAF-8CEA-2441-8F71-C2685CA25923}"/>
              </a:ext>
            </a:extLst>
          </p:cNvPr>
          <p:cNvSpPr/>
          <p:nvPr userDrawn="1"/>
        </p:nvSpPr>
        <p:spPr>
          <a:xfrm>
            <a:off x="0" y="2661920"/>
            <a:ext cx="8028512" cy="2412169"/>
          </a:xfrm>
          <a:prstGeom prst="rect">
            <a:avLst/>
          </a:pr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5761815-63B9-6044-B96B-2084A33E2485}"/>
              </a:ext>
            </a:extLst>
          </p:cNvPr>
          <p:cNvSpPr/>
          <p:nvPr userDrawn="1"/>
        </p:nvSpPr>
        <p:spPr>
          <a:xfrm>
            <a:off x="8255001" y="2661920"/>
            <a:ext cx="3937000" cy="241216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BE8D87F2-EE4A-4847-A486-34584CE6CB9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47267" y="3483287"/>
            <a:ext cx="1952469" cy="712598"/>
          </a:xfrm>
          <a:prstGeom prst="rect">
            <a:avLst/>
          </a:prstGeom>
        </p:spPr>
      </p:pic>
      <p:sp>
        <p:nvSpPr>
          <p:cNvPr id="6" name="Slide Number Placeholder 7">
            <a:extLst>
              <a:ext uri="{FF2B5EF4-FFF2-40B4-BE49-F238E27FC236}">
                <a16:creationId xmlns:a16="http://schemas.microsoft.com/office/drawing/2014/main" id="{34B40DA4-9686-4B46-971F-BFFE6CC661D4}"/>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4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206899329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473090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253100E-F3C6-4742-B4AF-6FE95918B2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3940"/>
            <a:ext cx="12192000" cy="6850120"/>
          </a:xfrm>
          <a:prstGeom prst="rect">
            <a:avLst/>
          </a:prstGeom>
        </p:spPr>
      </p:pic>
      <p:sp>
        <p:nvSpPr>
          <p:cNvPr id="8" name="Rectangle 7"/>
          <p:cNvSpPr/>
          <p:nvPr userDrawn="1"/>
        </p:nvSpPr>
        <p:spPr>
          <a:xfrm>
            <a:off x="5396366" y="3114136"/>
            <a:ext cx="6795635" cy="2286000"/>
          </a:xfrm>
          <a:prstGeom prst="rect">
            <a:avLst/>
          </a:prstGeom>
          <a:solidFill>
            <a:srgbClr val="2B465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solidFill>
                <a:schemeClr val="bg1"/>
              </a:solidFill>
              <a:highlight>
                <a:srgbClr val="508EAA"/>
              </a:highlight>
            </a:endParaRPr>
          </a:p>
        </p:txBody>
      </p:sp>
      <p:sp>
        <p:nvSpPr>
          <p:cNvPr id="9" name="Rectangle 8"/>
          <p:cNvSpPr/>
          <p:nvPr userDrawn="1"/>
        </p:nvSpPr>
        <p:spPr>
          <a:xfrm>
            <a:off x="0" y="3114136"/>
            <a:ext cx="5396365" cy="2286000"/>
          </a:xfrm>
          <a:prstGeom prst="rect">
            <a:avLst/>
          </a:prstGeom>
          <a:solidFill>
            <a:srgbClr val="000000">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Title 1"/>
          <p:cNvSpPr>
            <a:spLocks noGrp="1"/>
          </p:cNvSpPr>
          <p:nvPr>
            <p:ph type="ctrTitle"/>
          </p:nvPr>
        </p:nvSpPr>
        <p:spPr>
          <a:xfrm>
            <a:off x="5761668" y="3899674"/>
            <a:ext cx="5670757" cy="1463040"/>
          </a:xfrm>
          <a:prstGeom prst="rect">
            <a:avLst/>
          </a:prstGeom>
        </p:spPr>
        <p:txBody>
          <a:bodyPr lIns="0" tIns="0" rIns="0" bIns="0">
            <a:noAutofit/>
          </a:bodyPr>
          <a:lstStyle>
            <a:lvl1pPr>
              <a:lnSpc>
                <a:spcPts val="3300"/>
              </a:lnSpc>
              <a:defRPr sz="2700">
                <a:solidFill>
                  <a:schemeClr val="accent6"/>
                </a:solidFill>
              </a:defRPr>
            </a:lvl1pPr>
          </a:lstStyle>
          <a:p>
            <a:r>
              <a:rPr lang="en-US"/>
              <a:t>Click to edit Master title style</a:t>
            </a:r>
          </a:p>
        </p:txBody>
      </p:sp>
      <p:sp>
        <p:nvSpPr>
          <p:cNvPr id="3" name="Subtitle 2"/>
          <p:cNvSpPr>
            <a:spLocks noGrp="1"/>
          </p:cNvSpPr>
          <p:nvPr>
            <p:ph type="subTitle" idx="1"/>
          </p:nvPr>
        </p:nvSpPr>
        <p:spPr>
          <a:xfrm>
            <a:off x="5761668" y="3315001"/>
            <a:ext cx="5670757" cy="484464"/>
          </a:xfrm>
          <a:prstGeom prst="rect">
            <a:avLst/>
          </a:prstGeom>
        </p:spPr>
        <p:txBody>
          <a:bodyPr lIns="0" tIns="0" rIns="0" bIns="0" anchor="b">
            <a:noAutofit/>
          </a:bodyPr>
          <a:lstStyle>
            <a:lvl1pPr marL="0" indent="0" algn="l">
              <a:buNone/>
              <a:defRPr sz="2000" b="0">
                <a:solidFill>
                  <a:schemeClr val="bg1"/>
                </a:solidFill>
                <a:latin typeface="+mn-lt"/>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p>
        </p:txBody>
      </p:sp>
      <p:pic>
        <p:nvPicPr>
          <p:cNvPr id="5" name="Picture 4" descr="Text&#10;&#10;Description automatically generated">
            <a:extLst>
              <a:ext uri="{FF2B5EF4-FFF2-40B4-BE49-F238E27FC236}">
                <a16:creationId xmlns:a16="http://schemas.microsoft.com/office/drawing/2014/main" id="{F248E104-413D-8C49-96F3-7D93C0A15D57}"/>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saturation sat="185000"/>
                    </a14:imgEffect>
                  </a14:imgLayer>
                </a14:imgProps>
              </a:ext>
              <a:ext uri="{28A0092B-C50C-407E-A947-70E740481C1C}">
                <a14:useLocalDpi xmlns:a14="http://schemas.microsoft.com/office/drawing/2010/main" val="0"/>
              </a:ext>
            </a:extLst>
          </a:blip>
          <a:stretch>
            <a:fillRect/>
          </a:stretch>
        </p:blipFill>
        <p:spPr>
          <a:xfrm>
            <a:off x="1371163" y="3193458"/>
            <a:ext cx="3353673" cy="2011680"/>
          </a:xfrm>
          <a:prstGeom prst="rect">
            <a:avLst/>
          </a:prstGeom>
          <a:effectLst>
            <a:outerShdw blurRad="50800" dist="50800" dir="5400000" algn="ctr" rotWithShape="0">
              <a:srgbClr val="000000">
                <a:alpha val="40664"/>
              </a:srgbClr>
            </a:outerShdw>
          </a:effectLst>
        </p:spPr>
      </p:pic>
    </p:spTree>
    <p:extLst>
      <p:ext uri="{BB962C8B-B14F-4D97-AF65-F5344CB8AC3E}">
        <p14:creationId xmlns:p14="http://schemas.microsoft.com/office/powerpoint/2010/main" val="1885402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S_SIDEBAR">
    <p:spTree>
      <p:nvGrpSpPr>
        <p:cNvPr id="1" name=""/>
        <p:cNvGrpSpPr/>
        <p:nvPr/>
      </p:nvGrpSpPr>
      <p:grpSpPr>
        <a:xfrm>
          <a:off x="0" y="0"/>
          <a:ext cx="0" cy="0"/>
          <a:chOff x="0" y="0"/>
          <a:chExt cx="0" cy="0"/>
        </a:xfrm>
      </p:grpSpPr>
      <p:sp>
        <p:nvSpPr>
          <p:cNvPr id="49" name="Text Placeholder 48">
            <a:extLst>
              <a:ext uri="{FF2B5EF4-FFF2-40B4-BE49-F238E27FC236}">
                <a16:creationId xmlns:a16="http://schemas.microsoft.com/office/drawing/2014/main" id="{C3DAD272-D1F5-7944-A6D4-177A22554169}"/>
              </a:ext>
            </a:extLst>
          </p:cNvPr>
          <p:cNvSpPr>
            <a:spLocks noGrp="1"/>
          </p:cNvSpPr>
          <p:nvPr>
            <p:ph type="body" sz="quarter" idx="13" hasCustomPrompt="1"/>
          </p:nvPr>
        </p:nvSpPr>
        <p:spPr>
          <a:xfrm>
            <a:off x="628848" y="1969479"/>
            <a:ext cx="7476574" cy="4153800"/>
          </a:xfrm>
        </p:spPr>
        <p:txBody>
          <a:bodyPr lIns="0" tIns="0">
            <a:normAutofit/>
          </a:bodyPr>
          <a:lstStyle>
            <a:lvl1pPr marL="274320" indent="-274320">
              <a:lnSpc>
                <a:spcPct val="110000"/>
              </a:lnSpc>
              <a:buClr>
                <a:schemeClr val="tx2"/>
              </a:buClr>
              <a:buSzPct val="90000"/>
              <a:buFont typeface="Arial" panose="020B0604020202020204" pitchFamily="34" charset="0"/>
              <a:buChar char="•"/>
              <a:defRPr sz="20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List Item One</a:t>
            </a:r>
          </a:p>
          <a:p>
            <a:pPr lvl="0"/>
            <a:r>
              <a:rPr lang="en-US"/>
              <a:t>List Item Two</a:t>
            </a:r>
          </a:p>
          <a:p>
            <a:pPr lvl="0"/>
            <a:r>
              <a:rPr lang="en-US"/>
              <a:t>List Item Three</a:t>
            </a:r>
          </a:p>
          <a:p>
            <a:pPr lvl="0"/>
            <a:r>
              <a:rPr lang="en-US"/>
              <a:t>List Item Four</a:t>
            </a:r>
          </a:p>
          <a:p>
            <a:pPr lvl="0"/>
            <a:r>
              <a:rPr lang="en-US"/>
              <a:t>List Item Six</a:t>
            </a:r>
          </a:p>
        </p:txBody>
      </p:sp>
      <p:sp>
        <p:nvSpPr>
          <p:cNvPr id="94" name="Text Placeholder 8">
            <a:extLst>
              <a:ext uri="{FF2B5EF4-FFF2-40B4-BE49-F238E27FC236}">
                <a16:creationId xmlns:a16="http://schemas.microsoft.com/office/drawing/2014/main" id="{870364B7-95E8-2D45-8771-4F3E60C42D7B}"/>
              </a:ext>
            </a:extLst>
          </p:cNvPr>
          <p:cNvSpPr>
            <a:spLocks noGrp="1"/>
          </p:cNvSpPr>
          <p:nvPr>
            <p:ph type="body" sz="quarter" idx="15" hasCustomPrompt="1"/>
          </p:nvPr>
        </p:nvSpPr>
        <p:spPr>
          <a:xfrm>
            <a:off x="625889" y="972439"/>
            <a:ext cx="7477417" cy="423863"/>
          </a:xfrm>
        </p:spPr>
        <p:txBody>
          <a:bodyPr lIns="0" tIns="0" anchor="t">
            <a:noAutofit/>
          </a:bodyPr>
          <a:lstStyle>
            <a:lvl1pPr marL="0" indent="0">
              <a:lnSpc>
                <a:spcPct val="100000"/>
              </a:lnSpc>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3" name="Title 2">
            <a:extLst>
              <a:ext uri="{FF2B5EF4-FFF2-40B4-BE49-F238E27FC236}">
                <a16:creationId xmlns:a16="http://schemas.microsoft.com/office/drawing/2014/main" id="{53ADAF9F-C848-724A-9317-8FF7272787AE}"/>
              </a:ext>
            </a:extLst>
          </p:cNvPr>
          <p:cNvSpPr>
            <a:spLocks noGrp="1"/>
          </p:cNvSpPr>
          <p:nvPr>
            <p:ph type="title" hasCustomPrompt="1"/>
          </p:nvPr>
        </p:nvSpPr>
        <p:spPr>
          <a:xfrm>
            <a:off x="609601" y="457201"/>
            <a:ext cx="7495106" cy="484324"/>
          </a:xfrm>
        </p:spPr>
        <p:txBody>
          <a:bodyPr/>
          <a:lstStyle>
            <a:lvl1pPr>
              <a:defRPr>
                <a:solidFill>
                  <a:schemeClr val="accent5"/>
                </a:solidFill>
              </a:defRPr>
            </a:lvl1pPr>
          </a:lstStyle>
          <a:p>
            <a:r>
              <a:rPr lang="en-US"/>
              <a:t>SIMPLE BULLETS W/ SIDEBAR</a:t>
            </a:r>
          </a:p>
        </p:txBody>
      </p:sp>
      <p:sp>
        <p:nvSpPr>
          <p:cNvPr id="5" name="Rectangle 4">
            <a:extLst>
              <a:ext uri="{FF2B5EF4-FFF2-40B4-BE49-F238E27FC236}">
                <a16:creationId xmlns:a16="http://schemas.microsoft.com/office/drawing/2014/main" id="{812BE659-F3F1-3846-B541-0E49FACFE934}"/>
              </a:ext>
            </a:extLst>
          </p:cNvPr>
          <p:cNvSpPr/>
          <p:nvPr userDrawn="1"/>
        </p:nvSpPr>
        <p:spPr>
          <a:xfrm>
            <a:off x="8392617" y="0"/>
            <a:ext cx="379938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8">
            <a:extLst>
              <a:ext uri="{FF2B5EF4-FFF2-40B4-BE49-F238E27FC236}">
                <a16:creationId xmlns:a16="http://schemas.microsoft.com/office/drawing/2014/main" id="{BEDE81C3-E9C9-3D4E-B3E0-37024B77CF10}"/>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4" name="Text Placeholder 3">
            <a:extLst>
              <a:ext uri="{FF2B5EF4-FFF2-40B4-BE49-F238E27FC236}">
                <a16:creationId xmlns:a16="http://schemas.microsoft.com/office/drawing/2014/main" id="{6E24E1C7-9FB0-3044-B3D9-FC682B233086}"/>
              </a:ext>
            </a:extLst>
          </p:cNvPr>
          <p:cNvSpPr>
            <a:spLocks noGrp="1"/>
          </p:cNvSpPr>
          <p:nvPr>
            <p:ph type="body" sz="quarter" idx="19"/>
          </p:nvPr>
        </p:nvSpPr>
        <p:spPr>
          <a:xfrm>
            <a:off x="8839200" y="1396303"/>
            <a:ext cx="2743200" cy="4726976"/>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9" name="Slide Number Placeholder 7">
            <a:extLst>
              <a:ext uri="{FF2B5EF4-FFF2-40B4-BE49-F238E27FC236}">
                <a16:creationId xmlns:a16="http://schemas.microsoft.com/office/drawing/2014/main" id="{A10F0E0A-122E-534D-8D09-B217016CA693}"/>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339753160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userDrawn="1">
          <p15:clr>
            <a:srgbClr val="FBAE40"/>
          </p15:clr>
        </p15:guide>
        <p15:guide id="2" pos="52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1093393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p:txBody>
          <a:bodyPr/>
          <a:lstStyle>
            <a:lvl1pPr>
              <a:defRPr>
                <a:solidFill>
                  <a:schemeClr val="accent5"/>
                </a:solidFill>
              </a:defRPr>
            </a:lvl1pPr>
          </a:lstStyle>
          <a:p>
            <a:r>
              <a:rPr lang="en-US"/>
              <a:t>ONE COLUMN</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10956512"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5" name="Slide Number Placeholder 7">
            <a:extLst>
              <a:ext uri="{FF2B5EF4-FFF2-40B4-BE49-F238E27FC236}">
                <a16:creationId xmlns:a16="http://schemas.microsoft.com/office/drawing/2014/main" id="{74553E29-B355-2A41-B33F-166C3A5E1698}"/>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Tree>
    <p:extLst>
      <p:ext uri="{BB962C8B-B14F-4D97-AF65-F5344CB8AC3E}">
        <p14:creationId xmlns:p14="http://schemas.microsoft.com/office/powerpoint/2010/main" val="17588019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_SIDEBAR">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B6BAF238-963E-924E-AF91-DACE47DB1B3E}"/>
              </a:ext>
            </a:extLst>
          </p:cNvPr>
          <p:cNvSpPr>
            <a:spLocks noGrp="1"/>
          </p:cNvSpPr>
          <p:nvPr>
            <p:ph type="body" sz="quarter" idx="16" hasCustomPrompt="1"/>
          </p:nvPr>
        </p:nvSpPr>
        <p:spPr>
          <a:xfrm>
            <a:off x="633412" y="1943099"/>
            <a:ext cx="7494588" cy="4197595"/>
          </a:xfrm>
        </p:spPr>
        <p:txBody>
          <a:bodyPr lIns="0" rIns="0">
            <a:noAutofit/>
          </a:bodyPr>
          <a:lstStyle>
            <a:lvl1pPr marL="0" indent="0">
              <a:lnSpc>
                <a:spcPct val="110000"/>
              </a:lnSpc>
              <a:spcBef>
                <a:spcPts val="1500"/>
              </a:spcBef>
              <a:buNone/>
              <a:defRPr sz="1600" b="0" i="0">
                <a:solidFill>
                  <a:schemeClr val="tx2"/>
                </a:solidFill>
                <a:latin typeface="Georgia" panose="02040502050405020303" pitchFamily="18" charset="0"/>
                <a:ea typeface="Verdana" panose="020B0604030504040204" pitchFamily="34" charset="0"/>
                <a:cs typeface="Rubik" pitchFamily="2" charset="-79"/>
              </a:defRPr>
            </a:lvl1pPr>
          </a:lstStyle>
          <a:p>
            <a:pPr lvl="0"/>
            <a:r>
              <a:rPr lang="en-US"/>
              <a:t>Lorem ipsum dolor sit </a:t>
            </a:r>
            <a:r>
              <a:rPr lang="en-US" err="1"/>
              <a:t>amet</a:t>
            </a:r>
            <a:endParaRPr lang="en-US"/>
          </a:p>
        </p:txBody>
      </p:sp>
      <p:sp>
        <p:nvSpPr>
          <p:cNvPr id="6" name="Title 5">
            <a:extLst>
              <a:ext uri="{FF2B5EF4-FFF2-40B4-BE49-F238E27FC236}">
                <a16:creationId xmlns:a16="http://schemas.microsoft.com/office/drawing/2014/main" id="{4A9B22AD-7CD4-2843-8EF8-D24D84749CF8}"/>
              </a:ext>
            </a:extLst>
          </p:cNvPr>
          <p:cNvSpPr>
            <a:spLocks noGrp="1"/>
          </p:cNvSpPr>
          <p:nvPr>
            <p:ph type="title" hasCustomPrompt="1"/>
          </p:nvPr>
        </p:nvSpPr>
        <p:spPr>
          <a:xfrm>
            <a:off x="633046" y="457201"/>
            <a:ext cx="7494588" cy="484324"/>
          </a:xfrm>
        </p:spPr>
        <p:txBody>
          <a:bodyPr/>
          <a:lstStyle>
            <a:lvl1pPr>
              <a:defRPr>
                <a:solidFill>
                  <a:schemeClr val="accent5"/>
                </a:solidFill>
              </a:defRPr>
            </a:lvl1pPr>
          </a:lstStyle>
          <a:p>
            <a:r>
              <a:rPr lang="en-US"/>
              <a:t>ONE COLUMN W/ SIDEBAR</a:t>
            </a:r>
          </a:p>
        </p:txBody>
      </p:sp>
      <p:sp>
        <p:nvSpPr>
          <p:cNvPr id="10" name="Text Placeholder 8">
            <a:extLst>
              <a:ext uri="{FF2B5EF4-FFF2-40B4-BE49-F238E27FC236}">
                <a16:creationId xmlns:a16="http://schemas.microsoft.com/office/drawing/2014/main" id="{72B19D51-1A36-BD46-90DF-9DB3CEA12045}"/>
              </a:ext>
            </a:extLst>
          </p:cNvPr>
          <p:cNvSpPr>
            <a:spLocks noGrp="1"/>
          </p:cNvSpPr>
          <p:nvPr>
            <p:ph type="body" sz="quarter" idx="15" hasCustomPrompt="1"/>
          </p:nvPr>
        </p:nvSpPr>
        <p:spPr>
          <a:xfrm>
            <a:off x="625888" y="972439"/>
            <a:ext cx="7499488" cy="423863"/>
          </a:xfrm>
        </p:spPr>
        <p:txBody>
          <a:bodyPr lIns="0" tIns="0" anchor="t">
            <a:noAutofit/>
          </a:bodyPr>
          <a:lstStyle>
            <a:lvl1pPr marL="0" indent="0">
              <a:lnSpc>
                <a:spcPct val="100000"/>
              </a:lnSpc>
              <a:buNone/>
              <a:defRPr sz="2000" b="0" i="0">
                <a:solidFill>
                  <a:schemeClr val="accent1"/>
                </a:solidFill>
                <a:latin typeface="Avenir Medium" panose="02000503020000020003" pitchFamily="2" charset="0"/>
                <a:ea typeface="Verdana" panose="020B0604030504040204" pitchFamily="34" charset="0"/>
                <a:cs typeface="Rubik Medium" pitchFamily="2" charset="-79"/>
              </a:defRPr>
            </a:lvl1pPr>
          </a:lstStyle>
          <a:p>
            <a:pPr lvl="0"/>
            <a:r>
              <a:rPr lang="en-US"/>
              <a:t>Subtitle if Needed</a:t>
            </a:r>
          </a:p>
        </p:txBody>
      </p:sp>
      <p:sp>
        <p:nvSpPr>
          <p:cNvPr id="2" name="Rectangle 1">
            <a:extLst>
              <a:ext uri="{FF2B5EF4-FFF2-40B4-BE49-F238E27FC236}">
                <a16:creationId xmlns:a16="http://schemas.microsoft.com/office/drawing/2014/main" id="{1855C55C-AFC0-DC4A-8FE2-00E160DA13B5}"/>
              </a:ext>
            </a:extLst>
          </p:cNvPr>
          <p:cNvSpPr/>
          <p:nvPr userDrawn="1"/>
        </p:nvSpPr>
        <p:spPr>
          <a:xfrm>
            <a:off x="8392250" y="68826"/>
            <a:ext cx="3799750" cy="67891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8">
            <a:extLst>
              <a:ext uri="{FF2B5EF4-FFF2-40B4-BE49-F238E27FC236}">
                <a16:creationId xmlns:a16="http://schemas.microsoft.com/office/drawing/2014/main" id="{9DF4F0AC-DF2F-2440-8588-A3E43C984E98}"/>
              </a:ext>
            </a:extLst>
          </p:cNvPr>
          <p:cNvSpPr>
            <a:spLocks noGrp="1"/>
          </p:cNvSpPr>
          <p:nvPr>
            <p:ph type="body" sz="quarter" idx="18" hasCustomPrompt="1"/>
          </p:nvPr>
        </p:nvSpPr>
        <p:spPr>
          <a:xfrm>
            <a:off x="8839199" y="697462"/>
            <a:ext cx="2743201" cy="314494"/>
          </a:xfrm>
        </p:spPr>
        <p:txBody>
          <a:bodyPr lIns="0" tIns="0" anchor="t">
            <a:noAutofit/>
          </a:bodyPr>
          <a:lstStyle>
            <a:lvl1pPr marL="0" indent="0">
              <a:lnSpc>
                <a:spcPct val="100000"/>
              </a:lnSpc>
              <a:buNone/>
              <a:defRPr sz="1800" b="1" i="0">
                <a:solidFill>
                  <a:schemeClr val="bg1"/>
                </a:solidFill>
                <a:latin typeface="Avenir Heavy" panose="02000503020000020003" pitchFamily="2" charset="0"/>
                <a:ea typeface="Verdana" panose="020B0604030504040204" pitchFamily="34" charset="0"/>
                <a:cs typeface="Rubik Medium" pitchFamily="2" charset="-79"/>
              </a:defRPr>
            </a:lvl1pPr>
          </a:lstStyle>
          <a:p>
            <a:pPr lvl="0"/>
            <a:r>
              <a:rPr lang="en-US"/>
              <a:t>SIDEBAR HEADING</a:t>
            </a:r>
          </a:p>
        </p:txBody>
      </p:sp>
      <p:sp>
        <p:nvSpPr>
          <p:cNvPr id="15" name="Text Placeholder 3">
            <a:extLst>
              <a:ext uri="{FF2B5EF4-FFF2-40B4-BE49-F238E27FC236}">
                <a16:creationId xmlns:a16="http://schemas.microsoft.com/office/drawing/2014/main" id="{7761D298-1DE8-B948-BEF3-6E35C08C77C6}"/>
              </a:ext>
            </a:extLst>
          </p:cNvPr>
          <p:cNvSpPr>
            <a:spLocks noGrp="1"/>
          </p:cNvSpPr>
          <p:nvPr>
            <p:ph type="body" sz="quarter" idx="19"/>
          </p:nvPr>
        </p:nvSpPr>
        <p:spPr>
          <a:xfrm>
            <a:off x="8839200" y="1396302"/>
            <a:ext cx="2743200" cy="4744391"/>
          </a:xfrm>
        </p:spPr>
        <p:txBody>
          <a:bodyPr/>
          <a:lstStyle>
            <a:lvl1pPr marL="0" indent="0">
              <a:buNone/>
              <a:defRPr>
                <a:solidFill>
                  <a:schemeClr val="bg1"/>
                </a:solidFill>
                <a:latin typeface="Avenir Book" panose="02000503020000020003" pitchFamily="2" charset="0"/>
              </a:defRPr>
            </a:lvl1pPr>
            <a:lvl2pPr indent="0">
              <a:buNone/>
              <a:defRPr>
                <a:solidFill>
                  <a:schemeClr val="bg1"/>
                </a:solidFill>
              </a:defRPr>
            </a:lvl2pPr>
            <a:lvl3pPr indent="0">
              <a:buNone/>
              <a:defRPr>
                <a:solidFill>
                  <a:schemeClr val="bg1"/>
                </a:solidFill>
              </a:defRPr>
            </a:lvl3pPr>
            <a:lvl4pPr indent="0">
              <a:buNone/>
              <a:defRPr>
                <a:solidFill>
                  <a:schemeClr val="bg1"/>
                </a:solidFill>
              </a:defRPr>
            </a:lvl4pPr>
            <a:lvl5pPr indent="0">
              <a:buNone/>
              <a:defRPr>
                <a:solidFill>
                  <a:schemeClr val="bg1"/>
                </a:solidFill>
              </a:defRPr>
            </a:lvl5pPr>
          </a:lstStyle>
          <a:p>
            <a:pPr lvl="0"/>
            <a:r>
              <a:rPr lang="en-US"/>
              <a:t>Click to edit Master text style</a:t>
            </a:r>
          </a:p>
        </p:txBody>
      </p:sp>
      <p:sp>
        <p:nvSpPr>
          <p:cNvPr id="8" name="Slide Number Placeholder 7">
            <a:extLst>
              <a:ext uri="{FF2B5EF4-FFF2-40B4-BE49-F238E27FC236}">
                <a16:creationId xmlns:a16="http://schemas.microsoft.com/office/drawing/2014/main" id="{CE0A601D-D624-EB4D-9003-B1E4ADE20A1E}"/>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bg1"/>
                </a:solidFill>
                <a:latin typeface="Avenir Heavy" panose="02000503020000020003" pitchFamily="2" charset="0"/>
              </a:defRPr>
            </a:lvl1pPr>
          </a:lstStyle>
          <a:p>
            <a:fld id="{E92998B1-16BE-2C4D-8951-5952C4F26F4F}" type="slidenum">
              <a:rPr lang="en-US" smtClean="0"/>
              <a:pPr/>
              <a:t>‹#›</a:t>
            </a:fld>
            <a:endParaRPr lang="en-US"/>
          </a:p>
        </p:txBody>
      </p:sp>
    </p:spTree>
    <p:extLst>
      <p:ext uri="{BB962C8B-B14F-4D97-AF65-F5344CB8AC3E}">
        <p14:creationId xmlns:p14="http://schemas.microsoft.com/office/powerpoint/2010/main" val="17225588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DCECCB84-F9BA-43D5-87BE-67443E8EF086}">
      <p15:sldGuideLst xmlns:p15="http://schemas.microsoft.com/office/powerpoint/2012/main">
        <p15:guide id="1" orient="horz" pos="1224" userDrawn="1">
          <p15:clr>
            <a:srgbClr val="FBAE40"/>
          </p15:clr>
        </p15:guide>
        <p15:guide id="2" pos="52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image" Target="../media/image1.emf"/><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6.pn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5.pn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5E848-18DB-884C-88C5-9FC848D4C8E8}"/>
              </a:ext>
            </a:extLst>
          </p:cNvPr>
          <p:cNvSpPr>
            <a:spLocks noGrp="1"/>
          </p:cNvSpPr>
          <p:nvPr>
            <p:ph type="title"/>
          </p:nvPr>
        </p:nvSpPr>
        <p:spPr>
          <a:xfrm>
            <a:off x="633046" y="457201"/>
            <a:ext cx="10949354" cy="484324"/>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14F9CBA-B706-864E-8385-34C8A1D51B9E}"/>
              </a:ext>
            </a:extLst>
          </p:cNvPr>
          <p:cNvSpPr>
            <a:spLocks noGrp="1"/>
          </p:cNvSpPr>
          <p:nvPr>
            <p:ph type="body" idx="1"/>
          </p:nvPr>
        </p:nvSpPr>
        <p:spPr>
          <a:xfrm>
            <a:off x="633046" y="1828801"/>
            <a:ext cx="10949354" cy="4178300"/>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F3AD5BB-02A9-974F-AA88-8936233B4727}"/>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
        <p:nvSpPr>
          <p:cNvPr id="10" name="Rectangle 9">
            <a:extLst>
              <a:ext uri="{FF2B5EF4-FFF2-40B4-BE49-F238E27FC236}">
                <a16:creationId xmlns:a16="http://schemas.microsoft.com/office/drawing/2014/main" id="{BF101B35-1C05-F245-954A-F32FEB6254E5}"/>
              </a:ext>
            </a:extLst>
          </p:cNvPr>
          <p:cNvSpPr/>
          <p:nvPr userDrawn="1"/>
        </p:nvSpPr>
        <p:spPr>
          <a:xfrm>
            <a:off x="0" y="0"/>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B5992F-01CD-284E-8471-015AE1371F74}"/>
              </a:ext>
            </a:extLst>
          </p:cNvPr>
          <p:cNvPicPr>
            <a:picLocks noChangeAspect="1"/>
          </p:cNvPicPr>
          <p:nvPr userDrawn="1"/>
        </p:nvPicPr>
        <p:blipFill>
          <a:blip r:embed="rId23"/>
          <a:stretch>
            <a:fillRect/>
          </a:stretch>
        </p:blipFill>
        <p:spPr>
          <a:xfrm>
            <a:off x="609601" y="6139014"/>
            <a:ext cx="1040296" cy="505632"/>
          </a:xfrm>
          <a:prstGeom prst="rect">
            <a:avLst/>
          </a:prstGeom>
        </p:spPr>
      </p:pic>
    </p:spTree>
    <p:extLst>
      <p:ext uri="{BB962C8B-B14F-4D97-AF65-F5344CB8AC3E}">
        <p14:creationId xmlns:p14="http://schemas.microsoft.com/office/powerpoint/2010/main" val="357764275"/>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20" r:id="rId5"/>
    <p:sldLayoutId id="2147483824" r:id="rId6"/>
    <p:sldLayoutId id="2147483853" r:id="rId7"/>
    <p:sldLayoutId id="2147483826" r:id="rId8"/>
    <p:sldLayoutId id="2147483852" r:id="rId9"/>
    <p:sldLayoutId id="2147483830" r:id="rId10"/>
    <p:sldLayoutId id="2147483850" r:id="rId11"/>
    <p:sldLayoutId id="2147483851" r:id="rId12"/>
    <p:sldLayoutId id="2147483840" r:id="rId13"/>
    <p:sldLayoutId id="2147483855" r:id="rId14"/>
    <p:sldLayoutId id="2147483842" r:id="rId15"/>
    <p:sldLayoutId id="2147483854" r:id="rId16"/>
    <p:sldLayoutId id="2147483845" r:id="rId17"/>
    <p:sldLayoutId id="2147483846" r:id="rId18"/>
    <p:sldLayoutId id="2147483848" r:id="rId19"/>
    <p:sldLayoutId id="2147483849" r:id="rId20"/>
    <p:sldLayoutId id="2147483862" r:id="rId2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lang="en-US" sz="3000" b="1" i="0" kern="1200" spc="50" baseline="0" dirty="0">
          <a:solidFill>
            <a:schemeClr val="accent5"/>
          </a:solidFill>
          <a:latin typeface="Avenir Heavy" panose="02000503020000020003" pitchFamily="2" charset="0"/>
          <a:ea typeface="Verdana" panose="020B0604030504040204" pitchFamily="34" charset="0"/>
          <a:cs typeface="Rubik Medium" pitchFamily="2" charset="-79"/>
        </a:defRPr>
      </a:lvl1pPr>
    </p:titleStyle>
    <p:bodyStyle>
      <a:lvl1pPr marL="228600" indent="-228600" algn="l" defTabSz="914400" rtl="0" eaLnBrk="1" latinLnBrk="0" hangingPunct="1">
        <a:lnSpc>
          <a:spcPct val="110000"/>
        </a:lnSpc>
        <a:spcBef>
          <a:spcPts val="1000"/>
        </a:spcBef>
        <a:buClr>
          <a:schemeClr val="tx2"/>
        </a:buClr>
        <a:buSzPct val="9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84" userDrawn="1">
          <p15:clr>
            <a:srgbClr val="F26B43"/>
          </p15:clr>
        </p15:guide>
        <p15:guide id="4" pos="384" userDrawn="1">
          <p15:clr>
            <a:srgbClr val="F26B43"/>
          </p15:clr>
        </p15:guide>
        <p15:guide id="5" pos="7296" userDrawn="1">
          <p15:clr>
            <a:srgbClr val="F26B43"/>
          </p15:clr>
        </p15:guide>
        <p15:guide id="6" orient="horz" pos="288"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5E848-18DB-884C-88C5-9FC848D4C8E8}"/>
              </a:ext>
            </a:extLst>
          </p:cNvPr>
          <p:cNvSpPr>
            <a:spLocks noGrp="1"/>
          </p:cNvSpPr>
          <p:nvPr>
            <p:ph type="title"/>
          </p:nvPr>
        </p:nvSpPr>
        <p:spPr>
          <a:xfrm>
            <a:off x="633046" y="457201"/>
            <a:ext cx="10949354" cy="484324"/>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14F9CBA-B706-864E-8385-34C8A1D51B9E}"/>
              </a:ext>
            </a:extLst>
          </p:cNvPr>
          <p:cNvSpPr>
            <a:spLocks noGrp="1"/>
          </p:cNvSpPr>
          <p:nvPr>
            <p:ph type="body" idx="1"/>
          </p:nvPr>
        </p:nvSpPr>
        <p:spPr>
          <a:xfrm>
            <a:off x="633046" y="1828801"/>
            <a:ext cx="10949354" cy="4178300"/>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3F3AD5BB-02A9-974F-AA88-8936233B4727}"/>
              </a:ext>
            </a:extLst>
          </p:cNvPr>
          <p:cNvSpPr>
            <a:spLocks noGrp="1"/>
          </p:cNvSpPr>
          <p:nvPr>
            <p:ph type="sldNum" sz="quarter" idx="4"/>
          </p:nvPr>
        </p:nvSpPr>
        <p:spPr>
          <a:xfrm>
            <a:off x="11356705" y="6275424"/>
            <a:ext cx="225695" cy="365125"/>
          </a:xfrm>
          <a:prstGeom prst="rect">
            <a:avLst/>
          </a:prstGeom>
        </p:spPr>
        <p:txBody>
          <a:bodyPr vert="horz" lIns="0" tIns="45720" rIns="0" bIns="45720" rtlCol="0" anchor="ctr"/>
          <a:lstStyle>
            <a:lvl1pPr algn="r">
              <a:defRPr sz="1000" b="1" i="0">
                <a:solidFill>
                  <a:schemeClr val="accent1"/>
                </a:solidFill>
                <a:latin typeface="Avenir Heavy" panose="02000503020000020003" pitchFamily="2" charset="0"/>
              </a:defRPr>
            </a:lvl1pPr>
          </a:lstStyle>
          <a:p>
            <a:fld id="{E92998B1-16BE-2C4D-8951-5952C4F26F4F}" type="slidenum">
              <a:rPr lang="en-US" smtClean="0"/>
              <a:pPr/>
              <a:t>‹#›</a:t>
            </a:fld>
            <a:endParaRPr lang="en-US" b="1">
              <a:latin typeface="Avenir Heavy" panose="02000503020000020003" pitchFamily="2" charset="0"/>
            </a:endParaRPr>
          </a:p>
        </p:txBody>
      </p:sp>
      <p:sp>
        <p:nvSpPr>
          <p:cNvPr id="10" name="Rectangle 9">
            <a:extLst>
              <a:ext uri="{FF2B5EF4-FFF2-40B4-BE49-F238E27FC236}">
                <a16:creationId xmlns:a16="http://schemas.microsoft.com/office/drawing/2014/main" id="{BF101B35-1C05-F245-954A-F32FEB6254E5}"/>
              </a:ext>
            </a:extLst>
          </p:cNvPr>
          <p:cNvSpPr/>
          <p:nvPr userDrawn="1"/>
        </p:nvSpPr>
        <p:spPr>
          <a:xfrm>
            <a:off x="0" y="0"/>
            <a:ext cx="12192000" cy="889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9B5992F-01CD-284E-8471-015AE1371F74}"/>
              </a:ext>
            </a:extLst>
          </p:cNvPr>
          <p:cNvPicPr>
            <a:picLocks noChangeAspect="1"/>
          </p:cNvPicPr>
          <p:nvPr userDrawn="1"/>
        </p:nvPicPr>
        <p:blipFill>
          <a:blip r:embed="rId23"/>
          <a:stretch>
            <a:fillRect/>
          </a:stretch>
        </p:blipFill>
        <p:spPr>
          <a:xfrm>
            <a:off x="609601" y="6139014"/>
            <a:ext cx="1040296" cy="505632"/>
          </a:xfrm>
          <a:prstGeom prst="rect">
            <a:avLst/>
          </a:prstGeom>
        </p:spPr>
      </p:pic>
      <p:sp>
        <p:nvSpPr>
          <p:cNvPr id="5" name="Footer Placeholder 4">
            <a:extLst>
              <a:ext uri="{FF2B5EF4-FFF2-40B4-BE49-F238E27FC236}">
                <a16:creationId xmlns:a16="http://schemas.microsoft.com/office/drawing/2014/main" id="{27A04AF3-1EFF-4825-8811-11E9AF1FE65D}"/>
              </a:ext>
            </a:extLst>
          </p:cNvPr>
          <p:cNvSpPr>
            <a:spLocks noGrp="1"/>
          </p:cNvSpPr>
          <p:nvPr>
            <p:ph type="ftr" sz="quarter" idx="3"/>
          </p:nvPr>
        </p:nvSpPr>
        <p:spPr>
          <a:xfrm>
            <a:off x="1687291" y="629829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For financial professional/institutional use only.</a:t>
            </a:r>
          </a:p>
        </p:txBody>
      </p:sp>
    </p:spTree>
    <p:extLst>
      <p:ext uri="{BB962C8B-B14F-4D97-AF65-F5344CB8AC3E}">
        <p14:creationId xmlns:p14="http://schemas.microsoft.com/office/powerpoint/2010/main" val="160424130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 id="2147483881" r:id="rId18"/>
    <p:sldLayoutId id="2147483882" r:id="rId19"/>
    <p:sldLayoutId id="2147483883" r:id="rId20"/>
    <p:sldLayoutId id="2147483884" r:id="rId2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dt="0"/>
  <p:txStyles>
    <p:titleStyle>
      <a:lvl1pPr algn="l" defTabSz="914400" rtl="0" eaLnBrk="1" latinLnBrk="0" hangingPunct="1">
        <a:lnSpc>
          <a:spcPct val="90000"/>
        </a:lnSpc>
        <a:spcBef>
          <a:spcPct val="0"/>
        </a:spcBef>
        <a:buNone/>
        <a:defRPr lang="en-US" sz="3000" b="1" i="0" kern="1200" spc="50" baseline="0" dirty="0">
          <a:solidFill>
            <a:schemeClr val="accent5"/>
          </a:solidFill>
          <a:latin typeface="Avenir Heavy" panose="02000503020000020003" pitchFamily="2" charset="0"/>
          <a:ea typeface="Verdana" panose="020B0604030504040204" pitchFamily="34" charset="0"/>
          <a:cs typeface="Rubik Medium" pitchFamily="2" charset="-79"/>
        </a:defRPr>
      </a:lvl1pPr>
    </p:titleStyle>
    <p:bodyStyle>
      <a:lvl1pPr marL="228600" indent="-228600" algn="l" defTabSz="914400" rtl="0" eaLnBrk="1" latinLnBrk="0" hangingPunct="1">
        <a:lnSpc>
          <a:spcPct val="110000"/>
        </a:lnSpc>
        <a:spcBef>
          <a:spcPts val="1000"/>
        </a:spcBef>
        <a:buClr>
          <a:schemeClr val="tx2"/>
        </a:buClr>
        <a:buSzPct val="9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84">
          <p15:clr>
            <a:srgbClr val="F26B43"/>
          </p15:clr>
        </p15:guide>
        <p15:guide id="4" pos="384">
          <p15:clr>
            <a:srgbClr val="F26B43"/>
          </p15:clr>
        </p15:guide>
        <p15:guide id="5" pos="7296">
          <p15:clr>
            <a:srgbClr val="F26B43"/>
          </p15:clr>
        </p15:guide>
        <p15:guide id="6" orient="horz" pos="2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95E848-18DB-884C-88C5-9FC848D4C8E8}"/>
              </a:ext>
            </a:extLst>
          </p:cNvPr>
          <p:cNvSpPr>
            <a:spLocks noGrp="1"/>
          </p:cNvSpPr>
          <p:nvPr>
            <p:ph type="title"/>
          </p:nvPr>
        </p:nvSpPr>
        <p:spPr>
          <a:xfrm>
            <a:off x="633046" y="457201"/>
            <a:ext cx="10949354" cy="484324"/>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814F9CBA-B706-864E-8385-34C8A1D51B9E}"/>
              </a:ext>
            </a:extLst>
          </p:cNvPr>
          <p:cNvSpPr>
            <a:spLocks noGrp="1"/>
          </p:cNvSpPr>
          <p:nvPr>
            <p:ph type="body" idx="1"/>
          </p:nvPr>
        </p:nvSpPr>
        <p:spPr>
          <a:xfrm>
            <a:off x="633046" y="1828801"/>
            <a:ext cx="10949354" cy="4178300"/>
          </a:xfrm>
          <a:prstGeom prst="rect">
            <a:avLst/>
          </a:prstGeom>
        </p:spPr>
        <p:txBody>
          <a:bodyPr vert="horz" lIns="0" tIns="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790D0B58-9895-A047-962D-C63ACBF53A40}"/>
              </a:ext>
            </a:extLst>
          </p:cNvPr>
          <p:cNvPicPr>
            <a:picLocks noChangeAspect="1"/>
          </p:cNvPicPr>
          <p:nvPr userDrawn="1"/>
        </p:nvPicPr>
        <p:blipFill>
          <a:blip r:embed="rId23" cstate="screen">
            <a:extLst>
              <a:ext uri="{28A0092B-C50C-407E-A947-70E740481C1C}">
                <a14:useLocalDpi xmlns:a14="http://schemas.microsoft.com/office/drawing/2010/main"/>
              </a:ext>
            </a:extLst>
          </a:blip>
          <a:srcRect/>
          <a:stretch/>
        </p:blipFill>
        <p:spPr>
          <a:xfrm>
            <a:off x="609600" y="6123165"/>
            <a:ext cx="1149041" cy="453667"/>
          </a:xfrm>
          <a:prstGeom prst="rect">
            <a:avLst/>
          </a:prstGeom>
        </p:spPr>
      </p:pic>
      <p:sp>
        <p:nvSpPr>
          <p:cNvPr id="10" name="Rectangle 9">
            <a:extLst>
              <a:ext uri="{FF2B5EF4-FFF2-40B4-BE49-F238E27FC236}">
                <a16:creationId xmlns:a16="http://schemas.microsoft.com/office/drawing/2014/main" id="{BF101B35-1C05-F245-954A-F32FEB6254E5}"/>
              </a:ext>
            </a:extLst>
          </p:cNvPr>
          <p:cNvSpPr/>
          <p:nvPr userDrawn="1"/>
        </p:nvSpPr>
        <p:spPr>
          <a:xfrm>
            <a:off x="0" y="0"/>
            <a:ext cx="12192000" cy="889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607AB5-7F68-4915-8B15-4BAC39BD64A2}"/>
              </a:ext>
            </a:extLst>
          </p:cNvPr>
          <p:cNvSpPr txBox="1"/>
          <p:nvPr userDrawn="1"/>
        </p:nvSpPr>
        <p:spPr>
          <a:xfrm>
            <a:off x="1648178" y="6609625"/>
            <a:ext cx="8895644" cy="230832"/>
          </a:xfrm>
          <a:prstGeom prst="rect">
            <a:avLst/>
          </a:prstGeom>
          <a:noFill/>
        </p:spPr>
        <p:txBody>
          <a:bodyPr wrap="square" rtlCol="0">
            <a:spAutoFit/>
          </a:bodyPr>
          <a:lstStyle/>
          <a:p>
            <a:pPr algn="ctr"/>
            <a:r>
              <a:rPr lang="en-US" sz="900">
                <a:solidFill>
                  <a:schemeClr val="accent6"/>
                </a:solidFill>
                <a:latin typeface="Arial" panose="020B0604020202020204" pitchFamily="34" charset="0"/>
              </a:rPr>
              <a:t>Not for</a:t>
            </a:r>
            <a:r>
              <a:rPr lang="en-US" sz="900" baseline="0">
                <a:solidFill>
                  <a:schemeClr val="accent6"/>
                </a:solidFill>
                <a:latin typeface="Arial" panose="020B0604020202020204" pitchFamily="34" charset="0"/>
              </a:rPr>
              <a:t> distribution to the general public. </a:t>
            </a:r>
            <a:endParaRPr lang="en-US" sz="900">
              <a:solidFill>
                <a:schemeClr val="accent6"/>
              </a:solidFill>
              <a:latin typeface="Arial" panose="020B0604020202020204" pitchFamily="34" charset="0"/>
            </a:endParaRPr>
          </a:p>
        </p:txBody>
      </p:sp>
      <p:sp>
        <p:nvSpPr>
          <p:cNvPr id="11" name="Slide Number Placeholder 7">
            <a:extLst>
              <a:ext uri="{FF2B5EF4-FFF2-40B4-BE49-F238E27FC236}">
                <a16:creationId xmlns:a16="http://schemas.microsoft.com/office/drawing/2014/main" id="{6C6474F7-9534-48B2-A760-234FDB587676}"/>
              </a:ext>
            </a:extLst>
          </p:cNvPr>
          <p:cNvSpPr txBox="1">
            <a:spLocks/>
          </p:cNvSpPr>
          <p:nvPr userDrawn="1"/>
        </p:nvSpPr>
        <p:spPr>
          <a:xfrm>
            <a:off x="11509105" y="6427824"/>
            <a:ext cx="225695" cy="365125"/>
          </a:xfrm>
          <a:prstGeom prst="rect">
            <a:avLst/>
          </a:prstGeom>
        </p:spPr>
        <p:txBody>
          <a:bodyPr vert="horz" lIns="0" tIns="45720" rIns="0" bIns="45720" rtlCol="0" anchor="ctr"/>
          <a:lstStyle>
            <a:defPPr>
              <a:defRPr lang="en-US"/>
            </a:defPPr>
            <a:lvl1pPr marL="0" algn="r" defTabSz="914400" rtl="0" eaLnBrk="1" latinLnBrk="0" hangingPunct="1">
              <a:defRPr sz="1400" b="1" i="0" kern="1200">
                <a:solidFill>
                  <a:schemeClr val="accent1"/>
                </a:solidFill>
                <a:latin typeface="Avenir Heavy" panose="02000503020000020003"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2998B1-16BE-2C4D-8951-5952C4F26F4F}" type="slidenum">
              <a:rPr lang="en-US" smtClean="0"/>
              <a:pPr/>
              <a:t>‹#›</a:t>
            </a:fld>
            <a:endParaRPr lang="en-US"/>
          </a:p>
        </p:txBody>
      </p:sp>
      <p:pic>
        <p:nvPicPr>
          <p:cNvPr id="5" name="Picture 4" descr="Text&#10;&#10;Description automatically generated">
            <a:extLst>
              <a:ext uri="{FF2B5EF4-FFF2-40B4-BE49-F238E27FC236}">
                <a16:creationId xmlns:a16="http://schemas.microsoft.com/office/drawing/2014/main" id="{DB466EEE-282A-481E-B59B-B49DCC7F7845}"/>
              </a:ext>
            </a:extLst>
          </p:cNvPr>
          <p:cNvPicPr>
            <a:picLocks noChangeAspect="1"/>
          </p:cNvPicPr>
          <p:nvPr userDrawn="1"/>
        </p:nvPicPr>
        <p:blipFill>
          <a:blip r:embed="rId24"/>
          <a:stretch>
            <a:fillRect/>
          </a:stretch>
        </p:blipFill>
        <p:spPr>
          <a:xfrm>
            <a:off x="609601" y="6036425"/>
            <a:ext cx="1149040" cy="618714"/>
          </a:xfrm>
          <a:prstGeom prst="rect">
            <a:avLst/>
          </a:prstGeom>
        </p:spPr>
      </p:pic>
    </p:spTree>
    <p:extLst>
      <p:ext uri="{BB962C8B-B14F-4D97-AF65-F5344CB8AC3E}">
        <p14:creationId xmlns:p14="http://schemas.microsoft.com/office/powerpoint/2010/main" val="2926648494"/>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hf hdr="0" ftr="0" dt="0"/>
  <p:txStyles>
    <p:titleStyle>
      <a:lvl1pPr algn="l" defTabSz="914400" rtl="0" eaLnBrk="1" latinLnBrk="0" hangingPunct="1">
        <a:lnSpc>
          <a:spcPct val="90000"/>
        </a:lnSpc>
        <a:spcBef>
          <a:spcPct val="0"/>
        </a:spcBef>
        <a:buNone/>
        <a:defRPr lang="en-US" sz="3000" b="1" i="0" kern="1200" spc="50" baseline="0" dirty="0">
          <a:solidFill>
            <a:schemeClr val="accent1"/>
          </a:solidFill>
          <a:latin typeface="Avenir Heavy" panose="02000503020000020003" pitchFamily="2" charset="0"/>
          <a:ea typeface="Verdana" panose="020B0604030504040204" pitchFamily="34" charset="0"/>
          <a:cs typeface="Rubik Medium" pitchFamily="2" charset="-79"/>
        </a:defRPr>
      </a:lvl1pPr>
    </p:titleStyle>
    <p:bodyStyle>
      <a:lvl1pPr marL="228600" indent="-228600" algn="l" defTabSz="914400" rtl="0" eaLnBrk="1" latinLnBrk="0" hangingPunct="1">
        <a:lnSpc>
          <a:spcPct val="110000"/>
        </a:lnSpc>
        <a:spcBef>
          <a:spcPts val="1000"/>
        </a:spcBef>
        <a:buClr>
          <a:schemeClr val="tx2"/>
        </a:buClr>
        <a:buSzPct val="9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84">
          <p15:clr>
            <a:srgbClr val="F26B43"/>
          </p15:clr>
        </p15:guide>
        <p15:guide id="4" pos="384">
          <p15:clr>
            <a:srgbClr val="F26B43"/>
          </p15:clr>
        </p15:guide>
        <p15:guide id="5" pos="7296">
          <p15:clr>
            <a:srgbClr val="F26B43"/>
          </p15:clr>
        </p15:guide>
        <p15:guide id="6" orient="horz" pos="28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xml"/><Relationship Id="rId1" Type="http://schemas.openxmlformats.org/officeDocument/2006/relationships/tags" Target="../tags/tag1.xml"/><Relationship Id="rId4" Type="http://schemas.openxmlformats.org/officeDocument/2006/relationships/chart" Target="../charts/char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3.xml"/><Relationship Id="rId1" Type="http://schemas.openxmlformats.org/officeDocument/2006/relationships/tags" Target="../tags/tag2.xml"/><Relationship Id="rId4" Type="http://schemas.openxmlformats.org/officeDocument/2006/relationships/chart" Target="../charts/char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3.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chart" Target="../charts/chart4.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67D3D0A-B204-5B40-B697-8D06BFE3F7AF}"/>
              </a:ext>
            </a:extLst>
          </p:cNvPr>
          <p:cNvSpPr>
            <a:spLocks noGrp="1"/>
          </p:cNvSpPr>
          <p:nvPr>
            <p:ph type="title"/>
          </p:nvPr>
        </p:nvSpPr>
        <p:spPr>
          <a:xfrm>
            <a:off x="174033" y="2629129"/>
            <a:ext cx="7798636" cy="1406361"/>
          </a:xfrm>
        </p:spPr>
        <p:txBody>
          <a:bodyPr/>
          <a:lstStyle/>
          <a:p>
            <a:r>
              <a:rPr lang="en-US" sz="4200">
                <a:latin typeface="Arial"/>
                <a:ea typeface="Verdana"/>
                <a:cs typeface="Arial"/>
              </a:rPr>
              <a:t>Market Review</a:t>
            </a:r>
            <a:br>
              <a:rPr lang="en-US" sz="4200">
                <a:latin typeface="Arial"/>
                <a:ea typeface="Verdana"/>
                <a:cs typeface="Arial"/>
              </a:rPr>
            </a:br>
            <a:r>
              <a:rPr lang="en-US" sz="2000">
                <a:latin typeface="Arial"/>
                <a:ea typeface="Verdana"/>
                <a:cs typeface="Arial"/>
              </a:rPr>
              <a:t>September 2023</a:t>
            </a:r>
            <a:endParaRPr lang="en-US"/>
          </a:p>
        </p:txBody>
      </p:sp>
      <p:sp>
        <p:nvSpPr>
          <p:cNvPr id="3" name="Text Placeholder 2">
            <a:extLst>
              <a:ext uri="{FF2B5EF4-FFF2-40B4-BE49-F238E27FC236}">
                <a16:creationId xmlns:a16="http://schemas.microsoft.com/office/drawing/2014/main" id="{46D937A3-CB3D-E741-BE81-28C0E9CA4FA8}"/>
              </a:ext>
            </a:extLst>
          </p:cNvPr>
          <p:cNvSpPr>
            <a:spLocks noGrp="1"/>
          </p:cNvSpPr>
          <p:nvPr>
            <p:ph type="body" sz="quarter" idx="13"/>
          </p:nvPr>
        </p:nvSpPr>
        <p:spPr>
          <a:xfrm>
            <a:off x="174033" y="3832597"/>
            <a:ext cx="7075714" cy="1055930"/>
          </a:xfrm>
        </p:spPr>
        <p:txBody>
          <a:bodyPr/>
          <a:lstStyle/>
          <a:p>
            <a:pPr>
              <a:lnSpc>
                <a:spcPct val="100000"/>
              </a:lnSpc>
              <a:spcBef>
                <a:spcPts val="0"/>
              </a:spcBef>
            </a:pPr>
            <a:r>
              <a:rPr lang="en-US" sz="2000">
                <a:latin typeface="Arial" panose="020B0604020202020204" pitchFamily="34" charset="0"/>
                <a:cs typeface="Arial" panose="020B0604020202020204" pitchFamily="34" charset="0"/>
              </a:rPr>
              <a:t>Kara Murphy, CFA</a:t>
            </a:r>
          </a:p>
          <a:p>
            <a:pPr>
              <a:lnSpc>
                <a:spcPct val="100000"/>
              </a:lnSpc>
              <a:spcBef>
                <a:spcPts val="0"/>
              </a:spcBef>
            </a:pPr>
            <a:r>
              <a:rPr lang="en-US" sz="2000">
                <a:latin typeface="Arial" panose="020B0604020202020204" pitchFamily="34" charset="0"/>
                <a:cs typeface="Arial" panose="020B0604020202020204" pitchFamily="34" charset="0"/>
              </a:rPr>
              <a:t>Chief Investment Officer</a:t>
            </a:r>
          </a:p>
          <a:p>
            <a:pPr>
              <a:lnSpc>
                <a:spcPct val="100000"/>
              </a:lnSpc>
              <a:spcBef>
                <a:spcPts val="0"/>
              </a:spcBef>
            </a:pPr>
            <a:r>
              <a:rPr lang="en-US" sz="2000">
                <a:latin typeface="Arial" panose="020B0604020202020204" pitchFamily="34" charset="0"/>
                <a:cs typeface="Arial" panose="020B0604020202020204" pitchFamily="34" charset="0"/>
              </a:rPr>
              <a:t>Kestra Investment Management</a:t>
            </a:r>
          </a:p>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414130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9">
            <a:extLst>
              <a:ext uri="{FF2B5EF4-FFF2-40B4-BE49-F238E27FC236}">
                <a16:creationId xmlns:a16="http://schemas.microsoft.com/office/drawing/2014/main" id="{7A14C409-9A19-C34D-BA9A-00EA0937AE02}"/>
              </a:ext>
            </a:extLst>
          </p:cNvPr>
          <p:cNvSpPr>
            <a:spLocks noGrp="1"/>
          </p:cNvSpPr>
          <p:nvPr>
            <p:ph type="title"/>
          </p:nvPr>
        </p:nvSpPr>
        <p:spPr/>
        <p:txBody>
          <a:bodyPr/>
          <a:lstStyle/>
          <a:p>
            <a:r>
              <a:rPr lang="en-US" sz="3200">
                <a:latin typeface="Avenir Heavy" panose="02000503020000020003"/>
                <a:cs typeface="Arial" panose="020B0604020202020204" pitchFamily="34" charset="0"/>
              </a:rPr>
              <a:t>Disclosure</a:t>
            </a:r>
            <a:r>
              <a:rPr lang="en-US">
                <a:latin typeface="Arial" panose="020B0604020202020204" pitchFamily="34" charset="0"/>
                <a:cs typeface="Arial" panose="020B0604020202020204" pitchFamily="34" charset="0"/>
              </a:rPr>
              <a:t> </a:t>
            </a:r>
          </a:p>
        </p:txBody>
      </p:sp>
      <p:sp>
        <p:nvSpPr>
          <p:cNvPr id="2" name="Slide Number Placeholder 1">
            <a:extLst>
              <a:ext uri="{FF2B5EF4-FFF2-40B4-BE49-F238E27FC236}">
                <a16:creationId xmlns:a16="http://schemas.microsoft.com/office/drawing/2014/main" id="{E7BBFE07-B94A-D142-87B5-32A5ABDD6339}"/>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19" name="TextBox 18">
            <a:extLst>
              <a:ext uri="{FF2B5EF4-FFF2-40B4-BE49-F238E27FC236}">
                <a16:creationId xmlns:a16="http://schemas.microsoft.com/office/drawing/2014/main" id="{F0FFAEF4-B35F-447A-B119-070C4F5584DA}"/>
              </a:ext>
            </a:extLst>
          </p:cNvPr>
          <p:cNvSpPr txBox="1"/>
          <p:nvPr/>
        </p:nvSpPr>
        <p:spPr>
          <a:xfrm>
            <a:off x="515960" y="901305"/>
            <a:ext cx="11076209" cy="5478423"/>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This material is intended for information purposes only, and does not constitute investment advice, a recommendation or an offer or solicitation to purchase or sell any securities to any person in any jurisdiction in which an offer, solicitation, purchase or sale would be unlawful under the securities laws of such jurisdiction. Reliance upon information in this material is at the sole discretion of the reader. Investing involves risks. </a:t>
            </a:r>
            <a:r>
              <a:rPr kumimoji="0" lang="en-US" sz="1000" b="0" i="0" u="none" strike="noStrike" kern="1200" cap="none" spc="0" normalizeH="0" baseline="0" noProof="0">
                <a:ln>
                  <a:noFill/>
                </a:ln>
                <a:solidFill>
                  <a:srgbClr val="000000"/>
                </a:solidFill>
                <a:effectLst/>
                <a:uLnTx/>
                <a:uFillTx/>
                <a:latin typeface="Arial"/>
                <a:ea typeface="+mn-ea"/>
                <a:cs typeface="Arial"/>
              </a:rPr>
              <a:t>Asset allocation does not assure a profit or protect against a loss in declining financial markets. Different asset classes present different risks. </a:t>
            </a:r>
            <a:r>
              <a:rPr kumimoji="0" lang="en-US" sz="1000" b="1" i="0" u="none" strike="noStrike" kern="1200" cap="none" spc="0" normalizeH="0" baseline="0" noProof="0">
                <a:ln>
                  <a:noFill/>
                </a:ln>
                <a:solidFill>
                  <a:srgbClr val="000000"/>
                </a:solidFill>
                <a:effectLst/>
                <a:uLnTx/>
                <a:uFillTx/>
                <a:latin typeface="Arial"/>
                <a:ea typeface="+mn-ea"/>
                <a:cs typeface="Arial"/>
              </a:rPr>
              <a:t>Past performance is no guarantee of future results.</a:t>
            </a:r>
            <a:endParaRPr kumimoji="0" lang="en-US" sz="1000" b="1"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The opinions expressed in this commentary are as of September 30, 2023, and are those of the author and may not necessarily reflect those held by Kestra Advisor Services Holdings C, Inc., d/b/a Kestra Holdings, and its subsidiaries, including, but not limited to, Kestra Advisory Services, LLC, Kestra Private Wealth Services, LLC, Kestra Investment Services, LLC, Kestra Investment Management, LLC, and Bluespring Wealth Partners, LLC. The material is for informational purposes only. It represents an assessment of the market environment at a specific point in time and is not intended to be a forecast of future events, or a guarantee of future results. It is not guaranteed by any entity for accuracy, does not purport to be complete and is not intended to be used as a primary basis for investment decisions. It should also not be construed as advice meeting the particular investment needs of any investor. Neither the information presented, nor any opinion expressed constitutes a solicitation for the purchase or sale of any security. This material was created to provide accurate and reliable information on the subjects covered but should not be regarded as a complete analysis of these subjects. It is not intended to provide specific legal, tax or other professional advice. The services of an appropriate professional should be sought regarding your individual situation. Kestra Advisor Services Holdings C, Inc., d/b/a Kestra Holdings, and its subsidiaries, including, but not limited to, Kestra Advisory Services, LLC, Kestra Private Wealth Services, LLC, Kestra Investment Services, LLC, Kestra Investment Management, LLC, and Bluespring Wealth Partners, LLC</a:t>
            </a:r>
            <a:r>
              <a:rPr lang="en-US" sz="1000">
                <a:solidFill>
                  <a:srgbClr val="000000"/>
                </a:solidFill>
                <a:latin typeface="Arial"/>
                <a:ea typeface="Times New Roman" panose="02020603050405020304" pitchFamily="18" charset="0"/>
                <a:cs typeface="Arial"/>
              </a:rPr>
              <a:t> </a:t>
            </a:r>
            <a:r>
              <a:rPr kumimoji="0" lang="en-US" sz="1000" b="0" i="0" u="none" strike="noStrike" kern="1200" cap="none" spc="0" normalizeH="0" baseline="0" noProof="0">
                <a:ln>
                  <a:noFill/>
                </a:ln>
                <a:solidFill>
                  <a:srgbClr val="000000"/>
                </a:solidFill>
                <a:effectLst/>
                <a:uLnTx/>
                <a:uFillTx/>
                <a:latin typeface="Arial"/>
                <a:ea typeface="Times New Roman" panose="02020603050405020304" pitchFamily="18" charset="0"/>
                <a:cs typeface="Arial"/>
              </a:rPr>
              <a:t>does not offer tax or legal advice.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This communication does not take into account the investment objectives, risk profile or financial situation of any particular person and as such, investments mentioned in this document may not be suitable for all investors. Kestra Investment Management, LLC (“Kestra IM”) is not acting as an investment or other advisor, fiduciary or agent. The information contained herein is not intended to be an exhaustive discussion of the strategies or concepts mentioned herein or tax or legal advice. Recipients of this communication should obtain advice based on their own individual circumstances from their own tax, financial, legal and other advisors about the risks and merits of any transaction before making an investment decision, and only make such decisions on the basis of their own objectives, experience, risk profile and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The information contained in this communication is based on generally available information and, although obtained from sources believed to be reliable, its accuracy and completeness cannot be assured, and such information may be incomplete or condensed. Any assumptions or information contained in this communication constitute a judgment only as of the date of this document or on any specified dates and is subject to change without notice. Insofar as this communication may contain historical and forward looking information, past performance is neither a guarantee nor an indication of future results, and future results may not meet expectations due to a variety of economic, market and other factors. Further, any projections of potential risk or return are illustrative and should not be taken as limitations of the maximum possible loss or gain. Any prices, values or estimates provided in this communication (other than those that are identified as being historical) are indicative only and may change without notice.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Kestra IM is under no duty to update this document and accepts no liability for any loss (whether direct, indirect or consequential) that may arise from any use of the information contained in or derived from this communication. Investments in financial instruments or other products carry significant risk, including the possible loss of the principal amount invested. Financial instruments or other products denominated in a foreign currency are subject to exchange rate fluctuations, which may have an adverse effect on the price or value of an investment in such products. This communication does not purport to identify all risks or material considerations which may be associated with entering into any transaction.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a:ea typeface="+mn-ea"/>
                <a:cs typeface="Arial"/>
              </a:rPr>
              <a:t>© 2023 Kestra Investment Management, LLC. All Rights Reserved. </a:t>
            </a:r>
            <a:endParaRPr kumimoji="0" lang="en-US" sz="1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2426752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0CA11929-4174-4CA8-ACE4-E9B25403C6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14" name="Title 3">
            <a:extLst>
              <a:ext uri="{FF2B5EF4-FFF2-40B4-BE49-F238E27FC236}">
                <a16:creationId xmlns:a16="http://schemas.microsoft.com/office/drawing/2014/main" id="{1D70C0BD-B26F-ADC3-8B42-655CF67D0CC7}"/>
              </a:ext>
            </a:extLst>
          </p:cNvPr>
          <p:cNvSpPr>
            <a:spLocks noGrp="1"/>
          </p:cNvSpPr>
          <p:nvPr>
            <p:ph type="title"/>
          </p:nvPr>
        </p:nvSpPr>
        <p:spPr>
          <a:xfrm>
            <a:off x="633046" y="356537"/>
            <a:ext cx="10949354" cy="484324"/>
          </a:xfrm>
        </p:spPr>
        <p:txBody>
          <a:bodyPr/>
          <a:lstStyle/>
          <a:p>
            <a:r>
              <a:rPr lang="en-US" sz="3200"/>
              <a:t>Market Review</a:t>
            </a:r>
          </a:p>
        </p:txBody>
      </p:sp>
      <p:sp>
        <p:nvSpPr>
          <p:cNvPr id="15" name="Text Placeholder 7">
            <a:extLst>
              <a:ext uri="{FF2B5EF4-FFF2-40B4-BE49-F238E27FC236}">
                <a16:creationId xmlns:a16="http://schemas.microsoft.com/office/drawing/2014/main" id="{9FA3C3AB-C534-54A0-4548-8561FA73F448}"/>
              </a:ext>
            </a:extLst>
          </p:cNvPr>
          <p:cNvSpPr txBox="1">
            <a:spLocks/>
          </p:cNvSpPr>
          <p:nvPr/>
        </p:nvSpPr>
        <p:spPr>
          <a:xfrm>
            <a:off x="633046" y="784201"/>
            <a:ext cx="10956512" cy="423863"/>
          </a:xfrm>
          <a:prstGeom prst="rect">
            <a:avLst/>
          </a:prstGeom>
        </p:spPr>
        <p:txBody>
          <a:bodyPr vert="horz" lIns="0" tIns="0" rIns="91440" bIns="45720" rtlCol="0" anchor="t">
            <a:normAutofit/>
          </a:bodyPr>
          <a:lstStyle>
            <a:lvl1pPr marL="0" indent="0" algn="l" defTabSz="914400" rtl="0" eaLnBrk="1" latinLnBrk="0" hangingPunct="1">
              <a:lnSpc>
                <a:spcPct val="100000"/>
              </a:lnSpc>
              <a:spcBef>
                <a:spcPts val="1000"/>
              </a:spcBef>
              <a:buClr>
                <a:schemeClr val="tx2"/>
              </a:buClr>
              <a:buSzPct val="90000"/>
              <a:buFont typeface="Arial" panose="020B0604020202020204" pitchFamily="34" charset="0"/>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E5F5F"/>
              </a:buClr>
              <a:buSzPct val="90000"/>
              <a:buFont typeface="Arial" panose="020B0604020202020204" pitchFamily="34" charset="0"/>
              <a:buNone/>
              <a:tabLst/>
              <a:defRPr/>
            </a:pPr>
            <a:r>
              <a:rPr kumimoji="0" lang="en-US" sz="2000" b="0" i="0" u="none" strike="noStrike" kern="1200" cap="none" spc="0" normalizeH="0" baseline="0" noProof="0">
                <a:ln>
                  <a:noFill/>
                </a:ln>
                <a:solidFill>
                  <a:srgbClr val="57839B"/>
                </a:solidFill>
                <a:effectLst/>
                <a:uLnTx/>
                <a:uFillTx/>
                <a:latin typeface="Avenir Medium"/>
                <a:ea typeface="Verdana"/>
                <a:cs typeface="Rubik Medium"/>
              </a:rPr>
              <a:t>Q3’ 23 Returns, %</a:t>
            </a:r>
            <a:endParaRPr kumimoji="0" lang="en-US" sz="2000" b="0" i="0" u="none" strike="noStrike" kern="1200" cap="none" spc="0" normalizeH="0" baseline="0" noProof="0">
              <a:ln>
                <a:noFill/>
              </a:ln>
              <a:solidFill>
                <a:srgbClr val="57839B"/>
              </a:solidFill>
              <a:effectLst/>
              <a:uLnTx/>
              <a:uFillTx/>
              <a:latin typeface="Avenir Medium" panose="02000503020000020003" pitchFamily="2" charset="0"/>
              <a:ea typeface="Verdana" panose="020B0604030504040204" pitchFamily="34" charset="0"/>
              <a:cs typeface="Rubik Medium" pitchFamily="2" charset="-79"/>
            </a:endParaRPr>
          </a:p>
        </p:txBody>
      </p:sp>
      <p:sp>
        <p:nvSpPr>
          <p:cNvPr id="8" name="TextBox 7">
            <a:extLst>
              <a:ext uri="{FF2B5EF4-FFF2-40B4-BE49-F238E27FC236}">
                <a16:creationId xmlns:a16="http://schemas.microsoft.com/office/drawing/2014/main" id="{B13ABB95-5D49-0B5D-D920-7FA958C5E5E7}"/>
              </a:ext>
            </a:extLst>
          </p:cNvPr>
          <p:cNvSpPr txBox="1"/>
          <p:nvPr/>
        </p:nvSpPr>
        <p:spPr>
          <a:xfrm>
            <a:off x="1877300" y="5749655"/>
            <a:ext cx="9136499" cy="96949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Verdan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cs typeface="+mn-cs"/>
              </a:rPr>
              <a:t>Note: views are from a U.S. dollar perspective. This material represents an assessment of the market environment at a specific time and is not intended to be a forecast or guarantee of future results. Source: Kestra Investment Management with data from FactSet. Index proxies: Bloomberg U.S. AGG Bond Index, ICE </a:t>
            </a:r>
            <a:r>
              <a:rPr kumimoji="0" lang="en-US" sz="900" b="0" i="0" u="none" strike="noStrike" kern="1200" cap="none" spc="0" normalizeH="0" baseline="0" noProof="0" err="1">
                <a:ln>
                  <a:noFill/>
                </a:ln>
                <a:solidFill>
                  <a:srgbClr val="000000"/>
                </a:solidFill>
                <a:effectLst/>
                <a:uLnTx/>
                <a:uFillTx/>
                <a:latin typeface="Verdana"/>
                <a:ea typeface="Verdana"/>
                <a:cs typeface="+mn-cs"/>
              </a:rPr>
              <a:t>BofA</a:t>
            </a:r>
            <a:r>
              <a:rPr kumimoji="0" lang="en-US" sz="900" b="0" i="0" u="none" strike="noStrike" kern="1200" cap="none" spc="0" normalizeH="0" baseline="0" noProof="0">
                <a:ln>
                  <a:noFill/>
                </a:ln>
                <a:solidFill>
                  <a:srgbClr val="000000"/>
                </a:solidFill>
                <a:effectLst/>
                <a:uLnTx/>
                <a:uFillTx/>
                <a:latin typeface="Verdana"/>
                <a:ea typeface="Verdana"/>
                <a:cs typeface="+mn-cs"/>
              </a:rPr>
              <a:t> U.S. Corporate, ICE </a:t>
            </a:r>
            <a:r>
              <a:rPr kumimoji="0" lang="en-US" sz="900" b="0" i="0" u="none" strike="noStrike" kern="1200" cap="none" spc="0" normalizeH="0" baseline="0" noProof="0" err="1">
                <a:ln>
                  <a:noFill/>
                </a:ln>
                <a:solidFill>
                  <a:srgbClr val="000000"/>
                </a:solidFill>
                <a:effectLst/>
                <a:uLnTx/>
                <a:uFillTx/>
                <a:latin typeface="Verdana"/>
                <a:ea typeface="Verdana"/>
                <a:cs typeface="+mn-cs"/>
              </a:rPr>
              <a:t>BofA</a:t>
            </a:r>
            <a:r>
              <a:rPr kumimoji="0" lang="en-US" sz="900" b="0" i="0" u="none" strike="noStrike" kern="1200" cap="none" spc="0" normalizeH="0" baseline="0" noProof="0">
                <a:ln>
                  <a:noFill/>
                </a:ln>
                <a:solidFill>
                  <a:srgbClr val="000000"/>
                </a:solidFill>
                <a:effectLst/>
                <a:uLnTx/>
                <a:uFillTx/>
                <a:latin typeface="Verdana"/>
                <a:ea typeface="Verdana"/>
                <a:cs typeface="+mn-cs"/>
              </a:rPr>
              <a:t> U.S. High Yield, S&amp;P 500, MSCI EM, MSCI World ex US Index, Dow Jones U.S. Select REIT, and Bloomberg Commodity Index. Data as of September 30, 2023. </a:t>
            </a:r>
          </a:p>
        </p:txBody>
      </p:sp>
      <p:graphicFrame>
        <p:nvGraphicFramePr>
          <p:cNvPr id="5" name="Table 4">
            <a:extLst>
              <a:ext uri="{FF2B5EF4-FFF2-40B4-BE49-F238E27FC236}">
                <a16:creationId xmlns:a16="http://schemas.microsoft.com/office/drawing/2014/main" id="{3E581A8E-12D3-2B81-FFB2-47A2F1CB24B0}"/>
              </a:ext>
            </a:extLst>
          </p:cNvPr>
          <p:cNvGraphicFramePr>
            <a:graphicFrameLocks noGrp="1"/>
          </p:cNvGraphicFramePr>
          <p:nvPr>
            <p:custDataLst>
              <p:tags r:id="rId1"/>
            </p:custDataLst>
            <p:extLst>
              <p:ext uri="{D42A27DB-BD31-4B8C-83A1-F6EECF244321}">
                <p14:modId xmlns:p14="http://schemas.microsoft.com/office/powerpoint/2010/main" val="922856815"/>
              </p:ext>
            </p:extLst>
          </p:nvPr>
        </p:nvGraphicFramePr>
        <p:xfrm>
          <a:off x="862498" y="4716517"/>
          <a:ext cx="10550200" cy="800388"/>
        </p:xfrm>
        <a:graphic>
          <a:graphicData uri="http://schemas.openxmlformats.org/drawingml/2006/table">
            <a:tbl>
              <a:tblPr/>
              <a:tblGrid>
                <a:gridCol w="1130012">
                  <a:extLst>
                    <a:ext uri="{9D8B030D-6E8A-4147-A177-3AD203B41FA5}">
                      <a16:colId xmlns:a16="http://schemas.microsoft.com/office/drawing/2014/main" val="1937115985"/>
                    </a:ext>
                  </a:extLst>
                </a:gridCol>
                <a:gridCol w="1240972">
                  <a:extLst>
                    <a:ext uri="{9D8B030D-6E8A-4147-A177-3AD203B41FA5}">
                      <a16:colId xmlns:a16="http://schemas.microsoft.com/office/drawing/2014/main" val="3252895392"/>
                    </a:ext>
                  </a:extLst>
                </a:gridCol>
                <a:gridCol w="1585341">
                  <a:extLst>
                    <a:ext uri="{9D8B030D-6E8A-4147-A177-3AD203B41FA5}">
                      <a16:colId xmlns:a16="http://schemas.microsoft.com/office/drawing/2014/main" val="1058871465"/>
                    </a:ext>
                  </a:extLst>
                </a:gridCol>
                <a:gridCol w="1318775">
                  <a:extLst>
                    <a:ext uri="{9D8B030D-6E8A-4147-A177-3AD203B41FA5}">
                      <a16:colId xmlns:a16="http://schemas.microsoft.com/office/drawing/2014/main" val="1427102131"/>
                    </a:ext>
                  </a:extLst>
                </a:gridCol>
                <a:gridCol w="1318775">
                  <a:extLst>
                    <a:ext uri="{9D8B030D-6E8A-4147-A177-3AD203B41FA5}">
                      <a16:colId xmlns:a16="http://schemas.microsoft.com/office/drawing/2014/main" val="3376834621"/>
                    </a:ext>
                  </a:extLst>
                </a:gridCol>
                <a:gridCol w="1318775">
                  <a:extLst>
                    <a:ext uri="{9D8B030D-6E8A-4147-A177-3AD203B41FA5}">
                      <a16:colId xmlns:a16="http://schemas.microsoft.com/office/drawing/2014/main" val="3510699602"/>
                    </a:ext>
                  </a:extLst>
                </a:gridCol>
                <a:gridCol w="1318775">
                  <a:extLst>
                    <a:ext uri="{9D8B030D-6E8A-4147-A177-3AD203B41FA5}">
                      <a16:colId xmlns:a16="http://schemas.microsoft.com/office/drawing/2014/main" val="3469758583"/>
                    </a:ext>
                  </a:extLst>
                </a:gridCol>
                <a:gridCol w="1318775">
                  <a:extLst>
                    <a:ext uri="{9D8B030D-6E8A-4147-A177-3AD203B41FA5}">
                      <a16:colId xmlns:a16="http://schemas.microsoft.com/office/drawing/2014/main" val="880661135"/>
                    </a:ext>
                  </a:extLst>
                </a:gridCol>
              </a:tblGrid>
              <a:tr h="253640">
                <a:tc gridSpan="3">
                  <a:txBody>
                    <a:bodyPr/>
                    <a:lstStyle/>
                    <a:p>
                      <a:pPr algn="ctr" fontAlgn="b"/>
                      <a:r>
                        <a:rPr lang="en-US" sz="1800" b="0" i="0" u="none" strike="noStrike">
                          <a:solidFill>
                            <a:srgbClr val="FFFFFF"/>
                          </a:solidFill>
                          <a:effectLst/>
                          <a:latin typeface="Calibri"/>
                        </a:rPr>
                        <a:t>Equities</a:t>
                      </a:r>
                    </a:p>
                  </a:txBody>
                  <a:tcPr marL="0" marR="0" marT="0" marB="0" anchor="b">
                    <a:lnL>
                      <a:noFill/>
                    </a:lnL>
                    <a:lnR>
                      <a:noFill/>
                    </a:lnR>
                    <a:lnT>
                      <a:noFill/>
                    </a:lnT>
                    <a:lnB>
                      <a:noFill/>
                    </a:lnB>
                    <a:lnTlToBr w="12700" cmpd="sng">
                      <a:noFill/>
                      <a:prstDash val="solid"/>
                    </a:lnTlToBr>
                    <a:lnBlToTr w="12700" cmpd="sng">
                      <a:noFill/>
                      <a:prstDash val="solid"/>
                    </a:lnBlToTr>
                    <a:solidFill>
                      <a:srgbClr val="C09A4F"/>
                    </a:solidFill>
                  </a:tcPr>
                </a:tc>
                <a:tc hMerge="1">
                  <a:txBody>
                    <a:bodyPr/>
                    <a:lstStyle/>
                    <a:p>
                      <a:endParaRPr lang="en-US"/>
                    </a:p>
                  </a:txBody>
                  <a:tcPr/>
                </a:tc>
                <a:tc hMerge="1">
                  <a:txBody>
                    <a:bodyPr/>
                    <a:lstStyle/>
                    <a:p>
                      <a:endParaRPr lang="en-US"/>
                    </a:p>
                  </a:txBody>
                  <a:tcPr/>
                </a:tc>
                <a:tc gridSpan="3">
                  <a:txBody>
                    <a:bodyPr/>
                    <a:lstStyle/>
                    <a:p>
                      <a:pPr algn="ctr" fontAlgn="b"/>
                      <a:r>
                        <a:rPr lang="en-US" sz="1800" b="0" i="0" u="none" strike="noStrike">
                          <a:solidFill>
                            <a:srgbClr val="FFFFFF"/>
                          </a:solidFill>
                          <a:effectLst/>
                          <a:latin typeface="Calibri"/>
                        </a:rPr>
                        <a:t>Fixed Income</a:t>
                      </a:r>
                    </a:p>
                  </a:txBody>
                  <a:tcPr marL="0" marR="0" marT="0" marB="0" anchor="b">
                    <a:lnL>
                      <a:noFill/>
                    </a:lnL>
                    <a:lnR>
                      <a:noFill/>
                    </a:lnR>
                    <a:lnT>
                      <a:noFill/>
                    </a:lnT>
                    <a:lnB>
                      <a:noFill/>
                    </a:lnB>
                    <a:lnTlToBr w="12700" cmpd="sng">
                      <a:noFill/>
                      <a:prstDash val="solid"/>
                    </a:lnTlToBr>
                    <a:lnBlToTr w="12700" cmpd="sng">
                      <a:noFill/>
                      <a:prstDash val="solid"/>
                    </a:lnBlToTr>
                    <a:solidFill>
                      <a:srgbClr val="2B4651"/>
                    </a:solidFill>
                  </a:tcPr>
                </a:tc>
                <a:tc hMerge="1">
                  <a:txBody>
                    <a:bodyPr/>
                    <a:lstStyle/>
                    <a:p>
                      <a:endParaRPr lang="en-US"/>
                    </a:p>
                  </a:txBody>
                  <a:tcPr/>
                </a:tc>
                <a:tc hMerge="1">
                  <a:txBody>
                    <a:bodyPr/>
                    <a:lstStyle/>
                    <a:p>
                      <a:endParaRPr lang="en-US"/>
                    </a:p>
                  </a:txBody>
                  <a:tcPr/>
                </a:tc>
                <a:tc gridSpan="2">
                  <a:txBody>
                    <a:bodyPr/>
                    <a:lstStyle/>
                    <a:p>
                      <a:pPr algn="ctr" fontAlgn="ctr"/>
                      <a:r>
                        <a:rPr lang="en-US" sz="1800" b="0" i="0" u="none" strike="noStrike">
                          <a:solidFill>
                            <a:srgbClr val="000000"/>
                          </a:solidFill>
                          <a:effectLst/>
                          <a:latin typeface="Calibri"/>
                        </a:rPr>
                        <a:t>Real Assets</a:t>
                      </a:r>
                    </a:p>
                  </a:txBody>
                  <a:tcPr marL="0" marR="0" marT="0" marB="0" anchor="ctr">
                    <a:lnL>
                      <a:noFill/>
                    </a:lnL>
                    <a:lnR>
                      <a:noFill/>
                    </a:lnR>
                    <a:lnT>
                      <a:noFill/>
                    </a:lnT>
                    <a:lnB>
                      <a:noFill/>
                    </a:lnB>
                    <a:lnTlToBr w="12700" cmpd="sng">
                      <a:noFill/>
                      <a:prstDash val="solid"/>
                    </a:lnTlToBr>
                    <a:lnBlToTr w="12700" cmpd="sng">
                      <a:noFill/>
                      <a:prstDash val="solid"/>
                    </a:lnBlToTr>
                    <a:solidFill>
                      <a:srgbClr val="A9D08E"/>
                    </a:solidFill>
                  </a:tcPr>
                </a:tc>
                <a:tc hMerge="1">
                  <a:txBody>
                    <a:bodyPr/>
                    <a:lstStyle/>
                    <a:p>
                      <a:endParaRPr lang="en-US"/>
                    </a:p>
                  </a:txBody>
                  <a:tcPr/>
                </a:tc>
                <a:extLst>
                  <a:ext uri="{0D108BD9-81ED-4DB2-BD59-A6C34878D82A}">
                    <a16:rowId xmlns:a16="http://schemas.microsoft.com/office/drawing/2014/main" val="1382375061"/>
                  </a:ext>
                </a:extLst>
              </a:tr>
              <a:tr h="526068">
                <a:tc>
                  <a:txBody>
                    <a:bodyPr/>
                    <a:lstStyle/>
                    <a:p>
                      <a:pPr algn="ctr" fontAlgn="ctr"/>
                      <a:r>
                        <a:rPr lang="en-US" sz="1400" b="0" i="0" u="none" strike="noStrike">
                          <a:solidFill>
                            <a:srgbClr val="000000"/>
                          </a:solidFill>
                          <a:effectLst/>
                          <a:latin typeface="Calibri"/>
                        </a:rPr>
                        <a:t>U.S.</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sz="1400" b="0" i="0" u="none" strike="noStrike">
                          <a:solidFill>
                            <a:srgbClr val="000000"/>
                          </a:solidFill>
                          <a:effectLst/>
                          <a:latin typeface="Calibri"/>
                        </a:rPr>
                        <a:t>Dev. Ex-U.S.</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sz="1400" b="0" i="0" u="none" strike="noStrike">
                          <a:solidFill>
                            <a:srgbClr val="000000"/>
                          </a:solidFill>
                          <a:effectLst/>
                          <a:latin typeface="Calibri"/>
                        </a:rPr>
                        <a:t>Emerging Markets</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fontAlgn="ctr"/>
                      <a:r>
                        <a:rPr lang="en-US" sz="1400" b="0" i="0" u="none" strike="noStrike">
                          <a:solidFill>
                            <a:srgbClr val="000000"/>
                          </a:solidFill>
                          <a:effectLst/>
                          <a:latin typeface="Calibri"/>
                        </a:rPr>
                        <a:t>U.S. AGG</a:t>
                      </a:r>
                    </a:p>
                  </a:txBody>
                  <a:tcPr marL="0" marR="0" marT="0" marB="0" anchor="ctr">
                    <a:lnL>
                      <a:noFill/>
                    </a:lnL>
                    <a:lnR>
                      <a:noFill/>
                    </a:lnR>
                    <a:lnT>
                      <a:noFill/>
                    </a:lnT>
                    <a:lnB>
                      <a:noFill/>
                    </a:lnB>
                    <a:lnTlToBr w="12700" cmpd="sng">
                      <a:noFill/>
                      <a:prstDash val="solid"/>
                    </a:lnTlToBr>
                    <a:lnBlToTr w="12700" cmpd="sng">
                      <a:noFill/>
                      <a:prstDash val="solid"/>
                    </a:lnBlToTr>
                    <a:solidFill>
                      <a:srgbClr val="D5DCE3"/>
                    </a:solidFill>
                  </a:tcPr>
                </a:tc>
                <a:tc>
                  <a:txBody>
                    <a:bodyPr/>
                    <a:lstStyle/>
                    <a:p>
                      <a:pPr algn="ctr" fontAlgn="ctr"/>
                      <a:r>
                        <a:rPr lang="en-US" sz="1400" b="0" i="0" u="none" strike="noStrike">
                          <a:solidFill>
                            <a:srgbClr val="000000"/>
                          </a:solidFill>
                          <a:effectLst/>
                          <a:latin typeface="Calibri"/>
                        </a:rPr>
                        <a:t>Investment Grade Corporate</a:t>
                      </a:r>
                    </a:p>
                  </a:txBody>
                  <a:tcPr marL="0" marR="0" marT="0" marB="0" anchor="ctr">
                    <a:lnL>
                      <a:noFill/>
                    </a:lnL>
                    <a:lnR>
                      <a:noFill/>
                    </a:lnR>
                    <a:lnT>
                      <a:noFill/>
                    </a:lnT>
                    <a:lnB>
                      <a:noFill/>
                    </a:lnB>
                    <a:lnTlToBr w="12700" cmpd="sng">
                      <a:noFill/>
                      <a:prstDash val="solid"/>
                    </a:lnTlToBr>
                    <a:lnBlToTr w="12700" cmpd="sng">
                      <a:noFill/>
                      <a:prstDash val="solid"/>
                    </a:lnBlToTr>
                    <a:solidFill>
                      <a:srgbClr val="D5DCE3"/>
                    </a:solidFill>
                  </a:tcPr>
                </a:tc>
                <a:tc>
                  <a:txBody>
                    <a:bodyPr/>
                    <a:lstStyle/>
                    <a:p>
                      <a:pPr algn="ctr" fontAlgn="ctr"/>
                      <a:r>
                        <a:rPr lang="en-US" sz="1400" b="0" i="0" u="none" strike="noStrike">
                          <a:solidFill>
                            <a:srgbClr val="000000"/>
                          </a:solidFill>
                          <a:effectLst/>
                          <a:latin typeface="Calibri"/>
                        </a:rPr>
                        <a:t>U.S. High Yield</a:t>
                      </a:r>
                    </a:p>
                  </a:txBody>
                  <a:tcPr marL="0" marR="0" marT="0" marB="0" anchor="ctr">
                    <a:lnL>
                      <a:noFill/>
                    </a:lnL>
                    <a:lnR>
                      <a:noFill/>
                    </a:lnR>
                    <a:lnT>
                      <a:noFill/>
                    </a:lnT>
                    <a:lnB>
                      <a:noFill/>
                    </a:lnB>
                    <a:lnTlToBr w="12700" cmpd="sng">
                      <a:noFill/>
                      <a:prstDash val="solid"/>
                    </a:lnTlToBr>
                    <a:lnBlToTr w="12700" cmpd="sng">
                      <a:noFill/>
                      <a:prstDash val="solid"/>
                    </a:lnBlToTr>
                    <a:solidFill>
                      <a:srgbClr val="D5DCE3"/>
                    </a:solidFill>
                  </a:tcPr>
                </a:tc>
                <a:tc>
                  <a:txBody>
                    <a:bodyPr/>
                    <a:lstStyle/>
                    <a:p>
                      <a:pPr algn="ctr" fontAlgn="ctr"/>
                      <a:r>
                        <a:rPr lang="en-US" sz="1400" b="0" i="0" u="none" strike="noStrike">
                          <a:solidFill>
                            <a:srgbClr val="000000"/>
                          </a:solidFill>
                          <a:effectLst/>
                          <a:latin typeface="Calibri"/>
                        </a:rPr>
                        <a:t>U.S. Real Estate</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2EFDA"/>
                    </a:solidFill>
                  </a:tcPr>
                </a:tc>
                <a:tc>
                  <a:txBody>
                    <a:bodyPr/>
                    <a:lstStyle/>
                    <a:p>
                      <a:pPr algn="ctr" fontAlgn="ctr"/>
                      <a:r>
                        <a:rPr lang="en-US" sz="1400" b="0" i="0" u="none" strike="noStrike">
                          <a:solidFill>
                            <a:srgbClr val="000000"/>
                          </a:solidFill>
                          <a:effectLst/>
                          <a:latin typeface="Calibri" panose="020F0502020204030204" pitchFamily="34" charset="0"/>
                        </a:rPr>
                        <a:t>Commodities</a:t>
                      </a:r>
                    </a:p>
                  </a:txBody>
                  <a:tcPr marL="0" marR="0" marT="0"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2EFDA"/>
                    </a:solidFill>
                  </a:tcPr>
                </a:tc>
                <a:extLst>
                  <a:ext uri="{0D108BD9-81ED-4DB2-BD59-A6C34878D82A}">
                    <a16:rowId xmlns:a16="http://schemas.microsoft.com/office/drawing/2014/main" val="3160686026"/>
                  </a:ext>
                </a:extLst>
              </a:tr>
            </a:tbl>
          </a:graphicData>
        </a:graphic>
      </p:graphicFrame>
      <p:graphicFrame>
        <p:nvGraphicFramePr>
          <p:cNvPr id="4" name="Chart 3">
            <a:extLst>
              <a:ext uri="{FF2B5EF4-FFF2-40B4-BE49-F238E27FC236}">
                <a16:creationId xmlns:a16="http://schemas.microsoft.com/office/drawing/2014/main" id="{00000000-0008-0000-0B00-000002000000}"/>
              </a:ext>
            </a:extLst>
          </p:cNvPr>
          <p:cNvGraphicFramePr>
            <a:graphicFrameLocks/>
          </p:cNvGraphicFramePr>
          <p:nvPr>
            <p:extLst>
              <p:ext uri="{D42A27DB-BD31-4B8C-83A1-F6EECF244321}">
                <p14:modId xmlns:p14="http://schemas.microsoft.com/office/powerpoint/2010/main" val="2216582435"/>
              </p:ext>
            </p:extLst>
          </p:nvPr>
        </p:nvGraphicFramePr>
        <p:xfrm>
          <a:off x="535733" y="1208064"/>
          <a:ext cx="11082528" cy="37439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012781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D9500-4024-44BB-B532-E8773643F943}"/>
              </a:ext>
            </a:extLst>
          </p:cNvPr>
          <p:cNvSpPr>
            <a:spLocks noGrp="1"/>
          </p:cNvSpPr>
          <p:nvPr>
            <p:ph type="title"/>
          </p:nvPr>
        </p:nvSpPr>
        <p:spPr>
          <a:xfrm>
            <a:off x="633046" y="356537"/>
            <a:ext cx="10949354" cy="484324"/>
          </a:xfrm>
        </p:spPr>
        <p:txBody>
          <a:bodyPr/>
          <a:lstStyle/>
          <a:p>
            <a:r>
              <a:rPr lang="en-US" sz="3200">
                <a:latin typeface="Avenir Heavy"/>
                <a:ea typeface="Verdana"/>
                <a:cs typeface="Rubik Medium"/>
              </a:rPr>
              <a:t>US Equity Index Returns</a:t>
            </a:r>
            <a:endParaRPr lang="en-US" sz="3200"/>
          </a:p>
        </p:txBody>
      </p:sp>
      <p:sp>
        <p:nvSpPr>
          <p:cNvPr id="6" name="Slide Number Placeholder 5">
            <a:extLst>
              <a:ext uri="{FF2B5EF4-FFF2-40B4-BE49-F238E27FC236}">
                <a16:creationId xmlns:a16="http://schemas.microsoft.com/office/drawing/2014/main" id="{0CA11929-4174-4CA8-ACE4-E9B25403C6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29" name="TextBox 28">
            <a:extLst>
              <a:ext uri="{FF2B5EF4-FFF2-40B4-BE49-F238E27FC236}">
                <a16:creationId xmlns:a16="http://schemas.microsoft.com/office/drawing/2014/main" id="{F448294A-B6CF-48D9-B023-696964819306}"/>
              </a:ext>
            </a:extLst>
          </p:cNvPr>
          <p:cNvSpPr txBox="1"/>
          <p:nvPr/>
        </p:nvSpPr>
        <p:spPr>
          <a:xfrm>
            <a:off x="1668544" y="5682402"/>
            <a:ext cx="9434885" cy="99257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0000"/>
              </a:solidFill>
              <a:effectLst/>
              <a:uLnTx/>
              <a:uFillTx/>
              <a:latin typeface="Verdana"/>
              <a:ea typeface="+mn-ea"/>
              <a:cs typeface="+mn-cs"/>
            </a:endParaRPr>
          </a:p>
          <a:p>
            <a:pPr>
              <a:defRPr/>
            </a:pPr>
            <a:r>
              <a:rPr kumimoji="0" lang="en-US" sz="900" b="1" i="0" u="none" strike="noStrike" kern="1200" cap="none" spc="0" normalizeH="0" baseline="0" noProof="0">
                <a:ln>
                  <a:noFill/>
                </a:ln>
                <a:solidFill>
                  <a:srgbClr val="000000"/>
                </a:solidFill>
                <a:effectLst/>
                <a:uLnTx/>
                <a:uFillTx/>
                <a:latin typeface="Verdana"/>
                <a:ea typeface="Verdana"/>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rPr>
              <a:t>Note: views are from a U.S. dollar perspective. This material represents an assessment of the market environment at a specific time and is not intended to be a forecast or guarantee of future results.</a:t>
            </a:r>
            <a:r>
              <a:rPr lang="en-US" sz="900">
                <a:solidFill>
                  <a:srgbClr val="000000"/>
                </a:solidFill>
                <a:latin typeface="Verdana"/>
                <a:ea typeface="Verdana"/>
              </a:rPr>
              <a:t> </a:t>
            </a:r>
            <a:r>
              <a:rPr kumimoji="0" lang="en-US" sz="900" b="0" i="0" u="none" strike="noStrike" kern="1200" cap="none" spc="0" normalizeH="0" baseline="0" noProof="0">
                <a:ln>
                  <a:noFill/>
                </a:ln>
                <a:solidFill>
                  <a:srgbClr val="000000"/>
                </a:solidFill>
                <a:effectLst/>
                <a:uLnTx/>
                <a:uFillTx/>
                <a:latin typeface="Verdana"/>
                <a:ea typeface="Verdana"/>
              </a:rPr>
              <a:t>Source: Kestra Investment Management with data from FactSet. Index proxies: Russell 3000, Russell 1000, Russell 1000 Growth, Russell 1000 Value, Russell 2000, Russell 2000 Growth and Russell 2000 Value. Data as of </a:t>
            </a:r>
            <a:r>
              <a:rPr lang="en-US" sz="900">
                <a:solidFill>
                  <a:srgbClr val="000000"/>
                </a:solidFill>
                <a:latin typeface="Verdana"/>
                <a:ea typeface="Verdana"/>
              </a:rPr>
              <a:t>September</a:t>
            </a:r>
            <a:r>
              <a:rPr kumimoji="0" lang="en-US" sz="900" b="0" i="0" u="none" strike="noStrike" kern="1200" cap="none" spc="0" normalizeH="0" baseline="0" noProof="0">
                <a:ln>
                  <a:noFill/>
                </a:ln>
                <a:solidFill>
                  <a:srgbClr val="000000"/>
                </a:solidFill>
                <a:effectLst/>
                <a:uLnTx/>
                <a:uFillTx/>
                <a:latin typeface="Verdana"/>
                <a:ea typeface="Verdana"/>
              </a:rPr>
              <a:t> 30</a:t>
            </a:r>
            <a:r>
              <a:rPr lang="en-US" sz="900">
                <a:solidFill>
                  <a:srgbClr val="000000"/>
                </a:solidFill>
                <a:latin typeface="Verdana"/>
                <a:ea typeface="Verdana"/>
              </a:rPr>
              <a:t>, 2023</a:t>
            </a:r>
            <a:r>
              <a:rPr kumimoji="0" lang="en-US" sz="900" b="0" i="0" u="none" strike="noStrike" kern="1200" cap="none" spc="0" normalizeH="0" baseline="0" noProof="0">
                <a:ln>
                  <a:noFill/>
                </a:ln>
                <a:solidFill>
                  <a:srgbClr val="000000"/>
                </a:solidFill>
                <a:effectLst/>
                <a:uLnTx/>
                <a:uFillTx/>
                <a:latin typeface="Verdana"/>
                <a:ea typeface="Verdana"/>
              </a:rPr>
              <a:t>.</a:t>
            </a:r>
            <a:endParaRPr kumimoji="0" lang="en-US" sz="3200" b="0" i="0" u="none" strike="noStrike" kern="1200" cap="none" spc="0" normalizeH="0" baseline="0" noProof="0">
              <a:ln>
                <a:noFill/>
              </a:ln>
              <a:solidFill>
                <a:srgbClr val="000000"/>
              </a:solidFill>
              <a:effectLst/>
              <a:uLnTx/>
              <a:uFillTx/>
              <a:latin typeface="Verdana"/>
              <a:ea typeface="Verdana"/>
            </a:endParaRPr>
          </a:p>
        </p:txBody>
      </p:sp>
      <p:sp>
        <p:nvSpPr>
          <p:cNvPr id="17" name="TextBox 16">
            <a:extLst>
              <a:ext uri="{FF2B5EF4-FFF2-40B4-BE49-F238E27FC236}">
                <a16:creationId xmlns:a16="http://schemas.microsoft.com/office/drawing/2014/main" id="{A10839A7-111E-DD9F-3163-AD762F336CF3}"/>
              </a:ext>
            </a:extLst>
          </p:cNvPr>
          <p:cNvSpPr txBox="1"/>
          <p:nvPr/>
        </p:nvSpPr>
        <p:spPr>
          <a:xfrm>
            <a:off x="5670357" y="1288062"/>
            <a:ext cx="4823472"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Verdana"/>
              </a:rPr>
              <a:t>Period Returns, %</a:t>
            </a: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5" name="Rectangle 14">
            <a:extLst>
              <a:ext uri="{FF2B5EF4-FFF2-40B4-BE49-F238E27FC236}">
                <a16:creationId xmlns:a16="http://schemas.microsoft.com/office/drawing/2014/main" id="{654BD885-8FFD-1BA4-A6B6-E4A90E40CFD8}"/>
              </a:ext>
            </a:extLst>
          </p:cNvPr>
          <p:cNvSpPr>
            <a:spLocks noChangeAspect="1"/>
          </p:cNvSpPr>
          <p:nvPr/>
        </p:nvSpPr>
        <p:spPr>
          <a:xfrm>
            <a:off x="1121390" y="4919610"/>
            <a:ext cx="4490520" cy="996696"/>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kumimoji="0" lang="en-US" sz="1400" b="0" i="0" u="none" strike="noStrike" kern="1200" cap="none" spc="0" normalizeH="0" baseline="0" noProof="0">
                <a:ln>
                  <a:noFill/>
                </a:ln>
                <a:solidFill>
                  <a:schemeClr val="bg1"/>
                </a:solidFill>
                <a:effectLst/>
                <a:uLnTx/>
                <a:uFillTx/>
                <a:latin typeface="Verdana"/>
                <a:ea typeface="+mn-ea"/>
                <a:cs typeface="+mn-cs"/>
              </a:rPr>
              <a:t>After a strong first half of the year for the S&amp;P 500, stocks broadly declined in Q3, with small-cap growth stocks faring the worst</a:t>
            </a:r>
          </a:p>
        </p:txBody>
      </p:sp>
      <p:sp>
        <p:nvSpPr>
          <p:cNvPr id="16" name="Rectangle 15">
            <a:extLst>
              <a:ext uri="{FF2B5EF4-FFF2-40B4-BE49-F238E27FC236}">
                <a16:creationId xmlns:a16="http://schemas.microsoft.com/office/drawing/2014/main" id="{FB075286-C0E8-9FDD-0B9D-960CAD1CAE4B}"/>
              </a:ext>
            </a:extLst>
          </p:cNvPr>
          <p:cNvSpPr>
            <a:spLocks noChangeAspect="1"/>
          </p:cNvSpPr>
          <p:nvPr/>
        </p:nvSpPr>
        <p:spPr>
          <a:xfrm>
            <a:off x="6868840" y="4919611"/>
            <a:ext cx="4072664" cy="992579"/>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defRPr/>
            </a:pPr>
            <a:r>
              <a:rPr lang="en-US" sz="1400">
                <a:solidFill>
                  <a:schemeClr val="bg1"/>
                </a:solidFill>
                <a:latin typeface="Verdana"/>
              </a:rPr>
              <a:t>Economic uncertainty and rising interest rates have hindered small-cap returns since November 2021 when the market began to price in interest rate hikes</a:t>
            </a:r>
            <a:endParaRPr kumimoji="0" lang="en-US" sz="1400" b="0" i="0" u="none" strike="noStrike" kern="1200" cap="none" spc="0" normalizeH="0" baseline="0" noProof="0">
              <a:ln>
                <a:noFill/>
              </a:ln>
              <a:solidFill>
                <a:schemeClr val="bg1"/>
              </a:solidFill>
              <a:effectLst/>
              <a:uLnTx/>
              <a:uFillTx/>
              <a:latin typeface="Verdana"/>
              <a:ea typeface="+mn-ea"/>
              <a:cs typeface="+mn-cs"/>
            </a:endParaRPr>
          </a:p>
        </p:txBody>
      </p:sp>
      <p:sp>
        <p:nvSpPr>
          <p:cNvPr id="2" name="TextBox 1">
            <a:extLst>
              <a:ext uri="{FF2B5EF4-FFF2-40B4-BE49-F238E27FC236}">
                <a16:creationId xmlns:a16="http://schemas.microsoft.com/office/drawing/2014/main" id="{355F0E76-02A3-1F7C-BEA0-1B14A0A95459}"/>
              </a:ext>
            </a:extLst>
          </p:cNvPr>
          <p:cNvSpPr txBox="1"/>
          <p:nvPr/>
        </p:nvSpPr>
        <p:spPr>
          <a:xfrm>
            <a:off x="849014" y="1288062"/>
            <a:ext cx="4245861" cy="31434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Verdana"/>
              </a:rPr>
              <a:t>Q3 2023 Returns, %</a:t>
            </a: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graphicFrame>
        <p:nvGraphicFramePr>
          <p:cNvPr id="11" name="Chart 10">
            <a:extLst>
              <a:ext uri="{FF2B5EF4-FFF2-40B4-BE49-F238E27FC236}">
                <a16:creationId xmlns:a16="http://schemas.microsoft.com/office/drawing/2014/main" id="{87AAD7B6-A231-67F9-83BD-580190EF5477}"/>
              </a:ext>
            </a:extLst>
          </p:cNvPr>
          <p:cNvGraphicFramePr>
            <a:graphicFrameLocks/>
          </p:cNvGraphicFramePr>
          <p:nvPr>
            <p:extLst>
              <p:ext uri="{D42A27DB-BD31-4B8C-83A1-F6EECF244321}">
                <p14:modId xmlns:p14="http://schemas.microsoft.com/office/powerpoint/2010/main" val="1979461477"/>
              </p:ext>
            </p:extLst>
          </p:nvPr>
        </p:nvGraphicFramePr>
        <p:xfrm>
          <a:off x="368251" y="1683989"/>
          <a:ext cx="4802909"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Table 19">
            <a:extLst>
              <a:ext uri="{FF2B5EF4-FFF2-40B4-BE49-F238E27FC236}">
                <a16:creationId xmlns:a16="http://schemas.microsoft.com/office/drawing/2014/main" id="{74B9D35A-847C-0308-D6AD-914C43F64AE9}"/>
              </a:ext>
            </a:extLst>
          </p:cNvPr>
          <p:cNvGraphicFramePr>
            <a:graphicFrameLocks noGrp="1"/>
          </p:cNvGraphicFramePr>
          <p:nvPr>
            <p:custDataLst>
              <p:tags r:id="rId1"/>
            </p:custDataLst>
            <p:extLst>
              <p:ext uri="{D42A27DB-BD31-4B8C-83A1-F6EECF244321}">
                <p14:modId xmlns:p14="http://schemas.microsoft.com/office/powerpoint/2010/main" val="1321312537"/>
              </p:ext>
            </p:extLst>
          </p:nvPr>
        </p:nvGraphicFramePr>
        <p:xfrm>
          <a:off x="5667376" y="1683989"/>
          <a:ext cx="6181722" cy="2761488"/>
        </p:xfrm>
        <a:graphic>
          <a:graphicData uri="http://schemas.openxmlformats.org/drawingml/2006/table">
            <a:tbl>
              <a:tblPr/>
              <a:tblGrid>
                <a:gridCol w="1545822">
                  <a:extLst>
                    <a:ext uri="{9D8B030D-6E8A-4147-A177-3AD203B41FA5}">
                      <a16:colId xmlns:a16="http://schemas.microsoft.com/office/drawing/2014/main" val="619869873"/>
                    </a:ext>
                  </a:extLst>
                </a:gridCol>
                <a:gridCol w="927180">
                  <a:extLst>
                    <a:ext uri="{9D8B030D-6E8A-4147-A177-3AD203B41FA5}">
                      <a16:colId xmlns:a16="http://schemas.microsoft.com/office/drawing/2014/main" val="1224704229"/>
                    </a:ext>
                  </a:extLst>
                </a:gridCol>
                <a:gridCol w="927180">
                  <a:extLst>
                    <a:ext uri="{9D8B030D-6E8A-4147-A177-3AD203B41FA5}">
                      <a16:colId xmlns:a16="http://schemas.microsoft.com/office/drawing/2014/main" val="4170262473"/>
                    </a:ext>
                  </a:extLst>
                </a:gridCol>
                <a:gridCol w="927180">
                  <a:extLst>
                    <a:ext uri="{9D8B030D-6E8A-4147-A177-3AD203B41FA5}">
                      <a16:colId xmlns:a16="http://schemas.microsoft.com/office/drawing/2014/main" val="3256300961"/>
                    </a:ext>
                  </a:extLst>
                </a:gridCol>
                <a:gridCol w="927180">
                  <a:extLst>
                    <a:ext uri="{9D8B030D-6E8A-4147-A177-3AD203B41FA5}">
                      <a16:colId xmlns:a16="http://schemas.microsoft.com/office/drawing/2014/main" val="1114526209"/>
                    </a:ext>
                  </a:extLst>
                </a:gridCol>
                <a:gridCol w="927180">
                  <a:extLst>
                    <a:ext uri="{9D8B030D-6E8A-4147-A177-3AD203B41FA5}">
                      <a16:colId xmlns:a16="http://schemas.microsoft.com/office/drawing/2014/main" val="543696985"/>
                    </a:ext>
                  </a:extLst>
                </a:gridCol>
              </a:tblGrid>
              <a:tr h="345186">
                <a:tc>
                  <a:txBody>
                    <a:bodyPr/>
                    <a:lstStyle/>
                    <a:p>
                      <a:pPr algn="ctr" fontAlgn="b"/>
                      <a:r>
                        <a:rPr lang="en-US" sz="1400" b="1" i="0" u="none" strike="noStrike">
                          <a:solidFill>
                            <a:srgbClr val="FFFFFF"/>
                          </a:solidFill>
                          <a:effectLst/>
                          <a:latin typeface="Verdana (Body)"/>
                        </a:rPr>
                        <a:t>Asset Class</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YTD</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1 Year</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3 Year*</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5 Year*</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10 Year*</a:t>
                      </a:r>
                    </a:p>
                  </a:txBody>
                  <a:tcPr marL="0" marR="0" marT="0" marB="0" anchor="ctr">
                    <a:lnL>
                      <a:noFill/>
                    </a:lnL>
                    <a:lnR>
                      <a:noFill/>
                    </a:lnR>
                    <a:lnT>
                      <a:noFill/>
                    </a:lnT>
                    <a:lnB>
                      <a:noFill/>
                    </a:lnB>
                    <a:solidFill>
                      <a:srgbClr val="2B4651"/>
                    </a:solidFill>
                  </a:tcPr>
                </a:tc>
                <a:extLst>
                  <a:ext uri="{0D108BD9-81ED-4DB2-BD59-A6C34878D82A}">
                    <a16:rowId xmlns:a16="http://schemas.microsoft.com/office/drawing/2014/main" val="3515167840"/>
                  </a:ext>
                </a:extLst>
              </a:tr>
              <a:tr h="345186">
                <a:tc>
                  <a:txBody>
                    <a:bodyPr/>
                    <a:lstStyle/>
                    <a:p>
                      <a:pPr algn="l" fontAlgn="b"/>
                      <a:r>
                        <a:rPr lang="en-US" sz="1400" b="1" i="0" u="none" strike="noStrike">
                          <a:solidFill>
                            <a:srgbClr val="000000"/>
                          </a:solidFill>
                          <a:effectLst/>
                          <a:latin typeface="Verdana (Body)"/>
                        </a:rPr>
                        <a:t>Large Growth</a:t>
                      </a:r>
                    </a:p>
                  </a:txBody>
                  <a:tcPr marL="9525" marR="9525" marT="9525"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25.0</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27.7</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8.0</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12.4</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14.5</a:t>
                      </a:r>
                    </a:p>
                  </a:txBody>
                  <a:tcPr marL="0" marR="0" marT="0" marB="0" anchor="ctr">
                    <a:lnL>
                      <a:noFill/>
                    </a:lnL>
                    <a:lnR>
                      <a:noFill/>
                    </a:lnR>
                    <a:lnT>
                      <a:noFill/>
                    </a:lnT>
                    <a:lnB>
                      <a:noFill/>
                    </a:lnB>
                  </a:tcPr>
                </a:tc>
                <a:extLst>
                  <a:ext uri="{0D108BD9-81ED-4DB2-BD59-A6C34878D82A}">
                    <a16:rowId xmlns:a16="http://schemas.microsoft.com/office/drawing/2014/main" val="1572334975"/>
                  </a:ext>
                </a:extLst>
              </a:tr>
              <a:tr h="345186">
                <a:tc>
                  <a:txBody>
                    <a:bodyPr/>
                    <a:lstStyle/>
                    <a:p>
                      <a:pPr algn="l" fontAlgn="b"/>
                      <a:r>
                        <a:rPr lang="en-US" sz="1400" b="1" i="0" u="none" strike="noStrike">
                          <a:solidFill>
                            <a:srgbClr val="000000"/>
                          </a:solidFill>
                          <a:effectLst/>
                          <a:latin typeface="Verdana (Body)"/>
                        </a:rPr>
                        <a:t>Large Cap</a:t>
                      </a:r>
                    </a:p>
                  </a:txBody>
                  <a:tcPr marL="9525" marR="9525" marT="9525"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13.0</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21.2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9.5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9.6</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11.6</a:t>
                      </a:r>
                    </a:p>
                  </a:txBody>
                  <a:tcPr marL="0" marR="0" marT="0" marB="0" anchor="ctr">
                    <a:lnL>
                      <a:noFill/>
                    </a:lnL>
                    <a:lnR>
                      <a:noFill/>
                    </a:lnR>
                    <a:lnT>
                      <a:noFill/>
                    </a:lnT>
                    <a:lnB>
                      <a:noFill/>
                    </a:lnB>
                  </a:tcPr>
                </a:tc>
                <a:extLst>
                  <a:ext uri="{0D108BD9-81ED-4DB2-BD59-A6C34878D82A}">
                    <a16:rowId xmlns:a16="http://schemas.microsoft.com/office/drawing/2014/main" val="2780300364"/>
                  </a:ext>
                </a:extLst>
              </a:tr>
              <a:tr h="345186">
                <a:tc>
                  <a:txBody>
                    <a:bodyPr/>
                    <a:lstStyle/>
                    <a:p>
                      <a:pPr algn="l" fontAlgn="b"/>
                      <a:r>
                        <a:rPr lang="en-US" sz="1400" b="1" i="0" u="none" strike="noStrike">
                          <a:solidFill>
                            <a:srgbClr val="000000"/>
                          </a:solidFill>
                          <a:effectLst/>
                          <a:latin typeface="Verdana (Body)"/>
                        </a:rPr>
                        <a:t>Marketwide</a:t>
                      </a:r>
                    </a:p>
                  </a:txBody>
                  <a:tcPr marL="9525" marR="9525" marT="9525"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12.4</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20.5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9.4</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9.1</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11.3</a:t>
                      </a:r>
                    </a:p>
                  </a:txBody>
                  <a:tcPr marL="0" marR="0" marT="0" marB="0" anchor="ctr">
                    <a:lnL>
                      <a:noFill/>
                    </a:lnL>
                    <a:lnR>
                      <a:noFill/>
                    </a:lnR>
                    <a:lnT>
                      <a:noFill/>
                    </a:lnT>
                    <a:lnB>
                      <a:noFill/>
                    </a:lnB>
                  </a:tcPr>
                </a:tc>
                <a:extLst>
                  <a:ext uri="{0D108BD9-81ED-4DB2-BD59-A6C34878D82A}">
                    <a16:rowId xmlns:a16="http://schemas.microsoft.com/office/drawing/2014/main" val="403895353"/>
                  </a:ext>
                </a:extLst>
              </a:tr>
              <a:tr h="345186">
                <a:tc>
                  <a:txBody>
                    <a:bodyPr/>
                    <a:lstStyle/>
                    <a:p>
                      <a:pPr algn="l" fontAlgn="b"/>
                      <a:r>
                        <a:rPr lang="en-US" sz="1400" b="1" i="0" u="none" strike="noStrike">
                          <a:solidFill>
                            <a:srgbClr val="000000"/>
                          </a:solidFill>
                          <a:effectLst/>
                          <a:latin typeface="Verdana (Body)"/>
                        </a:rPr>
                        <a:t>Small Growth</a:t>
                      </a:r>
                    </a:p>
                  </a:txBody>
                  <a:tcPr marL="9525" marR="9525" marT="9525"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5.2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9.6</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1.1</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1.6</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6.7</a:t>
                      </a:r>
                    </a:p>
                  </a:txBody>
                  <a:tcPr marL="0" marR="0" marT="0" marB="0" anchor="ctr">
                    <a:lnL>
                      <a:noFill/>
                    </a:lnL>
                    <a:lnR>
                      <a:noFill/>
                    </a:lnR>
                    <a:lnT>
                      <a:noFill/>
                    </a:lnT>
                    <a:lnB>
                      <a:noFill/>
                    </a:lnB>
                  </a:tcPr>
                </a:tc>
                <a:extLst>
                  <a:ext uri="{0D108BD9-81ED-4DB2-BD59-A6C34878D82A}">
                    <a16:rowId xmlns:a16="http://schemas.microsoft.com/office/drawing/2014/main" val="1397691845"/>
                  </a:ext>
                </a:extLst>
              </a:tr>
              <a:tr h="345186">
                <a:tc>
                  <a:txBody>
                    <a:bodyPr/>
                    <a:lstStyle/>
                    <a:p>
                      <a:pPr algn="l" fontAlgn="b"/>
                      <a:r>
                        <a:rPr lang="en-US" sz="1400" b="1" i="0" u="none" strike="noStrike">
                          <a:solidFill>
                            <a:srgbClr val="000000"/>
                          </a:solidFill>
                          <a:effectLst/>
                          <a:latin typeface="Verdana (Body)"/>
                        </a:rPr>
                        <a:t>Small Cap</a:t>
                      </a:r>
                    </a:p>
                  </a:txBody>
                  <a:tcPr marL="9525" marR="9525" marT="9525"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8.9</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7.2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2.4</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6.6</a:t>
                      </a:r>
                    </a:p>
                  </a:txBody>
                  <a:tcPr marL="0" marR="0" marT="0" marB="0" anchor="ctr">
                    <a:lnL>
                      <a:noFill/>
                    </a:lnL>
                    <a:lnR>
                      <a:noFill/>
                    </a:lnR>
                    <a:lnT>
                      <a:noFill/>
                    </a:lnT>
                    <a:lnB>
                      <a:noFill/>
                    </a:lnB>
                  </a:tcPr>
                </a:tc>
                <a:extLst>
                  <a:ext uri="{0D108BD9-81ED-4DB2-BD59-A6C34878D82A}">
                    <a16:rowId xmlns:a16="http://schemas.microsoft.com/office/drawing/2014/main" val="3599600884"/>
                  </a:ext>
                </a:extLst>
              </a:tr>
              <a:tr h="345186">
                <a:tc>
                  <a:txBody>
                    <a:bodyPr/>
                    <a:lstStyle/>
                    <a:p>
                      <a:pPr algn="l" fontAlgn="b"/>
                      <a:r>
                        <a:rPr lang="en-US" sz="1400" b="1" i="0" u="none" strike="noStrike">
                          <a:solidFill>
                            <a:srgbClr val="000000"/>
                          </a:solidFill>
                          <a:effectLst/>
                          <a:latin typeface="Verdana (Body)"/>
                        </a:rPr>
                        <a:t>Large Value</a:t>
                      </a:r>
                    </a:p>
                  </a:txBody>
                  <a:tcPr marL="9525" marR="9525" marT="9525"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14.4</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11.1</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6.2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8.4</a:t>
                      </a:r>
                    </a:p>
                  </a:txBody>
                  <a:tcPr marL="0" marR="0" marT="0" marB="0" anchor="ctr">
                    <a:lnL>
                      <a:noFill/>
                    </a:lnL>
                    <a:lnR>
                      <a:noFill/>
                    </a:lnR>
                    <a:lnT>
                      <a:noFill/>
                    </a:lnT>
                    <a:lnB>
                      <a:noFill/>
                    </a:lnB>
                  </a:tcPr>
                </a:tc>
                <a:extLst>
                  <a:ext uri="{0D108BD9-81ED-4DB2-BD59-A6C34878D82A}">
                    <a16:rowId xmlns:a16="http://schemas.microsoft.com/office/drawing/2014/main" val="2584569981"/>
                  </a:ext>
                </a:extLst>
              </a:tr>
              <a:tr h="345186">
                <a:tc>
                  <a:txBody>
                    <a:bodyPr/>
                    <a:lstStyle/>
                    <a:p>
                      <a:pPr algn="l" fontAlgn="b"/>
                      <a:r>
                        <a:rPr lang="en-US" sz="1400" b="1" i="0" u="none" strike="noStrike">
                          <a:solidFill>
                            <a:srgbClr val="000000"/>
                          </a:solidFill>
                          <a:effectLst/>
                          <a:latin typeface="Verdana (Body)"/>
                        </a:rPr>
                        <a:t>Small Value</a:t>
                      </a:r>
                    </a:p>
                  </a:txBody>
                  <a:tcPr marL="9525" marR="9525" marT="9525"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-0.5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7.8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7.8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6.2</a:t>
                      </a:r>
                    </a:p>
                  </a:txBody>
                  <a:tcPr marL="0" marR="0" marT="0" marB="0" anchor="ctr">
                    <a:lnL>
                      <a:noFill/>
                    </a:lnL>
                    <a:lnR>
                      <a:noFill/>
                    </a:lnR>
                    <a:lnT>
                      <a:noFill/>
                    </a:lnT>
                    <a:lnB>
                      <a:noFill/>
                    </a:lnB>
                  </a:tcPr>
                </a:tc>
                <a:extLst>
                  <a:ext uri="{0D108BD9-81ED-4DB2-BD59-A6C34878D82A}">
                    <a16:rowId xmlns:a16="http://schemas.microsoft.com/office/drawing/2014/main" val="4048603910"/>
                  </a:ext>
                </a:extLst>
              </a:tr>
            </a:tbl>
          </a:graphicData>
        </a:graphic>
      </p:graphicFrame>
      <p:sp>
        <p:nvSpPr>
          <p:cNvPr id="3" name="TextBox 2">
            <a:extLst>
              <a:ext uri="{FF2B5EF4-FFF2-40B4-BE49-F238E27FC236}">
                <a16:creationId xmlns:a16="http://schemas.microsoft.com/office/drawing/2014/main" id="{F55F4B00-AE2A-927D-819C-838E3F21E762}"/>
              </a:ext>
            </a:extLst>
          </p:cNvPr>
          <p:cNvSpPr txBox="1"/>
          <p:nvPr/>
        </p:nvSpPr>
        <p:spPr>
          <a:xfrm>
            <a:off x="5667376" y="4419026"/>
            <a:ext cx="2066925" cy="215444"/>
          </a:xfrm>
          <a:prstGeom prst="rect">
            <a:avLst/>
          </a:prstGeom>
          <a:noFill/>
        </p:spPr>
        <p:txBody>
          <a:bodyPr wrap="square" rtlCol="0">
            <a:spAutoFit/>
          </a:bodyPr>
          <a:lstStyle/>
          <a:p>
            <a:r>
              <a:rPr lang="en-US" sz="800"/>
              <a:t>* Annualized</a:t>
            </a:r>
          </a:p>
        </p:txBody>
      </p:sp>
    </p:spTree>
    <p:extLst>
      <p:ext uri="{BB962C8B-B14F-4D97-AF65-F5344CB8AC3E}">
        <p14:creationId xmlns:p14="http://schemas.microsoft.com/office/powerpoint/2010/main" val="256834403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D9500-4024-44BB-B532-E8773643F943}"/>
              </a:ext>
            </a:extLst>
          </p:cNvPr>
          <p:cNvSpPr>
            <a:spLocks noGrp="1"/>
          </p:cNvSpPr>
          <p:nvPr>
            <p:ph type="title"/>
          </p:nvPr>
        </p:nvSpPr>
        <p:spPr>
          <a:xfrm>
            <a:off x="633046" y="356537"/>
            <a:ext cx="10949354" cy="484324"/>
          </a:xfrm>
        </p:spPr>
        <p:txBody>
          <a:bodyPr/>
          <a:lstStyle/>
          <a:p>
            <a:r>
              <a:rPr lang="en-US" sz="3200">
                <a:latin typeface="Avenir Heavy"/>
                <a:ea typeface="Verdana"/>
                <a:cs typeface="Rubik Medium"/>
              </a:rPr>
              <a:t>US Equity Sector Returns, %, Q3 2023 </a:t>
            </a:r>
            <a:endParaRPr lang="en-US" sz="3200"/>
          </a:p>
        </p:txBody>
      </p:sp>
      <p:sp>
        <p:nvSpPr>
          <p:cNvPr id="6" name="Slide Number Placeholder 5">
            <a:extLst>
              <a:ext uri="{FF2B5EF4-FFF2-40B4-BE49-F238E27FC236}">
                <a16:creationId xmlns:a16="http://schemas.microsoft.com/office/drawing/2014/main" id="{0CA11929-4174-4CA8-ACE4-E9B25403C6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12" name="TextBox 11">
            <a:extLst>
              <a:ext uri="{FF2B5EF4-FFF2-40B4-BE49-F238E27FC236}">
                <a16:creationId xmlns:a16="http://schemas.microsoft.com/office/drawing/2014/main" id="{E8956ACD-9D22-E141-1479-51D904DDE071}"/>
              </a:ext>
            </a:extLst>
          </p:cNvPr>
          <p:cNvSpPr txBox="1"/>
          <p:nvPr/>
        </p:nvSpPr>
        <p:spPr>
          <a:xfrm>
            <a:off x="1740818" y="6154509"/>
            <a:ext cx="9693896" cy="507831"/>
          </a:xfrm>
          <a:prstGeom prst="rect">
            <a:avLst/>
          </a:prstGeom>
          <a:noFill/>
        </p:spPr>
        <p:txBody>
          <a:bodyPr wrap="square" lIns="91440" tIns="45720" rIns="91440" bIns="45720" rtlCol="0" anchor="t">
            <a:spAutoFit/>
          </a:bodyPr>
          <a:lstStyle/>
          <a:p>
            <a:pPr>
              <a:defRPr/>
            </a:pPr>
            <a:r>
              <a:rPr kumimoji="0" lang="en-US" sz="900" b="1" i="0" u="none" strike="noStrike" kern="1200" cap="none" spc="0" normalizeH="0" baseline="0" noProof="0">
                <a:ln>
                  <a:noFill/>
                </a:ln>
                <a:solidFill>
                  <a:srgbClr val="000000"/>
                </a:solidFill>
                <a:effectLst/>
                <a:uLnTx/>
                <a:uFillTx/>
                <a:latin typeface="Verdana"/>
                <a:ea typeface="Verdana"/>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Verdana"/>
              </a:rPr>
              <a:t>Note: views are from a U.S. dollar perspective. This material represents an assessment of the market environment at a specific time and is not intended to be a forecast or guarantee of future results.</a:t>
            </a:r>
            <a:r>
              <a:rPr lang="en-US" sz="900">
                <a:solidFill>
                  <a:srgbClr val="000000"/>
                </a:solidFill>
                <a:latin typeface="Verdana"/>
                <a:ea typeface="Verdana"/>
              </a:rPr>
              <a:t> </a:t>
            </a:r>
            <a:r>
              <a:rPr kumimoji="0" lang="en-US" sz="900" b="0" i="0" u="none" strike="noStrike" kern="1200" cap="none" spc="0" normalizeH="0" baseline="0" noProof="0">
                <a:ln>
                  <a:noFill/>
                </a:ln>
                <a:solidFill>
                  <a:srgbClr val="000000"/>
                </a:solidFill>
                <a:effectLst/>
                <a:uLnTx/>
                <a:uFillTx/>
                <a:latin typeface="Verdana"/>
                <a:ea typeface="Verdana"/>
              </a:rPr>
              <a:t>Source: S&amp;P and FactSet. Index proxies: S&amp;P 500 Index</a:t>
            </a:r>
            <a:r>
              <a:rPr lang="en-US" sz="900">
                <a:solidFill>
                  <a:srgbClr val="000000"/>
                </a:solidFill>
                <a:latin typeface="Verdana"/>
                <a:ea typeface="Verdana"/>
              </a:rPr>
              <a:t> sectors</a:t>
            </a:r>
            <a:r>
              <a:rPr kumimoji="0" lang="en-US" sz="900" b="0" i="0" u="none" strike="noStrike" kern="1200" cap="none" spc="0" normalizeH="0" baseline="0" noProof="0">
                <a:ln>
                  <a:noFill/>
                </a:ln>
                <a:solidFill>
                  <a:srgbClr val="000000"/>
                </a:solidFill>
                <a:effectLst/>
                <a:uLnTx/>
                <a:uFillTx/>
                <a:latin typeface="Verdana"/>
                <a:ea typeface="Verdana"/>
              </a:rPr>
              <a:t>. Data as of </a:t>
            </a:r>
            <a:r>
              <a:rPr lang="en-US" sz="900">
                <a:solidFill>
                  <a:srgbClr val="000000"/>
                </a:solidFill>
                <a:latin typeface="Verdana"/>
                <a:ea typeface="Verdana"/>
              </a:rPr>
              <a:t>September 30</a:t>
            </a:r>
            <a:r>
              <a:rPr kumimoji="0" lang="en-US" sz="900" b="0" i="0" u="none" strike="noStrike" kern="1200" cap="none" spc="0" normalizeH="0" baseline="0" noProof="0">
                <a:ln>
                  <a:noFill/>
                </a:ln>
                <a:solidFill>
                  <a:srgbClr val="000000"/>
                </a:solidFill>
                <a:effectLst/>
                <a:uLnTx/>
                <a:uFillTx/>
                <a:latin typeface="Verdana"/>
                <a:ea typeface="Verdana"/>
              </a:rPr>
              <a:t>, 2023.</a:t>
            </a:r>
            <a:endParaRPr kumimoji="0" lang="en-US" sz="900" b="1" i="0" u="none" strike="noStrike" kern="1200" cap="none" spc="0" normalizeH="0" baseline="0" noProof="0">
              <a:ln>
                <a:noFill/>
              </a:ln>
              <a:solidFill>
                <a:srgbClr val="000000"/>
              </a:solidFill>
              <a:effectLst/>
              <a:uLnTx/>
              <a:uFillTx/>
              <a:latin typeface="Verdana"/>
              <a:ea typeface="Verdana"/>
            </a:endParaRPr>
          </a:p>
        </p:txBody>
      </p:sp>
      <p:sp>
        <p:nvSpPr>
          <p:cNvPr id="9" name="Speech Bubble: Rectangle 8">
            <a:extLst>
              <a:ext uri="{FF2B5EF4-FFF2-40B4-BE49-F238E27FC236}">
                <a16:creationId xmlns:a16="http://schemas.microsoft.com/office/drawing/2014/main" id="{A8312E78-EBE1-15F7-D250-9C4086CF0B3C}"/>
              </a:ext>
            </a:extLst>
          </p:cNvPr>
          <p:cNvSpPr/>
          <p:nvPr/>
        </p:nvSpPr>
        <p:spPr>
          <a:xfrm>
            <a:off x="2752555" y="1819807"/>
            <a:ext cx="2884566" cy="1007817"/>
          </a:xfrm>
          <a:prstGeom prst="wedgeRectCallout">
            <a:avLst>
              <a:gd name="adj1" fmla="val -88582"/>
              <a:gd name="adj2" fmla="val 4434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lang="en-US" sz="1400">
                <a:solidFill>
                  <a:schemeClr val="bg1"/>
                </a:solidFill>
                <a:latin typeface="Verdana"/>
              </a:rPr>
              <a:t>Energy</a:t>
            </a:r>
            <a:r>
              <a:rPr kumimoji="0" lang="en-US" sz="1400" b="0" i="0" u="none" strike="noStrike" kern="1200" cap="none" spc="0" normalizeH="0" baseline="0" noProof="0">
                <a:ln>
                  <a:noFill/>
                </a:ln>
                <a:solidFill>
                  <a:schemeClr val="bg1"/>
                </a:solidFill>
                <a:effectLst/>
                <a:uLnTx/>
                <a:uFillTx/>
                <a:latin typeface="Verdana"/>
                <a:ea typeface="+mn-ea"/>
                <a:cs typeface="+mn-cs"/>
              </a:rPr>
              <a:t> rallied in Q3 after struggling throughout much of 2023 </a:t>
            </a:r>
          </a:p>
        </p:txBody>
      </p:sp>
      <p:sp>
        <p:nvSpPr>
          <p:cNvPr id="10" name="Speech Bubble: Rectangle 9">
            <a:extLst>
              <a:ext uri="{FF2B5EF4-FFF2-40B4-BE49-F238E27FC236}">
                <a16:creationId xmlns:a16="http://schemas.microsoft.com/office/drawing/2014/main" id="{0012D8E0-087D-75D1-E52A-BA4D4B9470A8}"/>
              </a:ext>
            </a:extLst>
          </p:cNvPr>
          <p:cNvSpPr/>
          <p:nvPr/>
        </p:nvSpPr>
        <p:spPr>
          <a:xfrm>
            <a:off x="6124075" y="1726955"/>
            <a:ext cx="1985686" cy="977077"/>
          </a:xfrm>
          <a:prstGeom prst="wedgeRectCallout">
            <a:avLst>
              <a:gd name="adj1" fmla="val 36546"/>
              <a:gd name="adj2" fmla="val 15004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chemeClr val="bg1"/>
                </a:solidFill>
                <a:effectLst/>
                <a:uLnTx/>
                <a:uFillTx/>
                <a:latin typeface="Verdana"/>
                <a:ea typeface="+mn-ea"/>
                <a:cs typeface="+mn-cs"/>
              </a:rPr>
              <a:t>… and </a:t>
            </a:r>
            <a:r>
              <a:rPr lang="en-US" sz="1400">
                <a:solidFill>
                  <a:schemeClr val="bg1"/>
                </a:solidFill>
                <a:latin typeface="Verdana"/>
              </a:rPr>
              <a:t>Technology declined after starting the year off strong</a:t>
            </a:r>
            <a:endParaRPr kumimoji="0" lang="en-US" sz="1400" b="0" i="0" u="none" strike="noStrike" kern="1200" cap="none" spc="0" normalizeH="0" baseline="0" noProof="0">
              <a:ln>
                <a:noFill/>
              </a:ln>
              <a:solidFill>
                <a:schemeClr val="bg1"/>
              </a:solidFill>
              <a:effectLst/>
              <a:uLnTx/>
              <a:uFillTx/>
              <a:latin typeface="Verdana"/>
              <a:ea typeface="+mn-ea"/>
              <a:cs typeface="+mn-cs"/>
            </a:endParaRPr>
          </a:p>
        </p:txBody>
      </p:sp>
      <p:sp>
        <p:nvSpPr>
          <p:cNvPr id="2" name="Speech Bubble: Rectangle 1">
            <a:extLst>
              <a:ext uri="{FF2B5EF4-FFF2-40B4-BE49-F238E27FC236}">
                <a16:creationId xmlns:a16="http://schemas.microsoft.com/office/drawing/2014/main" id="{CA2E5C13-C1D8-085A-61F1-136B23F77290}"/>
              </a:ext>
            </a:extLst>
          </p:cNvPr>
          <p:cNvSpPr/>
          <p:nvPr/>
        </p:nvSpPr>
        <p:spPr>
          <a:xfrm>
            <a:off x="8849703" y="1383639"/>
            <a:ext cx="2441131" cy="1663708"/>
          </a:xfrm>
          <a:prstGeom prst="wedgeRectCallout">
            <a:avLst>
              <a:gd name="adj1" fmla="val 5323"/>
              <a:gd name="adj2" fmla="val 9077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R="0" lvl="0" algn="ctr"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a:ln>
                  <a:noFill/>
                </a:ln>
                <a:solidFill>
                  <a:schemeClr val="bg1"/>
                </a:solidFill>
                <a:effectLst/>
                <a:uLnTx/>
                <a:uFillTx/>
                <a:latin typeface="Verdana"/>
                <a:ea typeface="+mn-ea"/>
                <a:cs typeface="+mn-cs"/>
              </a:rPr>
              <a:t>Utilities and Real Estate dropped substantially. Those sectors’ dividend yields are much less attractive given the increase in bond yields</a:t>
            </a:r>
          </a:p>
        </p:txBody>
      </p:sp>
      <p:graphicFrame>
        <p:nvGraphicFramePr>
          <p:cNvPr id="8" name="Chart 7">
            <a:extLst>
              <a:ext uri="{FF2B5EF4-FFF2-40B4-BE49-F238E27FC236}">
                <a16:creationId xmlns:a16="http://schemas.microsoft.com/office/drawing/2014/main" id="{1C1228C8-855E-1181-0A66-813232DB57D8}"/>
              </a:ext>
            </a:extLst>
          </p:cNvPr>
          <p:cNvGraphicFramePr>
            <a:graphicFrameLocks/>
          </p:cNvGraphicFramePr>
          <p:nvPr>
            <p:extLst>
              <p:ext uri="{D42A27DB-BD31-4B8C-83A1-F6EECF244321}">
                <p14:modId xmlns:p14="http://schemas.microsoft.com/office/powerpoint/2010/main" val="2630138328"/>
              </p:ext>
            </p:extLst>
          </p:nvPr>
        </p:nvGraphicFramePr>
        <p:xfrm>
          <a:off x="933449" y="1947243"/>
          <a:ext cx="10325101" cy="39766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71782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AD9500-4024-44BB-B532-E8773643F943}"/>
              </a:ext>
            </a:extLst>
          </p:cNvPr>
          <p:cNvSpPr>
            <a:spLocks noGrp="1"/>
          </p:cNvSpPr>
          <p:nvPr>
            <p:ph type="title"/>
          </p:nvPr>
        </p:nvSpPr>
        <p:spPr>
          <a:xfrm>
            <a:off x="633046" y="356537"/>
            <a:ext cx="10949354" cy="484324"/>
          </a:xfrm>
        </p:spPr>
        <p:txBody>
          <a:bodyPr/>
          <a:lstStyle/>
          <a:p>
            <a:r>
              <a:rPr lang="en-US" sz="3200">
                <a:latin typeface="Avenir Heavy"/>
                <a:ea typeface="Verdana"/>
                <a:cs typeface="Rubik Medium"/>
              </a:rPr>
              <a:t>International Equity Returns</a:t>
            </a:r>
            <a:endParaRPr lang="en-US" sz="3200"/>
          </a:p>
        </p:txBody>
      </p:sp>
      <p:sp>
        <p:nvSpPr>
          <p:cNvPr id="6" name="Slide Number Placeholder 5">
            <a:extLst>
              <a:ext uri="{FF2B5EF4-FFF2-40B4-BE49-F238E27FC236}">
                <a16:creationId xmlns:a16="http://schemas.microsoft.com/office/drawing/2014/main" id="{0CA11929-4174-4CA8-ACE4-E9B25403C62B}"/>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23" name="TextBox 22">
            <a:extLst>
              <a:ext uri="{FF2B5EF4-FFF2-40B4-BE49-F238E27FC236}">
                <a16:creationId xmlns:a16="http://schemas.microsoft.com/office/drawing/2014/main" id="{3B06B7F9-43FF-4B1D-8956-ACBD3EDDE1EF}"/>
              </a:ext>
            </a:extLst>
          </p:cNvPr>
          <p:cNvSpPr txBox="1"/>
          <p:nvPr/>
        </p:nvSpPr>
        <p:spPr>
          <a:xfrm>
            <a:off x="1685794" y="5952258"/>
            <a:ext cx="9783758" cy="646331"/>
          </a:xfrm>
          <a:prstGeom prst="rect">
            <a:avLst/>
          </a:prstGeom>
          <a:noFill/>
        </p:spPr>
        <p:txBody>
          <a:bodyPr wrap="square" lIns="91440" tIns="45720" rIns="91440" bIns="45720" rtlCol="0" anchor="t">
            <a:spAutoFit/>
          </a:bodyPr>
          <a:lstStyle/>
          <a:p>
            <a:pPr marL="0" marR="0" lvl="0" indent="0" defTabSz="914400" rtl="0" eaLnBrk="1" fontAlgn="base"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mn-e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mn-ea"/>
                <a:cs typeface="+mn-cs"/>
              </a:rPr>
              <a:t>Note: views are from a U.S. dollar perspective. This material represents an assessment of the market environment at a specific time and is not intended to be a forecast or guarantee of future results. Source: Kestra Investment Management with data from FactSet. Index proxies: MSCI Mexico, S&amp;P Europe 350, MSCI Canada, </a:t>
            </a:r>
            <a:r>
              <a:rPr lang="en-US" sz="900">
                <a:solidFill>
                  <a:srgbClr val="000000"/>
                </a:solidFill>
                <a:latin typeface="Verdana"/>
              </a:rPr>
              <a:t>MSCI India</a:t>
            </a:r>
            <a:r>
              <a:rPr kumimoji="0" lang="en-US" sz="900" b="0" i="0" u="none" strike="noStrike" kern="1200" cap="none" spc="0" normalizeH="0" baseline="0" noProof="0">
                <a:ln>
                  <a:noFill/>
                </a:ln>
                <a:solidFill>
                  <a:srgbClr val="000000"/>
                </a:solidFill>
                <a:effectLst/>
                <a:uLnTx/>
                <a:uFillTx/>
                <a:latin typeface="Verdana"/>
                <a:ea typeface="+mn-ea"/>
                <a:cs typeface="+mn-cs"/>
              </a:rPr>
              <a:t>, MSCI Japan, MSCI Singapore, MSCI Hong Kong, CSI 300 Index and MSCI Brazil. Data as of </a:t>
            </a:r>
            <a:r>
              <a:rPr lang="en-US" sz="900">
                <a:solidFill>
                  <a:srgbClr val="000000"/>
                </a:solidFill>
                <a:latin typeface="Verdana"/>
              </a:rPr>
              <a:t>September</a:t>
            </a:r>
            <a:r>
              <a:rPr kumimoji="0" lang="en-US" sz="900" b="0" i="0" u="none" strike="noStrike" kern="1200" cap="none" spc="0" normalizeH="0" baseline="0" noProof="0">
                <a:ln>
                  <a:noFill/>
                </a:ln>
                <a:solidFill>
                  <a:srgbClr val="000000"/>
                </a:solidFill>
                <a:effectLst/>
                <a:uLnTx/>
                <a:uFillTx/>
                <a:latin typeface="Verdana"/>
                <a:ea typeface="+mn-ea"/>
                <a:cs typeface="+mn-cs"/>
              </a:rPr>
              <a:t> 30</a:t>
            </a:r>
            <a:r>
              <a:rPr lang="en-US" sz="900">
                <a:solidFill>
                  <a:srgbClr val="000000"/>
                </a:solidFill>
                <a:latin typeface="Verdana"/>
              </a:rPr>
              <a:t>, 2023</a:t>
            </a:r>
            <a:r>
              <a:rPr kumimoji="0" lang="en-US" sz="900" b="0" i="0" u="none" strike="noStrike" kern="1200" cap="none" spc="0" normalizeH="0" baseline="0" noProof="0">
                <a:ln>
                  <a:noFill/>
                </a:ln>
                <a:solidFill>
                  <a:srgbClr val="000000"/>
                </a:solidFill>
                <a:effectLst/>
                <a:uLnTx/>
                <a:uFillTx/>
                <a:latin typeface="Verdana"/>
                <a:ea typeface="+mn-ea"/>
                <a:cs typeface="+mn-cs"/>
              </a:rPr>
              <a:t>.</a:t>
            </a:r>
            <a:endParaRPr lang="en-US" sz="900" b="0" i="0" u="none" strike="noStrike" kern="1200" cap="none" spc="0" normalizeH="0" baseline="0" noProof="0">
              <a:ln>
                <a:noFill/>
              </a:ln>
              <a:solidFill>
                <a:srgbClr val="000000"/>
              </a:solidFill>
              <a:effectLst/>
              <a:uLnTx/>
              <a:uFillTx/>
              <a:latin typeface="Verdana"/>
              <a:ea typeface="Verdana"/>
            </a:endParaRPr>
          </a:p>
        </p:txBody>
      </p:sp>
      <p:sp>
        <p:nvSpPr>
          <p:cNvPr id="10" name="TextBox 9">
            <a:extLst>
              <a:ext uri="{FF2B5EF4-FFF2-40B4-BE49-F238E27FC236}">
                <a16:creationId xmlns:a16="http://schemas.microsoft.com/office/drawing/2014/main" id="{A41C5711-608B-410E-4267-1A6177DE5118}"/>
              </a:ext>
            </a:extLst>
          </p:cNvPr>
          <p:cNvSpPr txBox="1"/>
          <p:nvPr/>
        </p:nvSpPr>
        <p:spPr>
          <a:xfrm>
            <a:off x="2624895" y="1330159"/>
            <a:ext cx="4823472"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Verdana"/>
              </a:rPr>
              <a:t>Period Returns, %</a:t>
            </a: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8" name="Rectangle 7">
            <a:extLst>
              <a:ext uri="{FF2B5EF4-FFF2-40B4-BE49-F238E27FC236}">
                <a16:creationId xmlns:a16="http://schemas.microsoft.com/office/drawing/2014/main" id="{D64EF610-AF66-ACC9-5397-513C04504201}"/>
              </a:ext>
            </a:extLst>
          </p:cNvPr>
          <p:cNvSpPr>
            <a:spLocks noChangeAspect="1"/>
          </p:cNvSpPr>
          <p:nvPr/>
        </p:nvSpPr>
        <p:spPr>
          <a:xfrm>
            <a:off x="194896" y="1903334"/>
            <a:ext cx="2386584" cy="3036509"/>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a:solidFill>
                  <a:schemeClr val="bg1"/>
                </a:solidFill>
                <a:latin typeface="Verdana"/>
              </a:rPr>
              <a:t>Q3 </a:t>
            </a:r>
            <a:r>
              <a:rPr kumimoji="0" lang="en-US" sz="1400" b="0" i="0" u="none" strike="noStrike" kern="1200" cap="none" spc="0" normalizeH="0" baseline="0" noProof="0">
                <a:ln>
                  <a:noFill/>
                </a:ln>
                <a:solidFill>
                  <a:schemeClr val="bg1"/>
                </a:solidFill>
                <a:effectLst/>
                <a:uLnTx/>
                <a:uFillTx/>
                <a:latin typeface="Verdana"/>
                <a:ea typeface="+mn-ea"/>
                <a:cs typeface="+mn-cs"/>
              </a:rPr>
              <a:t>saw wide dispersion in performance among non-US stocks</a:t>
            </a:r>
          </a:p>
          <a:p>
            <a:pPr marR="0" lvl="0" algn="l" defTabSz="914400" rtl="0" eaLnBrk="1" fontAlgn="auto" latinLnBrk="0" hangingPunct="1">
              <a:lnSpc>
                <a:spcPct val="100000"/>
              </a:lnSpc>
              <a:spcBef>
                <a:spcPts val="0"/>
              </a:spcBef>
              <a:spcAft>
                <a:spcPts val="0"/>
              </a:spcAft>
              <a:buClrTx/>
              <a:buSzTx/>
              <a:tabLst/>
              <a:defRPr/>
            </a:pPr>
            <a:endParaRPr kumimoji="0" lang="en-US" sz="1400" b="0" i="0" u="none" strike="noStrike" kern="1200" cap="none" spc="0" normalizeH="0" baseline="0" noProof="0">
              <a:ln>
                <a:noFill/>
              </a:ln>
              <a:solidFill>
                <a:schemeClr val="bg1"/>
              </a:solidFill>
              <a:effectLst/>
              <a:uLnTx/>
              <a:uFillTx/>
              <a:latin typeface="Verdana"/>
              <a:ea typeface="+mn-ea"/>
              <a:cs typeface="+mn-cs"/>
            </a:endParaRPr>
          </a:p>
          <a:p>
            <a:pPr marL="285750" indent="-285750">
              <a:buFont typeface="Arial" panose="020B0604020202020204" pitchFamily="34" charset="0"/>
              <a:buChar char="•"/>
              <a:defRPr/>
            </a:pPr>
            <a:r>
              <a:rPr lang="en-US" sz="1400">
                <a:solidFill>
                  <a:schemeClr val="bg1"/>
                </a:solidFill>
                <a:latin typeface="Verdana"/>
              </a:rPr>
              <a:t>Indian stocks continued their strong performance, while China and Hong Kong stocks continued their negative trend from earlier in the year</a:t>
            </a:r>
            <a:endParaRPr lang="en-US" sz="1400" b="0" i="0" u="none" strike="noStrike" kern="1200" cap="none" spc="0" normalizeH="0" baseline="0" noProof="0">
              <a:ln>
                <a:noFill/>
              </a:ln>
              <a:solidFill>
                <a:schemeClr val="bg1"/>
              </a:solidFill>
              <a:effectLst/>
              <a:uLnTx/>
              <a:uFillTx/>
              <a:latin typeface="Verdana"/>
              <a:ea typeface="Verdana"/>
            </a:endParaRPr>
          </a:p>
        </p:txBody>
      </p:sp>
      <p:graphicFrame>
        <p:nvGraphicFramePr>
          <p:cNvPr id="3" name="Table 2">
            <a:extLst>
              <a:ext uri="{FF2B5EF4-FFF2-40B4-BE49-F238E27FC236}">
                <a16:creationId xmlns:a16="http://schemas.microsoft.com/office/drawing/2014/main" id="{989094D2-3792-48B7-336A-9679F6BE4FDA}"/>
              </a:ext>
            </a:extLst>
          </p:cNvPr>
          <p:cNvGraphicFramePr>
            <a:graphicFrameLocks noGrp="1"/>
          </p:cNvGraphicFramePr>
          <p:nvPr>
            <p:custDataLst>
              <p:tags r:id="rId1"/>
            </p:custDataLst>
            <p:extLst>
              <p:ext uri="{D42A27DB-BD31-4B8C-83A1-F6EECF244321}">
                <p14:modId xmlns:p14="http://schemas.microsoft.com/office/powerpoint/2010/main" val="187790599"/>
              </p:ext>
            </p:extLst>
          </p:nvPr>
        </p:nvGraphicFramePr>
        <p:xfrm>
          <a:off x="2721141" y="1679896"/>
          <a:ext cx="9262874" cy="3901439"/>
        </p:xfrm>
        <a:graphic>
          <a:graphicData uri="http://schemas.openxmlformats.org/drawingml/2006/table">
            <a:tbl>
              <a:tblPr/>
              <a:tblGrid>
                <a:gridCol w="1959086">
                  <a:extLst>
                    <a:ext uri="{9D8B030D-6E8A-4147-A177-3AD203B41FA5}">
                      <a16:colId xmlns:a16="http://schemas.microsoft.com/office/drawing/2014/main" val="2930738004"/>
                    </a:ext>
                  </a:extLst>
                </a:gridCol>
                <a:gridCol w="1217298">
                  <a:extLst>
                    <a:ext uri="{9D8B030D-6E8A-4147-A177-3AD203B41FA5}">
                      <a16:colId xmlns:a16="http://schemas.microsoft.com/office/drawing/2014/main" val="2110865983"/>
                    </a:ext>
                  </a:extLst>
                </a:gridCol>
                <a:gridCol w="1217298">
                  <a:extLst>
                    <a:ext uri="{9D8B030D-6E8A-4147-A177-3AD203B41FA5}">
                      <a16:colId xmlns:a16="http://schemas.microsoft.com/office/drawing/2014/main" val="2954190596"/>
                    </a:ext>
                  </a:extLst>
                </a:gridCol>
                <a:gridCol w="1217298">
                  <a:extLst>
                    <a:ext uri="{9D8B030D-6E8A-4147-A177-3AD203B41FA5}">
                      <a16:colId xmlns:a16="http://schemas.microsoft.com/office/drawing/2014/main" val="1988159320"/>
                    </a:ext>
                  </a:extLst>
                </a:gridCol>
                <a:gridCol w="1217298">
                  <a:extLst>
                    <a:ext uri="{9D8B030D-6E8A-4147-A177-3AD203B41FA5}">
                      <a16:colId xmlns:a16="http://schemas.microsoft.com/office/drawing/2014/main" val="3918112807"/>
                    </a:ext>
                  </a:extLst>
                </a:gridCol>
                <a:gridCol w="1217298">
                  <a:extLst>
                    <a:ext uri="{9D8B030D-6E8A-4147-A177-3AD203B41FA5}">
                      <a16:colId xmlns:a16="http://schemas.microsoft.com/office/drawing/2014/main" val="3314063185"/>
                    </a:ext>
                  </a:extLst>
                </a:gridCol>
                <a:gridCol w="1217298">
                  <a:extLst>
                    <a:ext uri="{9D8B030D-6E8A-4147-A177-3AD203B41FA5}">
                      <a16:colId xmlns:a16="http://schemas.microsoft.com/office/drawing/2014/main" val="317729945"/>
                    </a:ext>
                  </a:extLst>
                </a:gridCol>
              </a:tblGrid>
              <a:tr h="609599">
                <a:tc>
                  <a:txBody>
                    <a:bodyPr/>
                    <a:lstStyle/>
                    <a:p>
                      <a:pPr algn="l" fontAlgn="b"/>
                      <a:r>
                        <a:rPr lang="en-US" sz="1400" b="1" i="0" u="none" strike="noStrike">
                          <a:solidFill>
                            <a:srgbClr val="FFFFFF"/>
                          </a:solidFill>
                          <a:effectLst/>
                          <a:latin typeface="Verdana (Body)"/>
                        </a:rPr>
                        <a:t>Global Markets</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Q3 '23</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YTD</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1 Year</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3 Year*</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5 Year*</a:t>
                      </a:r>
                    </a:p>
                  </a:txBody>
                  <a:tcPr marL="0" marR="0" marT="0" marB="0" anchor="ctr">
                    <a:lnL>
                      <a:noFill/>
                    </a:lnL>
                    <a:lnR>
                      <a:noFill/>
                    </a:lnR>
                    <a:lnT>
                      <a:noFill/>
                    </a:lnT>
                    <a:lnB>
                      <a:noFill/>
                    </a:lnB>
                    <a:solidFill>
                      <a:srgbClr val="2B4651"/>
                    </a:solidFill>
                  </a:tcPr>
                </a:tc>
                <a:tc>
                  <a:txBody>
                    <a:bodyPr/>
                    <a:lstStyle/>
                    <a:p>
                      <a:pPr algn="ctr" fontAlgn="b"/>
                      <a:r>
                        <a:rPr lang="en-US" sz="1400" b="1" i="0" u="none" strike="noStrike">
                          <a:solidFill>
                            <a:srgbClr val="FFFFFF"/>
                          </a:solidFill>
                          <a:effectLst/>
                          <a:latin typeface="Verdana (Body)"/>
                        </a:rPr>
                        <a:t>10 Year*</a:t>
                      </a:r>
                    </a:p>
                  </a:txBody>
                  <a:tcPr marL="0" marR="0" marT="0" marB="0" anchor="ctr">
                    <a:lnL>
                      <a:noFill/>
                    </a:lnL>
                    <a:lnR>
                      <a:noFill/>
                    </a:lnR>
                    <a:lnT>
                      <a:noFill/>
                    </a:lnT>
                    <a:lnB>
                      <a:noFill/>
                    </a:lnB>
                    <a:solidFill>
                      <a:srgbClr val="2B4651"/>
                    </a:solidFill>
                  </a:tcPr>
                </a:tc>
                <a:extLst>
                  <a:ext uri="{0D108BD9-81ED-4DB2-BD59-A6C34878D82A}">
                    <a16:rowId xmlns:a16="http://schemas.microsoft.com/office/drawing/2014/main" val="615385538"/>
                  </a:ext>
                </a:extLst>
              </a:tr>
              <a:tr h="365760">
                <a:tc>
                  <a:txBody>
                    <a:bodyPr/>
                    <a:lstStyle/>
                    <a:p>
                      <a:pPr algn="l" fontAlgn="b"/>
                      <a:r>
                        <a:rPr lang="en-US" sz="1400" b="1" i="0" u="none" strike="noStrike">
                          <a:solidFill>
                            <a:srgbClr val="000000"/>
                          </a:solidFill>
                          <a:effectLst/>
                          <a:latin typeface="Verdana (Body)"/>
                        </a:rPr>
                        <a:t>India</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2.7</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12.1</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12.5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13.5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11.7</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9.1</a:t>
                      </a:r>
                    </a:p>
                  </a:txBody>
                  <a:tcPr marL="0" marR="0" marT="0" marB="0" anchor="ctr">
                    <a:lnL>
                      <a:noFill/>
                    </a:lnL>
                    <a:lnR>
                      <a:noFill/>
                    </a:lnR>
                    <a:lnT>
                      <a:noFill/>
                    </a:lnT>
                    <a:lnB>
                      <a:noFill/>
                    </a:lnB>
                  </a:tcPr>
                </a:tc>
                <a:extLst>
                  <a:ext uri="{0D108BD9-81ED-4DB2-BD59-A6C34878D82A}">
                    <a16:rowId xmlns:a16="http://schemas.microsoft.com/office/drawing/2014/main" val="4187732414"/>
                  </a:ext>
                </a:extLst>
              </a:tr>
              <a:tr h="365760">
                <a:tc>
                  <a:txBody>
                    <a:bodyPr/>
                    <a:lstStyle/>
                    <a:p>
                      <a:pPr algn="l" fontAlgn="b"/>
                      <a:r>
                        <a:rPr lang="en-US" sz="1400" b="1" i="0" u="none" strike="noStrike">
                          <a:solidFill>
                            <a:srgbClr val="000000"/>
                          </a:solidFill>
                          <a:effectLst/>
                          <a:latin typeface="Verdana (Body)"/>
                        </a:rPr>
                        <a:t>Singapore</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-0.7</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0.8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12.5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2.9</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0.3</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0.6</a:t>
                      </a:r>
                    </a:p>
                  </a:txBody>
                  <a:tcPr marL="0" marR="0" marT="0" marB="0" anchor="ctr">
                    <a:lnL>
                      <a:noFill/>
                    </a:lnL>
                    <a:lnR>
                      <a:noFill/>
                    </a:lnR>
                    <a:lnT>
                      <a:noFill/>
                    </a:lnT>
                    <a:lnB>
                      <a:noFill/>
                    </a:lnB>
                  </a:tcPr>
                </a:tc>
                <a:extLst>
                  <a:ext uri="{0D108BD9-81ED-4DB2-BD59-A6C34878D82A}">
                    <a16:rowId xmlns:a16="http://schemas.microsoft.com/office/drawing/2014/main" val="4265005851"/>
                  </a:ext>
                </a:extLst>
              </a:tr>
              <a:tr h="365760">
                <a:tc>
                  <a:txBody>
                    <a:bodyPr/>
                    <a:lstStyle/>
                    <a:p>
                      <a:pPr algn="l" fontAlgn="b"/>
                      <a:r>
                        <a:rPr lang="en-US" sz="1400" b="1" i="0" u="none" strike="noStrike">
                          <a:solidFill>
                            <a:srgbClr val="000000"/>
                          </a:solidFill>
                          <a:effectLst/>
                          <a:latin typeface="Verdana (Body)"/>
                        </a:rPr>
                        <a:t>Japan</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-1.6</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23.8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3.2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3.0</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4.3</a:t>
                      </a:r>
                    </a:p>
                  </a:txBody>
                  <a:tcPr marL="0" marR="0" marT="0" marB="0" anchor="ctr">
                    <a:lnL>
                      <a:noFill/>
                    </a:lnL>
                    <a:lnR>
                      <a:noFill/>
                    </a:lnR>
                    <a:lnT>
                      <a:noFill/>
                    </a:lnT>
                    <a:lnB>
                      <a:noFill/>
                    </a:lnB>
                  </a:tcPr>
                </a:tc>
                <a:extLst>
                  <a:ext uri="{0D108BD9-81ED-4DB2-BD59-A6C34878D82A}">
                    <a16:rowId xmlns:a16="http://schemas.microsoft.com/office/drawing/2014/main" val="4170414988"/>
                  </a:ext>
                </a:extLst>
              </a:tr>
              <a:tr h="365760">
                <a:tc>
                  <a:txBody>
                    <a:bodyPr/>
                    <a:lstStyle/>
                    <a:p>
                      <a:pPr algn="l" fontAlgn="b"/>
                      <a:r>
                        <a:rPr lang="en-US" sz="1400" b="1" i="0" u="none" strike="noStrike">
                          <a:solidFill>
                            <a:srgbClr val="000000"/>
                          </a:solidFill>
                          <a:effectLst/>
                          <a:latin typeface="Verdana (Body)"/>
                        </a:rPr>
                        <a:t>UK</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-2.2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13.8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11.8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3.7</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5.6</a:t>
                      </a:r>
                    </a:p>
                  </a:txBody>
                  <a:tcPr marL="0" marR="0" marT="0" marB="0" anchor="ctr">
                    <a:lnL>
                      <a:noFill/>
                    </a:lnL>
                    <a:lnR>
                      <a:noFill/>
                    </a:lnR>
                    <a:lnT>
                      <a:noFill/>
                    </a:lnT>
                    <a:lnB>
                      <a:noFill/>
                    </a:lnB>
                  </a:tcPr>
                </a:tc>
                <a:extLst>
                  <a:ext uri="{0D108BD9-81ED-4DB2-BD59-A6C34878D82A}">
                    <a16:rowId xmlns:a16="http://schemas.microsoft.com/office/drawing/2014/main" val="2861483229"/>
                  </a:ext>
                </a:extLst>
              </a:tr>
              <a:tr h="365760">
                <a:tc>
                  <a:txBody>
                    <a:bodyPr/>
                    <a:lstStyle/>
                    <a:p>
                      <a:pPr algn="l" fontAlgn="b"/>
                      <a:r>
                        <a:rPr lang="en-US" sz="1400" b="1" i="0" u="none" strike="noStrike">
                          <a:solidFill>
                            <a:srgbClr val="000000"/>
                          </a:solidFill>
                          <a:effectLst/>
                          <a:latin typeface="Verdana (Body)"/>
                        </a:rPr>
                        <a:t>Brazil</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-3.6</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5.9</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15.8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11.2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2.0</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0.2</a:t>
                      </a:r>
                    </a:p>
                  </a:txBody>
                  <a:tcPr marL="0" marR="0" marT="0" marB="0" anchor="ctr">
                    <a:lnL>
                      <a:noFill/>
                    </a:lnL>
                    <a:lnR>
                      <a:noFill/>
                    </a:lnR>
                    <a:lnT>
                      <a:noFill/>
                    </a:lnT>
                    <a:lnB>
                      <a:noFill/>
                    </a:lnB>
                  </a:tcPr>
                </a:tc>
                <a:extLst>
                  <a:ext uri="{0D108BD9-81ED-4DB2-BD59-A6C34878D82A}">
                    <a16:rowId xmlns:a16="http://schemas.microsoft.com/office/drawing/2014/main" val="2708904935"/>
                  </a:ext>
                </a:extLst>
              </a:tr>
              <a:tr h="365760">
                <a:tc>
                  <a:txBody>
                    <a:bodyPr/>
                    <a:lstStyle/>
                    <a:p>
                      <a:pPr algn="l" fontAlgn="b"/>
                      <a:r>
                        <a:rPr lang="en-US" sz="1400" b="1" i="0" u="none" strike="noStrike">
                          <a:solidFill>
                            <a:srgbClr val="000000"/>
                          </a:solidFill>
                          <a:effectLst/>
                          <a:latin typeface="Verdana (Body)"/>
                        </a:rPr>
                        <a:t>Shanghai China</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-3.6</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-9.3</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-1.0</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-8.6</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4.2</a:t>
                      </a:r>
                    </a:p>
                  </a:txBody>
                  <a:tcPr marL="0" marR="0" marT="0" marB="0" anchor="ctr">
                    <a:lnL>
                      <a:noFill/>
                    </a:lnL>
                    <a:lnR>
                      <a:noFill/>
                    </a:lnR>
                    <a:lnT>
                      <a:noFill/>
                    </a:lnT>
                    <a:lnB>
                      <a:noFill/>
                    </a:lnB>
                  </a:tcPr>
                </a:tc>
                <a:extLst>
                  <a:ext uri="{0D108BD9-81ED-4DB2-BD59-A6C34878D82A}">
                    <a16:rowId xmlns:a16="http://schemas.microsoft.com/office/drawing/2014/main" val="3333584167"/>
                  </a:ext>
                </a:extLst>
              </a:tr>
              <a:tr h="365760">
                <a:tc>
                  <a:txBody>
                    <a:bodyPr/>
                    <a:lstStyle/>
                    <a:p>
                      <a:pPr algn="l" fontAlgn="b"/>
                      <a:r>
                        <a:rPr lang="en-US" sz="1400" b="1" i="0" u="none" strike="noStrike">
                          <a:solidFill>
                            <a:srgbClr val="000000"/>
                          </a:solidFill>
                          <a:effectLst/>
                          <a:latin typeface="Verdana (Body)"/>
                        </a:rPr>
                        <a:t>Canada</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-3.8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12.5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9.9</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6.2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4.7</a:t>
                      </a:r>
                    </a:p>
                  </a:txBody>
                  <a:tcPr marL="0" marR="0" marT="0" marB="0" anchor="ctr">
                    <a:lnL>
                      <a:noFill/>
                    </a:lnL>
                    <a:lnR>
                      <a:noFill/>
                    </a:lnR>
                    <a:lnT>
                      <a:noFill/>
                    </a:lnT>
                    <a:lnB>
                      <a:noFill/>
                    </a:lnB>
                  </a:tcPr>
                </a:tc>
                <a:extLst>
                  <a:ext uri="{0D108BD9-81ED-4DB2-BD59-A6C34878D82A}">
                    <a16:rowId xmlns:a16="http://schemas.microsoft.com/office/drawing/2014/main" val="3270736812"/>
                  </a:ext>
                </a:extLst>
              </a:tr>
              <a:tr h="365760">
                <a:tc>
                  <a:txBody>
                    <a:bodyPr/>
                    <a:lstStyle/>
                    <a:p>
                      <a:pPr algn="l" fontAlgn="b"/>
                      <a:r>
                        <a:rPr lang="en-US" sz="1400" b="1" i="0" u="none" strike="noStrike">
                          <a:solidFill>
                            <a:srgbClr val="000000"/>
                          </a:solidFill>
                          <a:effectLst/>
                          <a:latin typeface="Verdana (Body)"/>
                        </a:rPr>
                        <a:t>Europe 350</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-5.1</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4.4</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26.0</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4.9</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1.2</a:t>
                      </a:r>
                    </a:p>
                  </a:txBody>
                  <a:tcPr marL="0" marR="0" marT="0" marB="0" anchor="ctr">
                    <a:lnL>
                      <a:noFill/>
                    </a:lnL>
                    <a:lnR>
                      <a:noFill/>
                    </a:lnR>
                    <a:lnT>
                      <a:noFill/>
                    </a:lnT>
                    <a:lnB>
                      <a:noFill/>
                    </a:lnB>
                  </a:tcPr>
                </a:tc>
                <a:extLst>
                  <a:ext uri="{0D108BD9-81ED-4DB2-BD59-A6C34878D82A}">
                    <a16:rowId xmlns:a16="http://schemas.microsoft.com/office/drawing/2014/main" val="2672709973"/>
                  </a:ext>
                </a:extLst>
              </a:tr>
              <a:tr h="365760">
                <a:tc>
                  <a:txBody>
                    <a:bodyPr/>
                    <a:lstStyle/>
                    <a:p>
                      <a:pPr algn="l" fontAlgn="b"/>
                      <a:r>
                        <a:rPr lang="en-US" sz="1400" b="1" i="0" u="none" strike="noStrike">
                          <a:solidFill>
                            <a:srgbClr val="000000"/>
                          </a:solidFill>
                          <a:effectLst/>
                          <a:latin typeface="Verdana (Body)"/>
                        </a:rPr>
                        <a:t>Hong Kong</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-11.1</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-17.6</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-1.1</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-4.8</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-1.3</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2.0</a:t>
                      </a:r>
                    </a:p>
                  </a:txBody>
                  <a:tcPr marL="0" marR="0" marT="0" marB="0" anchor="ctr">
                    <a:lnL>
                      <a:noFill/>
                    </a:lnL>
                    <a:lnR>
                      <a:noFill/>
                    </a:lnR>
                    <a:lnT>
                      <a:noFill/>
                    </a:lnT>
                    <a:lnB>
                      <a:noFill/>
                    </a:lnB>
                  </a:tcPr>
                </a:tc>
                <a:extLst>
                  <a:ext uri="{0D108BD9-81ED-4DB2-BD59-A6C34878D82A}">
                    <a16:rowId xmlns:a16="http://schemas.microsoft.com/office/drawing/2014/main" val="3554443265"/>
                  </a:ext>
                </a:extLst>
              </a:tr>
            </a:tbl>
          </a:graphicData>
        </a:graphic>
      </p:graphicFrame>
      <p:sp>
        <p:nvSpPr>
          <p:cNvPr id="5" name="TextBox 4">
            <a:extLst>
              <a:ext uri="{FF2B5EF4-FFF2-40B4-BE49-F238E27FC236}">
                <a16:creationId xmlns:a16="http://schemas.microsoft.com/office/drawing/2014/main" id="{C8F40FA6-E4B7-EE54-826D-0D4A082C5F9B}"/>
              </a:ext>
            </a:extLst>
          </p:cNvPr>
          <p:cNvSpPr txBox="1"/>
          <p:nvPr/>
        </p:nvSpPr>
        <p:spPr>
          <a:xfrm>
            <a:off x="2721141" y="5572723"/>
            <a:ext cx="2066925" cy="215444"/>
          </a:xfrm>
          <a:prstGeom prst="rect">
            <a:avLst/>
          </a:prstGeom>
          <a:noFill/>
        </p:spPr>
        <p:txBody>
          <a:bodyPr wrap="square" rtlCol="0">
            <a:spAutoFit/>
          </a:bodyPr>
          <a:lstStyle/>
          <a:p>
            <a:r>
              <a:rPr lang="en-US" sz="800"/>
              <a:t>* Annualized</a:t>
            </a:r>
          </a:p>
        </p:txBody>
      </p:sp>
    </p:spTree>
    <p:extLst>
      <p:ext uri="{BB962C8B-B14F-4D97-AF65-F5344CB8AC3E}">
        <p14:creationId xmlns:p14="http://schemas.microsoft.com/office/powerpoint/2010/main" val="388368514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Object 27">
            <a:extLst>
              <a:ext uri="{FF2B5EF4-FFF2-40B4-BE49-F238E27FC236}">
                <a16:creationId xmlns:a16="http://schemas.microsoft.com/office/drawing/2014/main" id="{B5BF1BBD-E0BE-109F-502B-29E02BD4B612}"/>
              </a:ext>
            </a:extLst>
          </p:cNvPr>
          <p:cNvGraphicFramePr>
            <a:graphicFrameLocks noChangeAspect="1"/>
          </p:cNvGraphicFramePr>
          <p:nvPr>
            <p:extLst>
              <p:ext uri="{D42A27DB-BD31-4B8C-83A1-F6EECF244321}">
                <p14:modId xmlns:p14="http://schemas.microsoft.com/office/powerpoint/2010/main" val="4058198315"/>
              </p:ext>
            </p:extLst>
          </p:nvPr>
        </p:nvGraphicFramePr>
        <p:xfrm>
          <a:off x="3657600" y="1304925"/>
          <a:ext cx="8228013" cy="4506913"/>
        </p:xfrm>
        <a:graphic>
          <a:graphicData uri="http://schemas.openxmlformats.org/presentationml/2006/ole">
            <mc:AlternateContent xmlns:mc="http://schemas.openxmlformats.org/markup-compatibility/2006">
              <mc:Choice xmlns:v="urn:schemas-microsoft-com:vml" Requires="v">
                <p:oleObj name="ActiveGraph" r:id="rId3" imgW="14897244" imgH="8153215" progId="FDSCHART.FDSChartCtrlUnicode.1">
                  <p:embed/>
                </p:oleObj>
              </mc:Choice>
              <mc:Fallback>
                <p:oleObj name="ActiveGraph" r:id="rId3" imgW="14897244" imgH="8153215" progId="FDSCHART.FDSChartCtrlUnicode.1">
                  <p:embed/>
                  <p:pic>
                    <p:nvPicPr>
                      <p:cNvPr id="28" name="Object 27">
                        <a:extLst>
                          <a:ext uri="{FF2B5EF4-FFF2-40B4-BE49-F238E27FC236}">
                            <a16:creationId xmlns:a16="http://schemas.microsoft.com/office/drawing/2014/main" id="{B5BF1BBD-E0BE-109F-502B-29E02BD4B612}"/>
                          </a:ext>
                        </a:extLst>
                      </p:cNvPr>
                      <p:cNvPicPr/>
                      <p:nvPr/>
                    </p:nvPicPr>
                    <p:blipFill>
                      <a:blip r:embed="rId4"/>
                      <a:stretch>
                        <a:fillRect/>
                      </a:stretch>
                    </p:blipFill>
                    <p:spPr>
                      <a:xfrm>
                        <a:off x="3657600" y="1304925"/>
                        <a:ext cx="8228013" cy="4506913"/>
                      </a:xfrm>
                      <a:prstGeom prst="rect">
                        <a:avLst/>
                      </a:prstGeom>
                    </p:spPr>
                  </p:pic>
                </p:oleObj>
              </mc:Fallback>
            </mc:AlternateContent>
          </a:graphicData>
        </a:graphic>
      </p:graphicFrame>
      <p:sp>
        <p:nvSpPr>
          <p:cNvPr id="6" name="Slide Number Placeholder 5">
            <a:extLst>
              <a:ext uri="{FF2B5EF4-FFF2-40B4-BE49-F238E27FC236}">
                <a16:creationId xmlns:a16="http://schemas.microsoft.com/office/drawing/2014/main" id="{58C56678-43E4-44C6-BA55-E91BB5B56FD2}"/>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8" name="TextBox 7">
            <a:extLst>
              <a:ext uri="{FF2B5EF4-FFF2-40B4-BE49-F238E27FC236}">
                <a16:creationId xmlns:a16="http://schemas.microsoft.com/office/drawing/2014/main" id="{8187A3D5-BA02-49B1-8F74-95411456082F}"/>
              </a:ext>
            </a:extLst>
          </p:cNvPr>
          <p:cNvSpPr txBox="1"/>
          <p:nvPr/>
        </p:nvSpPr>
        <p:spPr>
          <a:xfrm>
            <a:off x="1527751" y="6404994"/>
            <a:ext cx="9136499" cy="230832"/>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Verdana"/>
                <a:cs typeface="+mn-cs"/>
              </a:rPr>
              <a:t>Source: Kestra Investment Management with data from FactSet of the U.S. Treasury yield curve. Data as of September 3</a:t>
            </a:r>
            <a:r>
              <a:rPr lang="en-US" sz="900">
                <a:solidFill>
                  <a:srgbClr val="000000"/>
                </a:solidFill>
                <a:latin typeface="Verdana"/>
                <a:ea typeface="Verdana"/>
              </a:rPr>
              <a:t>0</a:t>
            </a:r>
            <a:r>
              <a:rPr kumimoji="0" lang="en-US" sz="900" b="0" i="0" u="none" strike="noStrike" kern="1200" cap="none" spc="0" normalizeH="0" baseline="0" noProof="0">
                <a:ln>
                  <a:noFill/>
                </a:ln>
                <a:solidFill>
                  <a:srgbClr val="000000"/>
                </a:solidFill>
                <a:effectLst/>
                <a:uLnTx/>
                <a:uFillTx/>
                <a:latin typeface="Verdana"/>
                <a:ea typeface="Verdana"/>
                <a:cs typeface="+mn-cs"/>
              </a:rPr>
              <a:t>, 2023. </a:t>
            </a:r>
          </a:p>
        </p:txBody>
      </p:sp>
      <p:sp>
        <p:nvSpPr>
          <p:cNvPr id="21" name="Title 3">
            <a:extLst>
              <a:ext uri="{FF2B5EF4-FFF2-40B4-BE49-F238E27FC236}">
                <a16:creationId xmlns:a16="http://schemas.microsoft.com/office/drawing/2014/main" id="{C7F7ACFA-DDF8-4EC5-A370-1C9A36415ACA}"/>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pPr>
              <a:defRPr/>
            </a:pPr>
            <a:r>
              <a:rPr lang="en-US" sz="3200">
                <a:solidFill>
                  <a:srgbClr val="2B4651"/>
                </a:solidFill>
                <a:latin typeface="Avenir Heavy"/>
                <a:ea typeface="Verdana"/>
                <a:cs typeface="Rubik Medium"/>
              </a:rPr>
              <a:t>Treasury Yield Curve</a:t>
            </a:r>
            <a:endParaRPr kumimoji="0" lang="en-US" sz="3200" b="1" i="0" u="none" strike="noStrike" kern="1200" cap="none" spc="50" normalizeH="0" baseline="0" noProof="0">
              <a:ln>
                <a:noFill/>
              </a:ln>
              <a:solidFill>
                <a:srgbClr val="2B4651"/>
              </a:solidFill>
              <a:effectLst/>
              <a:uLnTx/>
              <a:uFillTx/>
              <a:latin typeface="Avenir Heavy" panose="02000503020000020003" pitchFamily="2" charset="0"/>
              <a:ea typeface="Verdana" panose="020B0604030504040204" pitchFamily="34" charset="0"/>
              <a:cs typeface="Rubik Medium" pitchFamily="2" charset="-79"/>
            </a:endParaRPr>
          </a:p>
        </p:txBody>
      </p:sp>
      <p:sp>
        <p:nvSpPr>
          <p:cNvPr id="2" name="Rectangle 1">
            <a:extLst>
              <a:ext uri="{FF2B5EF4-FFF2-40B4-BE49-F238E27FC236}">
                <a16:creationId xmlns:a16="http://schemas.microsoft.com/office/drawing/2014/main" id="{0CD06A96-A923-0CAF-D8E9-22366C9FB37C}"/>
              </a:ext>
            </a:extLst>
          </p:cNvPr>
          <p:cNvSpPr>
            <a:spLocks noChangeAspect="1"/>
          </p:cNvSpPr>
          <p:nvPr/>
        </p:nvSpPr>
        <p:spPr>
          <a:xfrm>
            <a:off x="432712" y="1643633"/>
            <a:ext cx="2754744" cy="2808734"/>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Verdana"/>
                <a:ea typeface="+mn-ea"/>
                <a:cs typeface="+mn-cs"/>
              </a:rPr>
              <a:t>Rates across the maturity spectrum increased in the third quarter</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Verdana"/>
                <a:ea typeface="+mn-ea"/>
                <a:cs typeface="+mn-cs"/>
              </a:rPr>
              <a:t>The Treasury yield curve remains inverted, with </a:t>
            </a:r>
            <a:r>
              <a:rPr lang="en-US" sz="1400">
                <a:solidFill>
                  <a:schemeClr val="bg1"/>
                </a:solidFill>
                <a:latin typeface="Verdana"/>
              </a:rPr>
              <a:t>shorter</a:t>
            </a:r>
            <a:r>
              <a:rPr kumimoji="0" lang="en-US" sz="1400" b="0" i="0" u="none" strike="noStrike" kern="1200" cap="none" spc="0" normalizeH="0" baseline="0" noProof="0">
                <a:ln>
                  <a:noFill/>
                </a:ln>
                <a:solidFill>
                  <a:schemeClr val="bg1"/>
                </a:solidFill>
                <a:effectLst/>
                <a:uLnTx/>
                <a:uFillTx/>
                <a:latin typeface="Verdana"/>
                <a:ea typeface="+mn-ea"/>
                <a:cs typeface="+mn-cs"/>
              </a:rPr>
              <a:t>-term rates higher than </a:t>
            </a:r>
            <a:r>
              <a:rPr lang="en-US" sz="1400">
                <a:solidFill>
                  <a:schemeClr val="bg1"/>
                </a:solidFill>
                <a:latin typeface="Verdana"/>
              </a:rPr>
              <a:t>longer</a:t>
            </a:r>
            <a:r>
              <a:rPr kumimoji="0" lang="en-US" sz="1400" b="0" i="0" u="none" strike="noStrike" kern="1200" cap="none" spc="0" normalizeH="0" baseline="0" noProof="0">
                <a:ln>
                  <a:noFill/>
                </a:ln>
                <a:solidFill>
                  <a:schemeClr val="bg1"/>
                </a:solidFill>
                <a:effectLst/>
                <a:uLnTx/>
                <a:uFillTx/>
                <a:latin typeface="Verdana"/>
                <a:ea typeface="+mn-ea"/>
                <a:cs typeface="+mn-cs"/>
              </a:rPr>
              <a:t>-term rates</a:t>
            </a:r>
          </a:p>
          <a:p>
            <a:pPr marL="285750" marR="0" lvl="0" indent="-285750"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400">
                <a:solidFill>
                  <a:schemeClr val="bg1"/>
                </a:solidFill>
                <a:latin typeface="Verdana"/>
              </a:rPr>
              <a:t>The 10-year Treasury yield has been above the 2-year yield for over fifteen months</a:t>
            </a:r>
          </a:p>
        </p:txBody>
      </p:sp>
      <p:sp>
        <p:nvSpPr>
          <p:cNvPr id="11" name="TextBox 10">
            <a:extLst>
              <a:ext uri="{FF2B5EF4-FFF2-40B4-BE49-F238E27FC236}">
                <a16:creationId xmlns:a16="http://schemas.microsoft.com/office/drawing/2014/main" id="{78E26A25-5CA7-40C2-A108-BB90513987E2}"/>
              </a:ext>
            </a:extLst>
          </p:cNvPr>
          <p:cNvSpPr txBox="1"/>
          <p:nvPr/>
        </p:nvSpPr>
        <p:spPr>
          <a:xfrm rot="16200000">
            <a:off x="2601259" y="3070724"/>
            <a:ext cx="197611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Percent (%)</a:t>
            </a:r>
          </a:p>
        </p:txBody>
      </p:sp>
      <p:cxnSp>
        <p:nvCxnSpPr>
          <p:cNvPr id="7" name="Straight Arrow Connector 6">
            <a:extLst>
              <a:ext uri="{FF2B5EF4-FFF2-40B4-BE49-F238E27FC236}">
                <a16:creationId xmlns:a16="http://schemas.microsoft.com/office/drawing/2014/main" id="{EDA808A9-CAEC-75EF-CF60-03C30CDE2E97}"/>
              </a:ext>
            </a:extLst>
          </p:cNvPr>
          <p:cNvCxnSpPr>
            <a:cxnSpLocks/>
          </p:cNvCxnSpPr>
          <p:nvPr/>
        </p:nvCxnSpPr>
        <p:spPr>
          <a:xfrm flipV="1">
            <a:off x="4499332" y="2620588"/>
            <a:ext cx="0" cy="8084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1CBF4601-57C7-7015-084E-BC00E178C73C}"/>
              </a:ext>
            </a:extLst>
          </p:cNvPr>
          <p:cNvCxnSpPr>
            <a:cxnSpLocks/>
          </p:cNvCxnSpPr>
          <p:nvPr/>
        </p:nvCxnSpPr>
        <p:spPr>
          <a:xfrm flipV="1">
            <a:off x="10794484" y="3429000"/>
            <a:ext cx="0" cy="11276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06AF1FA-FF98-9A1E-07EB-2582F8EC0565}"/>
              </a:ext>
            </a:extLst>
          </p:cNvPr>
          <p:cNvCxnSpPr>
            <a:cxnSpLocks/>
          </p:cNvCxnSpPr>
          <p:nvPr/>
        </p:nvCxnSpPr>
        <p:spPr>
          <a:xfrm flipV="1">
            <a:off x="5639323" y="2516314"/>
            <a:ext cx="0" cy="6929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CEAFEE6-EE48-1542-805D-61100DD48125}"/>
              </a:ext>
            </a:extLst>
          </p:cNvPr>
          <p:cNvCxnSpPr>
            <a:cxnSpLocks/>
          </p:cNvCxnSpPr>
          <p:nvPr/>
        </p:nvCxnSpPr>
        <p:spPr>
          <a:xfrm flipV="1">
            <a:off x="8034046" y="3608311"/>
            <a:ext cx="0" cy="117794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68351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E7BBA96-7174-E843-9EDC-F625AAA69DB5}"/>
              </a:ext>
            </a:extLst>
          </p:cNvPr>
          <p:cNvSpPr>
            <a:spLocks noGrp="1"/>
          </p:cNvSpPr>
          <p:nvPr>
            <p:ph type="sldNum" sz="quarter" idx="4"/>
          </p:nvPr>
        </p:nvSpPr>
        <p:spPr>
          <a:xfrm>
            <a:off x="11356705" y="6275424"/>
            <a:ext cx="225695" cy="365125"/>
          </a:xfrm>
        </p:spPr>
        <p:txBody>
          <a:bodyPr vert="horz" lIns="0" tIns="45720" rIns="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92998B1-16BE-2C4D-8951-5952C4F26F4F}" type="slidenum">
              <a:rPr kumimoji="0" lang="en-US" sz="1000" b="1" i="0" u="none" strike="noStrike" kern="1200" cap="none" spc="0" normalizeH="0" baseline="0" noProof="0" smtClean="0">
                <a:ln>
                  <a:noFill/>
                </a:ln>
                <a:solidFill>
                  <a:srgbClr val="57839B"/>
                </a:solidFill>
                <a:effectLst/>
                <a:uLnTx/>
                <a:uFillTx/>
                <a:latin typeface="Avenir Heavy" panose="02000503020000020003" pitchFamily="2"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a:t>
            </a:fld>
            <a:endParaRPr kumimoji="0" lang="en-US" sz="1000" b="1" i="0" u="none" strike="noStrike" kern="1200" cap="none" spc="0" normalizeH="0" baseline="0" noProof="0">
              <a:ln>
                <a:noFill/>
              </a:ln>
              <a:solidFill>
                <a:srgbClr val="57839B"/>
              </a:solidFill>
              <a:effectLst/>
              <a:uLnTx/>
              <a:uFillTx/>
              <a:latin typeface="Avenir Heavy" panose="02000503020000020003" pitchFamily="2" charset="0"/>
              <a:ea typeface="+mn-ea"/>
              <a:cs typeface="+mn-cs"/>
            </a:endParaRPr>
          </a:p>
        </p:txBody>
      </p:sp>
      <p:sp>
        <p:nvSpPr>
          <p:cNvPr id="15" name="TextBox 14">
            <a:extLst>
              <a:ext uri="{FF2B5EF4-FFF2-40B4-BE49-F238E27FC236}">
                <a16:creationId xmlns:a16="http://schemas.microsoft.com/office/drawing/2014/main" id="{950E4418-7F48-4A22-B5B7-DB41BE4834F6}"/>
              </a:ext>
            </a:extLst>
          </p:cNvPr>
          <p:cNvSpPr txBox="1"/>
          <p:nvPr/>
        </p:nvSpPr>
        <p:spPr>
          <a:xfrm>
            <a:off x="1798642" y="5922242"/>
            <a:ext cx="9558063" cy="784830"/>
          </a:xfrm>
          <a:prstGeom prst="rect">
            <a:avLst/>
          </a:prstGeom>
          <a:noFill/>
        </p:spPr>
        <p:txBody>
          <a:bodyPr wrap="square" lIns="91440" tIns="45720" rIns="91440" bIns="4572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00000"/>
                </a:solidFill>
                <a:effectLst/>
                <a:uLnTx/>
                <a:uFillTx/>
                <a:latin typeface="Verdana"/>
                <a:ea typeface="+mn-ea"/>
                <a:cs typeface="+mn-cs"/>
              </a:rPr>
              <a:t>Past performance is not a reliable indicator of current or future results. Indexes are unmanaged and not subject to fees. It is not possible to invest directly in an index. </a:t>
            </a:r>
            <a:r>
              <a:rPr kumimoji="0" lang="en-US" sz="900" b="0" i="0" u="none" strike="noStrike" kern="1200" cap="none" spc="0" normalizeH="0" baseline="0" noProof="0">
                <a:ln>
                  <a:noFill/>
                </a:ln>
                <a:solidFill>
                  <a:srgbClr val="000000"/>
                </a:solidFill>
                <a:effectLst/>
                <a:uLnTx/>
                <a:uFillTx/>
                <a:latin typeface="Verdana"/>
                <a:ea typeface="+mn-ea"/>
                <a:cs typeface="+mn-cs"/>
              </a:rPr>
              <a:t>Note: views are from a U.S. dollar perspective. This material represents an assessment of the market environment at a specific time and is not intended to be a forecast or guarantee of future results. Source: Kestra Investment Management with data from FactSet. Index proxies: </a:t>
            </a:r>
            <a:r>
              <a:rPr lang="en-US" sz="900">
                <a:solidFill>
                  <a:srgbClr val="000000"/>
                </a:solidFill>
                <a:latin typeface="Verdana"/>
              </a:rPr>
              <a:t>Bloomberg U.S. Treasury Inflation Protected Notes (TIPS)</a:t>
            </a:r>
            <a:r>
              <a:rPr kumimoji="0" lang="en-US" sz="900" b="0" i="0" u="none" strike="noStrike" kern="1200" cap="none" spc="0" normalizeH="0" baseline="0" noProof="0">
                <a:ln>
                  <a:noFill/>
                </a:ln>
                <a:solidFill>
                  <a:srgbClr val="000000"/>
                </a:solidFill>
                <a:effectLst/>
                <a:uLnTx/>
                <a:uFillTx/>
                <a:latin typeface="Verdana"/>
                <a:ea typeface="+mn-ea"/>
                <a:cs typeface="+mn-cs"/>
              </a:rPr>
              <a:t>, Bloomberg Municipal Bond, ICE </a:t>
            </a:r>
            <a:r>
              <a:rPr kumimoji="0" lang="en-US" sz="900" b="0" i="0" u="none" strike="noStrike" kern="1200" cap="none" spc="0" normalizeH="0" baseline="0" noProof="0" err="1">
                <a:ln>
                  <a:noFill/>
                </a:ln>
                <a:solidFill>
                  <a:srgbClr val="000000"/>
                </a:solidFill>
                <a:effectLst/>
                <a:uLnTx/>
                <a:uFillTx/>
                <a:latin typeface="Verdana"/>
                <a:ea typeface="+mn-ea"/>
                <a:cs typeface="+mn-cs"/>
              </a:rPr>
              <a:t>BofA</a:t>
            </a:r>
            <a:r>
              <a:rPr kumimoji="0" lang="en-US" sz="900" b="0" i="0" u="none" strike="noStrike" kern="1200" cap="none" spc="0" normalizeH="0" baseline="0" noProof="0">
                <a:ln>
                  <a:noFill/>
                </a:ln>
                <a:solidFill>
                  <a:srgbClr val="000000"/>
                </a:solidFill>
                <a:effectLst/>
                <a:uLnTx/>
                <a:uFillTx/>
                <a:latin typeface="Verdana"/>
                <a:ea typeface="+mn-ea"/>
                <a:cs typeface="+mn-cs"/>
              </a:rPr>
              <a:t> U.S. Treasury Note, </a:t>
            </a:r>
            <a:r>
              <a:rPr lang="en-US" sz="900">
                <a:solidFill>
                  <a:srgbClr val="000000"/>
                </a:solidFill>
                <a:latin typeface="Verdana"/>
              </a:rPr>
              <a:t>ICE </a:t>
            </a:r>
            <a:r>
              <a:rPr lang="en-US" sz="900" err="1">
                <a:solidFill>
                  <a:srgbClr val="000000"/>
                </a:solidFill>
                <a:latin typeface="Verdana"/>
              </a:rPr>
              <a:t>BofA</a:t>
            </a:r>
            <a:r>
              <a:rPr lang="en-US" sz="900">
                <a:solidFill>
                  <a:srgbClr val="000000"/>
                </a:solidFill>
                <a:latin typeface="Verdana"/>
              </a:rPr>
              <a:t> U.S. High Yield</a:t>
            </a:r>
            <a:r>
              <a:rPr kumimoji="0" lang="en-US" sz="900" b="0" i="0" u="none" strike="noStrike" kern="1200" cap="none" spc="0" normalizeH="0" baseline="0" noProof="0">
                <a:ln>
                  <a:noFill/>
                </a:ln>
                <a:solidFill>
                  <a:srgbClr val="000000"/>
                </a:solidFill>
                <a:effectLst/>
                <a:uLnTx/>
                <a:uFillTx/>
                <a:latin typeface="Verdana"/>
                <a:ea typeface="+mn-ea"/>
                <a:cs typeface="+mn-cs"/>
              </a:rPr>
              <a:t>, ICE </a:t>
            </a:r>
            <a:r>
              <a:rPr kumimoji="0" lang="en-US" sz="900" b="0" i="0" u="none" strike="noStrike" kern="1200" cap="none" spc="0" normalizeH="0" baseline="0" noProof="0" err="1">
                <a:ln>
                  <a:noFill/>
                </a:ln>
                <a:solidFill>
                  <a:srgbClr val="000000"/>
                </a:solidFill>
                <a:effectLst/>
                <a:uLnTx/>
                <a:uFillTx/>
                <a:latin typeface="Verdana"/>
                <a:ea typeface="+mn-ea"/>
                <a:cs typeface="+mn-cs"/>
              </a:rPr>
              <a:t>BofA</a:t>
            </a:r>
            <a:r>
              <a:rPr kumimoji="0" lang="en-US" sz="900" b="0" i="0" u="none" strike="noStrike" kern="1200" cap="none" spc="0" normalizeH="0" baseline="0" noProof="0">
                <a:ln>
                  <a:noFill/>
                </a:ln>
                <a:solidFill>
                  <a:srgbClr val="000000"/>
                </a:solidFill>
                <a:effectLst/>
                <a:uLnTx/>
                <a:uFillTx/>
                <a:latin typeface="Verdana"/>
                <a:ea typeface="+mn-ea"/>
                <a:cs typeface="+mn-cs"/>
              </a:rPr>
              <a:t> U.S. Corporate, </a:t>
            </a:r>
            <a:r>
              <a:rPr lang="en-US" sz="900">
                <a:solidFill>
                  <a:srgbClr val="000000"/>
                </a:solidFill>
                <a:latin typeface="Verdana"/>
              </a:rPr>
              <a:t>Bloomberg</a:t>
            </a:r>
            <a:r>
              <a:rPr kumimoji="0" lang="en-US" sz="900" b="0" i="0" u="none" strike="noStrike" kern="1200" cap="none" spc="0" normalizeH="0" baseline="0" noProof="0">
                <a:ln>
                  <a:noFill/>
                </a:ln>
                <a:solidFill>
                  <a:srgbClr val="000000"/>
                </a:solidFill>
                <a:effectLst/>
                <a:uLnTx/>
                <a:uFillTx/>
                <a:latin typeface="Verdana"/>
                <a:ea typeface="+mn-ea"/>
                <a:cs typeface="+mn-cs"/>
              </a:rPr>
              <a:t> U.S. Aggregate, ICE </a:t>
            </a:r>
            <a:r>
              <a:rPr kumimoji="0" lang="en-US" sz="900" b="0" i="0" u="none" strike="noStrike" kern="1200" cap="none" spc="0" normalizeH="0" baseline="0" noProof="0" err="1">
                <a:ln>
                  <a:noFill/>
                </a:ln>
                <a:solidFill>
                  <a:srgbClr val="000000"/>
                </a:solidFill>
                <a:effectLst/>
                <a:uLnTx/>
                <a:uFillTx/>
                <a:latin typeface="Verdana"/>
                <a:ea typeface="+mn-ea"/>
                <a:cs typeface="+mn-cs"/>
              </a:rPr>
              <a:t>BofA</a:t>
            </a:r>
            <a:r>
              <a:rPr kumimoji="0" lang="en-US" sz="900" b="0" i="0" u="none" strike="noStrike" kern="1200" cap="none" spc="0" normalizeH="0" baseline="0" noProof="0">
                <a:ln>
                  <a:noFill/>
                </a:ln>
                <a:solidFill>
                  <a:srgbClr val="000000"/>
                </a:solidFill>
                <a:effectLst/>
                <a:uLnTx/>
                <a:uFillTx/>
                <a:latin typeface="Verdana"/>
                <a:ea typeface="+mn-ea"/>
                <a:cs typeface="+mn-cs"/>
              </a:rPr>
              <a:t> World Bond. Data as of </a:t>
            </a:r>
            <a:r>
              <a:rPr lang="en-US" sz="900">
                <a:solidFill>
                  <a:srgbClr val="000000"/>
                </a:solidFill>
                <a:latin typeface="Verdana"/>
              </a:rPr>
              <a:t>September</a:t>
            </a:r>
            <a:r>
              <a:rPr kumimoji="0" lang="en-US" sz="900" b="0" i="0" u="none" strike="noStrike" kern="1200" cap="none" spc="0" normalizeH="0" baseline="0" noProof="0">
                <a:ln>
                  <a:noFill/>
                </a:ln>
                <a:solidFill>
                  <a:srgbClr val="000000"/>
                </a:solidFill>
                <a:effectLst/>
                <a:uLnTx/>
                <a:uFillTx/>
                <a:latin typeface="Verdana"/>
                <a:ea typeface="+mn-ea"/>
                <a:cs typeface="+mn-cs"/>
              </a:rPr>
              <a:t> 3</a:t>
            </a:r>
            <a:r>
              <a:rPr lang="en-US" sz="900">
                <a:solidFill>
                  <a:srgbClr val="000000"/>
                </a:solidFill>
                <a:latin typeface="Verdana"/>
              </a:rPr>
              <a:t>0, 2023</a:t>
            </a:r>
            <a:r>
              <a:rPr kumimoji="0" lang="en-US" sz="900" b="0" i="0" u="none" strike="noStrike" kern="1200" cap="none" spc="0" normalizeH="0" baseline="0" noProof="0">
                <a:ln>
                  <a:noFill/>
                </a:ln>
                <a:solidFill>
                  <a:srgbClr val="000000"/>
                </a:solidFill>
                <a:effectLst/>
                <a:uLnTx/>
                <a:uFillTx/>
                <a:latin typeface="Verdana"/>
                <a:ea typeface="+mn-ea"/>
                <a:cs typeface="+mn-cs"/>
              </a:rPr>
              <a:t>.</a:t>
            </a:r>
          </a:p>
        </p:txBody>
      </p:sp>
      <p:sp>
        <p:nvSpPr>
          <p:cNvPr id="11" name="Title 3">
            <a:extLst>
              <a:ext uri="{FF2B5EF4-FFF2-40B4-BE49-F238E27FC236}">
                <a16:creationId xmlns:a16="http://schemas.microsoft.com/office/drawing/2014/main" id="{539A587E-473A-4178-AE0D-0544684D69AC}"/>
              </a:ext>
            </a:extLst>
          </p:cNvPr>
          <p:cNvSpPr txBox="1">
            <a:spLocks/>
          </p:cNvSpPr>
          <p:nvPr/>
        </p:nvSpPr>
        <p:spPr>
          <a:xfrm>
            <a:off x="633046" y="356537"/>
            <a:ext cx="10949354" cy="484324"/>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lang="en-US" sz="3000" b="1" i="0" kern="1200" spc="50" baseline="0">
                <a:solidFill>
                  <a:schemeClr val="accent5"/>
                </a:solidFill>
                <a:latin typeface="Avenir Heavy" panose="02000503020000020003" pitchFamily="2" charset="0"/>
                <a:ea typeface="Verdana" panose="020B0604030504040204" pitchFamily="34" charset="0"/>
                <a:cs typeface="Rubik Medium" pitchFamily="2" charset="-79"/>
              </a:defRPr>
            </a:lvl1pPr>
          </a:lstStyle>
          <a:p>
            <a:r>
              <a:rPr lang="en-US" sz="3200"/>
              <a:t>Fixed Income</a:t>
            </a:r>
          </a:p>
        </p:txBody>
      </p:sp>
      <p:sp>
        <p:nvSpPr>
          <p:cNvPr id="9" name="TextBox 8">
            <a:extLst>
              <a:ext uri="{FF2B5EF4-FFF2-40B4-BE49-F238E27FC236}">
                <a16:creationId xmlns:a16="http://schemas.microsoft.com/office/drawing/2014/main" id="{467DB31D-4C4C-7234-2D85-0FF4DB4CE247}"/>
              </a:ext>
            </a:extLst>
          </p:cNvPr>
          <p:cNvSpPr txBox="1"/>
          <p:nvPr/>
        </p:nvSpPr>
        <p:spPr>
          <a:xfrm>
            <a:off x="2656331" y="1439575"/>
            <a:ext cx="4823472" cy="30777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400" b="1">
                <a:solidFill>
                  <a:srgbClr val="000000"/>
                </a:solidFill>
                <a:latin typeface="Verdana"/>
              </a:rPr>
              <a:t>Period Returns, %</a:t>
            </a:r>
            <a:endParaRPr kumimoji="0" lang="en-US" sz="1400" b="1" i="0" u="none" strike="noStrike" kern="1200" cap="none" spc="0" normalizeH="0" baseline="0" noProof="0">
              <a:ln>
                <a:noFill/>
              </a:ln>
              <a:solidFill>
                <a:srgbClr val="000000"/>
              </a:solidFill>
              <a:effectLst/>
              <a:uLnTx/>
              <a:uFillTx/>
              <a:latin typeface="Verdana"/>
              <a:ea typeface="+mn-ea"/>
              <a:cs typeface="+mn-cs"/>
            </a:endParaRPr>
          </a:p>
        </p:txBody>
      </p:sp>
      <p:sp>
        <p:nvSpPr>
          <p:cNvPr id="13" name="Text Placeholder 7">
            <a:extLst>
              <a:ext uri="{FF2B5EF4-FFF2-40B4-BE49-F238E27FC236}">
                <a16:creationId xmlns:a16="http://schemas.microsoft.com/office/drawing/2014/main" id="{C4B1DB60-32F5-D6A4-B385-DB64F3B22965}"/>
              </a:ext>
            </a:extLst>
          </p:cNvPr>
          <p:cNvSpPr txBox="1">
            <a:spLocks/>
          </p:cNvSpPr>
          <p:nvPr/>
        </p:nvSpPr>
        <p:spPr>
          <a:xfrm>
            <a:off x="633046" y="784201"/>
            <a:ext cx="10956512" cy="423863"/>
          </a:xfrm>
          <a:prstGeom prst="rect">
            <a:avLst/>
          </a:prstGeom>
        </p:spPr>
        <p:txBody>
          <a:bodyPr vert="horz" lIns="0" tIns="0" rIns="91440" bIns="45720" rtlCol="0" anchor="t">
            <a:normAutofit/>
          </a:bodyPr>
          <a:lstStyle>
            <a:lvl1pPr marL="0" indent="0" algn="l" defTabSz="914400" rtl="0" eaLnBrk="1" latinLnBrk="0" hangingPunct="1">
              <a:lnSpc>
                <a:spcPct val="100000"/>
              </a:lnSpc>
              <a:spcBef>
                <a:spcPts val="1000"/>
              </a:spcBef>
              <a:buClr>
                <a:schemeClr val="tx2"/>
              </a:buClr>
              <a:buSzPct val="90000"/>
              <a:buFont typeface="Arial" panose="020B0604020202020204" pitchFamily="34" charset="0"/>
              <a:buNone/>
              <a:defRPr lang="en-US" sz="2000" b="0" i="0" kern="1200" dirty="0">
                <a:solidFill>
                  <a:schemeClr val="accent1"/>
                </a:solidFill>
                <a:latin typeface="Avenir Medium" panose="02000503020000020003" pitchFamily="2" charset="0"/>
                <a:ea typeface="Verdana" panose="020B0604030504040204" pitchFamily="34" charset="0"/>
                <a:cs typeface="Rubik Medium" pitchFamily="2" charset="-79"/>
              </a:defRPr>
            </a:lvl1pPr>
            <a:lvl2pPr marL="6858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600" b="0" i="0" kern="1200" dirty="0">
                <a:solidFill>
                  <a:schemeClr val="tx2"/>
                </a:solidFill>
                <a:latin typeface="Georgia" panose="02040502050405020303" pitchFamily="18" charset="0"/>
                <a:ea typeface="Verdana" panose="020B0604030504040204" pitchFamily="34" charset="0"/>
                <a:cs typeface="Rubik" pitchFamily="2" charset="-79"/>
              </a:defRPr>
            </a:lvl2pPr>
            <a:lvl3pPr marL="11430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3pPr>
            <a:lvl4pPr marL="16002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4pPr>
            <a:lvl5pPr marL="2057400" indent="-228600" algn="l" defTabSz="914400" rtl="0" eaLnBrk="1" latinLnBrk="0" hangingPunct="1">
              <a:lnSpc>
                <a:spcPct val="110000"/>
              </a:lnSpc>
              <a:spcBef>
                <a:spcPts val="500"/>
              </a:spcBef>
              <a:buClr>
                <a:schemeClr val="tx2"/>
              </a:buClr>
              <a:buSzPct val="100000"/>
              <a:buFont typeface="Arial" panose="020B0604020202020204" pitchFamily="34" charset="0"/>
              <a:buChar char="•"/>
              <a:defRPr lang="en-US" sz="1200" b="0" i="0" kern="1200" dirty="0">
                <a:solidFill>
                  <a:schemeClr val="tx2"/>
                </a:solidFill>
                <a:latin typeface="Georgia" panose="02040502050405020303" pitchFamily="18" charset="0"/>
                <a:ea typeface="Verdana" panose="020B0604030504040204" pitchFamily="34" charset="0"/>
                <a:cs typeface="Rubik"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E5F5F"/>
              </a:buClr>
              <a:buSzPct val="90000"/>
              <a:buFont typeface="Arial" panose="020B0604020202020204" pitchFamily="34" charset="0"/>
              <a:buNone/>
              <a:tabLst/>
              <a:defRPr/>
            </a:pPr>
            <a:r>
              <a:rPr kumimoji="0" lang="en-US" sz="2000" b="0" i="0" u="none" strike="noStrike" kern="1200" cap="none" spc="0" normalizeH="0" baseline="0" noProof="0">
                <a:ln>
                  <a:noFill/>
                </a:ln>
                <a:solidFill>
                  <a:srgbClr val="57839B"/>
                </a:solidFill>
                <a:effectLst/>
                <a:uLnTx/>
                <a:uFillTx/>
                <a:latin typeface="Avenir Medium" panose="02000503020000020003" pitchFamily="2" charset="0"/>
                <a:ea typeface="Verdana" panose="020B0604030504040204" pitchFamily="34" charset="0"/>
                <a:cs typeface="Rubik Medium" pitchFamily="2" charset="-79"/>
              </a:rPr>
              <a:t>Bond Index Returns</a:t>
            </a:r>
          </a:p>
        </p:txBody>
      </p:sp>
      <p:sp>
        <p:nvSpPr>
          <p:cNvPr id="6" name="Rectangle 5">
            <a:extLst>
              <a:ext uri="{FF2B5EF4-FFF2-40B4-BE49-F238E27FC236}">
                <a16:creationId xmlns:a16="http://schemas.microsoft.com/office/drawing/2014/main" id="{FEAC2348-8708-CAE8-E1B4-09417E3F87F0}"/>
              </a:ext>
            </a:extLst>
          </p:cNvPr>
          <p:cNvSpPr>
            <a:spLocks noChangeAspect="1"/>
          </p:cNvSpPr>
          <p:nvPr/>
        </p:nvSpPr>
        <p:spPr>
          <a:xfrm>
            <a:off x="204215" y="2245704"/>
            <a:ext cx="2383537" cy="2366591"/>
          </a:xfrm>
          <a:prstGeom prst="rect">
            <a:avLst/>
          </a:prstGeom>
          <a:solidFill>
            <a:srgbClr val="56849B"/>
          </a:solidFill>
          <a:ln>
            <a:solidFill>
              <a:srgbClr val="5684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Verdana"/>
                <a:ea typeface="+mn-ea"/>
                <a:cs typeface="+mn-cs"/>
              </a:rPr>
              <a:t>After disappointing performance in 2022, shorter maturity and high yield bonds</a:t>
            </a:r>
            <a:r>
              <a:rPr lang="en-US" sz="1400">
                <a:solidFill>
                  <a:schemeClr val="bg1"/>
                </a:solidFill>
                <a:latin typeface="Verdana"/>
              </a:rPr>
              <a:t> have rebounded somewhat in 2023</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a:ln>
                  <a:noFill/>
                </a:ln>
                <a:solidFill>
                  <a:schemeClr val="bg1"/>
                </a:solidFill>
                <a:effectLst/>
                <a:uLnTx/>
                <a:uFillTx/>
                <a:latin typeface="Verdana"/>
                <a:ea typeface="+mn-ea"/>
                <a:cs typeface="+mn-cs"/>
              </a:rPr>
              <a:t>Longer-term maturities have continued to decline</a:t>
            </a:r>
          </a:p>
        </p:txBody>
      </p:sp>
      <p:graphicFrame>
        <p:nvGraphicFramePr>
          <p:cNvPr id="4" name="Table 3">
            <a:extLst>
              <a:ext uri="{FF2B5EF4-FFF2-40B4-BE49-F238E27FC236}">
                <a16:creationId xmlns:a16="http://schemas.microsoft.com/office/drawing/2014/main" id="{4898BC55-C3FD-8407-FABD-BF2DC09F6480}"/>
              </a:ext>
            </a:extLst>
          </p:cNvPr>
          <p:cNvGraphicFramePr>
            <a:graphicFrameLocks noGrp="1"/>
          </p:cNvGraphicFramePr>
          <p:nvPr>
            <p:extLst>
              <p:ext uri="{D42A27DB-BD31-4B8C-83A1-F6EECF244321}">
                <p14:modId xmlns:p14="http://schemas.microsoft.com/office/powerpoint/2010/main" val="2705685451"/>
              </p:ext>
            </p:extLst>
          </p:nvPr>
        </p:nvGraphicFramePr>
        <p:xfrm>
          <a:off x="2729285" y="1760825"/>
          <a:ext cx="9258500" cy="3657600"/>
        </p:xfrm>
        <a:graphic>
          <a:graphicData uri="http://schemas.openxmlformats.org/drawingml/2006/table">
            <a:tbl>
              <a:tblPr/>
              <a:tblGrid>
                <a:gridCol w="3493504">
                  <a:extLst>
                    <a:ext uri="{9D8B030D-6E8A-4147-A177-3AD203B41FA5}">
                      <a16:colId xmlns:a16="http://schemas.microsoft.com/office/drawing/2014/main" val="558227665"/>
                    </a:ext>
                  </a:extLst>
                </a:gridCol>
                <a:gridCol w="995826">
                  <a:extLst>
                    <a:ext uri="{9D8B030D-6E8A-4147-A177-3AD203B41FA5}">
                      <a16:colId xmlns:a16="http://schemas.microsoft.com/office/drawing/2014/main" val="77345973"/>
                    </a:ext>
                  </a:extLst>
                </a:gridCol>
                <a:gridCol w="989829">
                  <a:extLst>
                    <a:ext uri="{9D8B030D-6E8A-4147-A177-3AD203B41FA5}">
                      <a16:colId xmlns:a16="http://schemas.microsoft.com/office/drawing/2014/main" val="1366904949"/>
                    </a:ext>
                  </a:extLst>
                </a:gridCol>
                <a:gridCol w="941836">
                  <a:extLst>
                    <a:ext uri="{9D8B030D-6E8A-4147-A177-3AD203B41FA5}">
                      <a16:colId xmlns:a16="http://schemas.microsoft.com/office/drawing/2014/main" val="3787276946"/>
                    </a:ext>
                  </a:extLst>
                </a:gridCol>
                <a:gridCol w="959834">
                  <a:extLst>
                    <a:ext uri="{9D8B030D-6E8A-4147-A177-3AD203B41FA5}">
                      <a16:colId xmlns:a16="http://schemas.microsoft.com/office/drawing/2014/main" val="152883324"/>
                    </a:ext>
                  </a:extLst>
                </a:gridCol>
                <a:gridCol w="959834">
                  <a:extLst>
                    <a:ext uri="{9D8B030D-6E8A-4147-A177-3AD203B41FA5}">
                      <a16:colId xmlns:a16="http://schemas.microsoft.com/office/drawing/2014/main" val="2864095073"/>
                    </a:ext>
                  </a:extLst>
                </a:gridCol>
                <a:gridCol w="917837">
                  <a:extLst>
                    <a:ext uri="{9D8B030D-6E8A-4147-A177-3AD203B41FA5}">
                      <a16:colId xmlns:a16="http://schemas.microsoft.com/office/drawing/2014/main" val="615464008"/>
                    </a:ext>
                  </a:extLst>
                </a:gridCol>
              </a:tblGrid>
              <a:tr h="365760">
                <a:tc>
                  <a:txBody>
                    <a:bodyPr/>
                    <a:lstStyle/>
                    <a:p>
                      <a:pPr algn="ctr" fontAlgn="ctr"/>
                      <a:r>
                        <a:rPr lang="en-US" sz="1400" b="1" i="0" u="none" strike="noStrike">
                          <a:solidFill>
                            <a:srgbClr val="FFFFFF"/>
                          </a:solidFill>
                          <a:effectLst/>
                          <a:latin typeface="Verdana (Body)"/>
                        </a:rPr>
                        <a:t>Global Markets</a:t>
                      </a:r>
                    </a:p>
                  </a:txBody>
                  <a:tcPr marL="0" marR="0" marT="0" marB="0" anchor="ctr">
                    <a:lnL>
                      <a:noFill/>
                    </a:lnL>
                    <a:lnR>
                      <a:noFill/>
                    </a:lnR>
                    <a:lnT>
                      <a:noFill/>
                    </a:lnT>
                    <a:lnB>
                      <a:noFill/>
                    </a:lnB>
                    <a:solidFill>
                      <a:srgbClr val="2B4651"/>
                    </a:solidFill>
                  </a:tcPr>
                </a:tc>
                <a:tc>
                  <a:txBody>
                    <a:bodyPr/>
                    <a:lstStyle/>
                    <a:p>
                      <a:pPr algn="ctr" fontAlgn="ctr"/>
                      <a:r>
                        <a:rPr lang="en-US" sz="1400" b="1" i="0" u="none" strike="noStrike">
                          <a:solidFill>
                            <a:srgbClr val="FFFFFF"/>
                          </a:solidFill>
                          <a:effectLst/>
                          <a:latin typeface="Verdana (Body)"/>
                        </a:rPr>
                        <a:t>Q3 '23</a:t>
                      </a:r>
                    </a:p>
                  </a:txBody>
                  <a:tcPr marL="0" marR="0" marT="0" marB="0" anchor="ctr">
                    <a:lnL>
                      <a:noFill/>
                    </a:lnL>
                    <a:lnR>
                      <a:noFill/>
                    </a:lnR>
                    <a:lnT>
                      <a:noFill/>
                    </a:lnT>
                    <a:lnB>
                      <a:noFill/>
                    </a:lnB>
                    <a:solidFill>
                      <a:srgbClr val="2B4651"/>
                    </a:solidFill>
                  </a:tcPr>
                </a:tc>
                <a:tc>
                  <a:txBody>
                    <a:bodyPr/>
                    <a:lstStyle/>
                    <a:p>
                      <a:pPr algn="ctr" fontAlgn="ctr"/>
                      <a:r>
                        <a:rPr lang="en-US" sz="1400" b="1" i="0" u="none" strike="noStrike">
                          <a:solidFill>
                            <a:srgbClr val="FFFFFF"/>
                          </a:solidFill>
                          <a:effectLst/>
                          <a:latin typeface="Verdana (Body)"/>
                        </a:rPr>
                        <a:t>YTD</a:t>
                      </a:r>
                    </a:p>
                  </a:txBody>
                  <a:tcPr marL="0" marR="0" marT="0" marB="0" anchor="ctr">
                    <a:lnL>
                      <a:noFill/>
                    </a:lnL>
                    <a:lnR>
                      <a:noFill/>
                    </a:lnR>
                    <a:lnT>
                      <a:noFill/>
                    </a:lnT>
                    <a:lnB>
                      <a:noFill/>
                    </a:lnB>
                    <a:solidFill>
                      <a:srgbClr val="2B4651"/>
                    </a:solidFill>
                  </a:tcPr>
                </a:tc>
                <a:tc>
                  <a:txBody>
                    <a:bodyPr/>
                    <a:lstStyle/>
                    <a:p>
                      <a:pPr algn="ctr" fontAlgn="ctr"/>
                      <a:r>
                        <a:rPr lang="en-US" sz="1400" b="1" i="0" u="none" strike="noStrike">
                          <a:solidFill>
                            <a:srgbClr val="FFFFFF"/>
                          </a:solidFill>
                          <a:effectLst/>
                          <a:latin typeface="Verdana (Body)"/>
                        </a:rPr>
                        <a:t>1 Year</a:t>
                      </a:r>
                    </a:p>
                  </a:txBody>
                  <a:tcPr marL="0" marR="0" marT="0" marB="0" anchor="ctr">
                    <a:lnL>
                      <a:noFill/>
                    </a:lnL>
                    <a:lnR>
                      <a:noFill/>
                    </a:lnR>
                    <a:lnT>
                      <a:noFill/>
                    </a:lnT>
                    <a:lnB>
                      <a:noFill/>
                    </a:lnB>
                    <a:solidFill>
                      <a:srgbClr val="2B4651"/>
                    </a:solidFill>
                  </a:tcPr>
                </a:tc>
                <a:tc>
                  <a:txBody>
                    <a:bodyPr/>
                    <a:lstStyle/>
                    <a:p>
                      <a:pPr algn="ctr" fontAlgn="ctr"/>
                      <a:r>
                        <a:rPr lang="en-US" sz="1400" b="1" i="0" u="none" strike="noStrike">
                          <a:solidFill>
                            <a:srgbClr val="FFFFFF"/>
                          </a:solidFill>
                          <a:effectLst/>
                          <a:latin typeface="Verdana (Body)"/>
                        </a:rPr>
                        <a:t>3 Year*</a:t>
                      </a:r>
                    </a:p>
                  </a:txBody>
                  <a:tcPr marL="0" marR="0" marT="0" marB="0" anchor="ctr">
                    <a:lnL>
                      <a:noFill/>
                    </a:lnL>
                    <a:lnR>
                      <a:noFill/>
                    </a:lnR>
                    <a:lnT>
                      <a:noFill/>
                    </a:lnT>
                    <a:lnB>
                      <a:noFill/>
                    </a:lnB>
                    <a:solidFill>
                      <a:srgbClr val="2B4651"/>
                    </a:solidFill>
                  </a:tcPr>
                </a:tc>
                <a:tc>
                  <a:txBody>
                    <a:bodyPr/>
                    <a:lstStyle/>
                    <a:p>
                      <a:pPr algn="ctr" fontAlgn="ctr"/>
                      <a:r>
                        <a:rPr lang="en-US" sz="1400" b="1" i="0" u="none" strike="noStrike">
                          <a:solidFill>
                            <a:srgbClr val="FFFFFF"/>
                          </a:solidFill>
                          <a:effectLst/>
                          <a:latin typeface="Verdana (Body)"/>
                        </a:rPr>
                        <a:t>5 Year*</a:t>
                      </a:r>
                    </a:p>
                  </a:txBody>
                  <a:tcPr marL="0" marR="0" marT="0" marB="0" anchor="ctr">
                    <a:lnL>
                      <a:noFill/>
                    </a:lnL>
                    <a:lnR>
                      <a:noFill/>
                    </a:lnR>
                    <a:lnT>
                      <a:noFill/>
                    </a:lnT>
                    <a:lnB>
                      <a:noFill/>
                    </a:lnB>
                    <a:solidFill>
                      <a:srgbClr val="2B4651"/>
                    </a:solidFill>
                  </a:tcPr>
                </a:tc>
                <a:tc>
                  <a:txBody>
                    <a:bodyPr/>
                    <a:lstStyle/>
                    <a:p>
                      <a:pPr algn="ctr" fontAlgn="ctr"/>
                      <a:r>
                        <a:rPr lang="en-US" sz="1400" b="1" i="0" u="none" strike="noStrike">
                          <a:solidFill>
                            <a:srgbClr val="FFFFFF"/>
                          </a:solidFill>
                          <a:effectLst/>
                          <a:latin typeface="Verdana (Body)"/>
                        </a:rPr>
                        <a:t>10 Year*</a:t>
                      </a:r>
                    </a:p>
                  </a:txBody>
                  <a:tcPr marL="0" marR="0" marT="0" marB="0" anchor="ctr">
                    <a:lnL>
                      <a:noFill/>
                    </a:lnL>
                    <a:lnR>
                      <a:noFill/>
                    </a:lnR>
                    <a:lnT>
                      <a:noFill/>
                    </a:lnT>
                    <a:lnB>
                      <a:noFill/>
                    </a:lnB>
                    <a:solidFill>
                      <a:srgbClr val="2B4651"/>
                    </a:solidFill>
                  </a:tcPr>
                </a:tc>
                <a:extLst>
                  <a:ext uri="{0D108BD9-81ED-4DB2-BD59-A6C34878D82A}">
                    <a16:rowId xmlns:a16="http://schemas.microsoft.com/office/drawing/2014/main" val="3996982900"/>
                  </a:ext>
                </a:extLst>
              </a:tr>
              <a:tr h="365760">
                <a:tc>
                  <a:txBody>
                    <a:bodyPr/>
                    <a:lstStyle/>
                    <a:p>
                      <a:pPr algn="l" fontAlgn="b"/>
                      <a:r>
                        <a:rPr lang="en-US" sz="1400" b="1" i="0" u="none" strike="noStrike">
                          <a:solidFill>
                            <a:srgbClr val="000000"/>
                          </a:solidFill>
                          <a:effectLst/>
                          <a:latin typeface="Verdana (Body)"/>
                        </a:rPr>
                        <a:t>U.S. Treasury Note 3-Month</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3.6</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4.6</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1.7</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1.1</a:t>
                      </a:r>
                    </a:p>
                  </a:txBody>
                  <a:tcPr marL="0" marR="0" marT="0" marB="0" anchor="ctr">
                    <a:lnL>
                      <a:noFill/>
                    </a:lnL>
                    <a:lnR>
                      <a:noFill/>
                    </a:lnR>
                    <a:lnT>
                      <a:noFill/>
                    </a:lnT>
                    <a:lnB>
                      <a:noFill/>
                    </a:lnB>
                  </a:tcPr>
                </a:tc>
                <a:extLst>
                  <a:ext uri="{0D108BD9-81ED-4DB2-BD59-A6C34878D82A}">
                    <a16:rowId xmlns:a16="http://schemas.microsoft.com/office/drawing/2014/main" val="2783316384"/>
                  </a:ext>
                </a:extLst>
              </a:tr>
              <a:tr h="365760">
                <a:tc>
                  <a:txBody>
                    <a:bodyPr/>
                    <a:lstStyle/>
                    <a:p>
                      <a:pPr algn="l" fontAlgn="b"/>
                      <a:r>
                        <a:rPr lang="en-US" sz="1400" b="1" i="0" u="none" strike="noStrike">
                          <a:solidFill>
                            <a:srgbClr val="000000"/>
                          </a:solidFill>
                          <a:effectLst/>
                          <a:latin typeface="Verdana (Body)"/>
                        </a:rPr>
                        <a:t>U.S. Treasury Note 1-Year</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2.9</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3.7</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0.6</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1.0</a:t>
                      </a:r>
                    </a:p>
                  </a:txBody>
                  <a:tcPr marL="0" marR="0" marT="0" marB="0" anchor="ctr">
                    <a:lnL>
                      <a:noFill/>
                    </a:lnL>
                    <a:lnR>
                      <a:noFill/>
                    </a:lnR>
                    <a:lnT>
                      <a:noFill/>
                    </a:lnT>
                    <a:lnB>
                      <a:noFill/>
                    </a:lnB>
                  </a:tcPr>
                </a:tc>
                <a:extLst>
                  <a:ext uri="{0D108BD9-81ED-4DB2-BD59-A6C34878D82A}">
                    <a16:rowId xmlns:a16="http://schemas.microsoft.com/office/drawing/2014/main" val="4044896611"/>
                  </a:ext>
                </a:extLst>
              </a:tr>
              <a:tr h="365760">
                <a:tc>
                  <a:txBody>
                    <a:bodyPr/>
                    <a:lstStyle/>
                    <a:p>
                      <a:pPr algn="l" fontAlgn="b"/>
                      <a:r>
                        <a:rPr lang="en-US" sz="1400" b="1" i="0" u="none" strike="noStrike">
                          <a:solidFill>
                            <a:srgbClr val="000000"/>
                          </a:solidFill>
                          <a:effectLst/>
                          <a:latin typeface="Verdana (Body)"/>
                        </a:rPr>
                        <a:t>U.S. High Yield</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0.4</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5.4</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10.2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2.8</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4.2</a:t>
                      </a:r>
                    </a:p>
                  </a:txBody>
                  <a:tcPr marL="0" marR="0" marT="0" marB="0" anchor="ctr">
                    <a:lnL>
                      <a:noFill/>
                    </a:lnL>
                    <a:lnR>
                      <a:noFill/>
                    </a:lnR>
                    <a:lnT>
                      <a:noFill/>
                    </a:lnT>
                    <a:lnB>
                      <a:noFill/>
                    </a:lnB>
                  </a:tcPr>
                </a:tc>
                <a:extLst>
                  <a:ext uri="{0D108BD9-81ED-4DB2-BD59-A6C34878D82A}">
                    <a16:rowId xmlns:a16="http://schemas.microsoft.com/office/drawing/2014/main" val="1716182698"/>
                  </a:ext>
                </a:extLst>
              </a:tr>
              <a:tr h="365760">
                <a:tc>
                  <a:txBody>
                    <a:bodyPr/>
                    <a:lstStyle/>
                    <a:p>
                      <a:pPr algn="l" fontAlgn="b"/>
                      <a:r>
                        <a:rPr lang="en-US" sz="1400" b="1" i="0" u="none" strike="noStrike">
                          <a:solidFill>
                            <a:srgbClr val="000000"/>
                          </a:solidFill>
                          <a:effectLst/>
                          <a:latin typeface="Verdana (Body)"/>
                        </a:rPr>
                        <a:t>World Government Bond</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-2.2</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-0.3</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-0.3</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-4.5</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-0.2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1.4</a:t>
                      </a:r>
                    </a:p>
                  </a:txBody>
                  <a:tcPr marL="0" marR="0" marT="0" marB="0" anchor="ctr">
                    <a:lnL>
                      <a:noFill/>
                    </a:lnL>
                    <a:lnR>
                      <a:noFill/>
                    </a:lnR>
                    <a:lnT>
                      <a:noFill/>
                    </a:lnT>
                    <a:lnB>
                      <a:noFill/>
                    </a:lnB>
                  </a:tcPr>
                </a:tc>
                <a:extLst>
                  <a:ext uri="{0D108BD9-81ED-4DB2-BD59-A6C34878D82A}">
                    <a16:rowId xmlns:a16="http://schemas.microsoft.com/office/drawing/2014/main" val="2860109419"/>
                  </a:ext>
                </a:extLst>
              </a:tr>
              <a:tr h="365760">
                <a:tc>
                  <a:txBody>
                    <a:bodyPr/>
                    <a:lstStyle/>
                    <a:p>
                      <a:pPr algn="l" fontAlgn="b"/>
                      <a:r>
                        <a:rPr lang="en-US" sz="1400" b="1" i="0" u="none" strike="noStrike">
                          <a:solidFill>
                            <a:srgbClr val="000000"/>
                          </a:solidFill>
                          <a:effectLst/>
                          <a:latin typeface="Verdana (Body)"/>
                        </a:rPr>
                        <a:t>U.S. TIPS</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-2.5</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-0.9</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1.2</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-2.0</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2.1</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1.7</a:t>
                      </a:r>
                    </a:p>
                  </a:txBody>
                  <a:tcPr marL="0" marR="0" marT="0" marB="0" anchor="ctr">
                    <a:lnL>
                      <a:noFill/>
                    </a:lnL>
                    <a:lnR>
                      <a:noFill/>
                    </a:lnR>
                    <a:lnT>
                      <a:noFill/>
                    </a:lnT>
                    <a:lnB>
                      <a:noFill/>
                    </a:lnB>
                  </a:tcPr>
                </a:tc>
                <a:extLst>
                  <a:ext uri="{0D108BD9-81ED-4DB2-BD59-A6C34878D82A}">
                    <a16:rowId xmlns:a16="http://schemas.microsoft.com/office/drawing/2014/main" val="3582568146"/>
                  </a:ext>
                </a:extLst>
              </a:tr>
              <a:tr h="365760">
                <a:tc>
                  <a:txBody>
                    <a:bodyPr/>
                    <a:lstStyle/>
                    <a:p>
                      <a:pPr algn="l" fontAlgn="b"/>
                      <a:r>
                        <a:rPr lang="en-US" sz="1400" b="1" i="0" u="none" strike="noStrike">
                          <a:solidFill>
                            <a:srgbClr val="000000"/>
                          </a:solidFill>
                          <a:effectLst/>
                          <a:latin typeface="Verdana (Body)"/>
                        </a:rPr>
                        <a:t>U.S. Corporate</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-2.5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0.4</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4.0</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-4.7</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1.1</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2.3</a:t>
                      </a:r>
                    </a:p>
                  </a:txBody>
                  <a:tcPr marL="0" marR="0" marT="0" marB="0" anchor="ctr">
                    <a:lnL>
                      <a:noFill/>
                    </a:lnL>
                    <a:lnR>
                      <a:noFill/>
                    </a:lnR>
                    <a:lnT>
                      <a:noFill/>
                    </a:lnT>
                    <a:lnB>
                      <a:noFill/>
                    </a:lnB>
                  </a:tcPr>
                </a:tc>
                <a:extLst>
                  <a:ext uri="{0D108BD9-81ED-4DB2-BD59-A6C34878D82A}">
                    <a16:rowId xmlns:a16="http://schemas.microsoft.com/office/drawing/2014/main" val="2625147901"/>
                  </a:ext>
                </a:extLst>
              </a:tr>
              <a:tr h="365760">
                <a:tc>
                  <a:txBody>
                    <a:bodyPr/>
                    <a:lstStyle/>
                    <a:p>
                      <a:pPr algn="l" fontAlgn="b"/>
                      <a:r>
                        <a:rPr lang="en-US" sz="1400" b="1" i="0" u="none" strike="noStrike">
                          <a:solidFill>
                            <a:srgbClr val="000000"/>
                          </a:solidFill>
                          <a:effectLst/>
                          <a:latin typeface="Verdana (Body)"/>
                        </a:rPr>
                        <a:t>U.S. Aggregate Bond</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-3.0</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-1.2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0.6</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-5.2</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0.1</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1.1</a:t>
                      </a:r>
                    </a:p>
                  </a:txBody>
                  <a:tcPr marL="0" marR="0" marT="0" marB="0" anchor="ctr">
                    <a:lnL>
                      <a:noFill/>
                    </a:lnL>
                    <a:lnR>
                      <a:noFill/>
                    </a:lnR>
                    <a:lnT>
                      <a:noFill/>
                    </a:lnT>
                    <a:lnB>
                      <a:noFill/>
                    </a:lnB>
                  </a:tcPr>
                </a:tc>
                <a:extLst>
                  <a:ext uri="{0D108BD9-81ED-4DB2-BD59-A6C34878D82A}">
                    <a16:rowId xmlns:a16="http://schemas.microsoft.com/office/drawing/2014/main" val="2367549118"/>
                  </a:ext>
                </a:extLst>
              </a:tr>
              <a:tr h="365760">
                <a:tc>
                  <a:txBody>
                    <a:bodyPr/>
                    <a:lstStyle/>
                    <a:p>
                      <a:pPr algn="l" fontAlgn="b"/>
                      <a:r>
                        <a:rPr lang="en-US" sz="1400" b="1" i="0" u="none" strike="noStrike">
                          <a:solidFill>
                            <a:srgbClr val="000000"/>
                          </a:solidFill>
                          <a:effectLst/>
                          <a:latin typeface="Verdana (Body)"/>
                        </a:rPr>
                        <a:t>U.S. Municipal Bond</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-4.0</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-1.5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2.7</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-2.3</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1.0</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2.3</a:t>
                      </a:r>
                    </a:p>
                  </a:txBody>
                  <a:tcPr marL="0" marR="0" marT="0" marB="0" anchor="ctr">
                    <a:lnL>
                      <a:noFill/>
                    </a:lnL>
                    <a:lnR>
                      <a:noFill/>
                    </a:lnR>
                    <a:lnT>
                      <a:noFill/>
                    </a:lnT>
                    <a:lnB>
                      <a:noFill/>
                    </a:lnB>
                  </a:tcPr>
                </a:tc>
                <a:extLst>
                  <a:ext uri="{0D108BD9-81ED-4DB2-BD59-A6C34878D82A}">
                    <a16:rowId xmlns:a16="http://schemas.microsoft.com/office/drawing/2014/main" val="2924328123"/>
                  </a:ext>
                </a:extLst>
              </a:tr>
              <a:tr h="365760">
                <a:tc>
                  <a:txBody>
                    <a:bodyPr/>
                    <a:lstStyle/>
                    <a:p>
                      <a:pPr algn="l" fontAlgn="b"/>
                      <a:r>
                        <a:rPr lang="en-US" sz="1400" b="1" i="0" u="none" strike="noStrike">
                          <a:solidFill>
                            <a:srgbClr val="000000"/>
                          </a:solidFill>
                          <a:effectLst/>
                          <a:latin typeface="Verdana (Body)"/>
                        </a:rPr>
                        <a:t>U.S. Treasury Note 10-Year</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-4.8</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-3.5</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-2.9</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-8.6</a:t>
                      </a:r>
                    </a:p>
                  </a:txBody>
                  <a:tcPr marL="0" marR="0" marT="0" marB="0" anchor="ctr">
                    <a:lnL>
                      <a:noFill/>
                    </a:lnL>
                    <a:lnR>
                      <a:noFill/>
                    </a:lnR>
                    <a:lnT>
                      <a:noFill/>
                    </a:lnT>
                    <a:lnB>
                      <a:noFill/>
                    </a:lnB>
                  </a:tcPr>
                </a:tc>
                <a:tc>
                  <a:txBody>
                    <a:bodyPr/>
                    <a:lstStyle/>
                    <a:p>
                      <a:pPr algn="ctr" fontAlgn="b"/>
                      <a:r>
                        <a:rPr lang="en-US" sz="1400" b="0" i="0" u="none" strike="noStrike">
                          <a:solidFill>
                            <a:srgbClr val="FF0000"/>
                          </a:solidFill>
                          <a:effectLst/>
                          <a:latin typeface="Verdana (Body)"/>
                        </a:rPr>
                        <a:t>-0.5</a:t>
                      </a:r>
                    </a:p>
                  </a:txBody>
                  <a:tcPr marL="0" marR="0" marT="0" marB="0" anchor="ctr">
                    <a:lnL>
                      <a:noFill/>
                    </a:lnL>
                    <a:lnR>
                      <a:noFill/>
                    </a:lnR>
                    <a:lnT>
                      <a:noFill/>
                    </a:lnT>
                    <a:lnB>
                      <a:noFill/>
                    </a:lnB>
                  </a:tcPr>
                </a:tc>
                <a:tc>
                  <a:txBody>
                    <a:bodyPr/>
                    <a:lstStyle/>
                    <a:p>
                      <a:pPr algn="ctr" fontAlgn="b"/>
                      <a:r>
                        <a:rPr lang="en-US" sz="1400" b="0" i="0" u="none" strike="noStrike">
                          <a:solidFill>
                            <a:srgbClr val="000000"/>
                          </a:solidFill>
                          <a:effectLst/>
                          <a:latin typeface="Verdana (Body)"/>
                        </a:rPr>
                        <a:t>0.4</a:t>
                      </a:r>
                    </a:p>
                  </a:txBody>
                  <a:tcPr marL="0" marR="0" marT="0" marB="0" anchor="ctr">
                    <a:lnL>
                      <a:noFill/>
                    </a:lnL>
                    <a:lnR>
                      <a:noFill/>
                    </a:lnR>
                    <a:lnT>
                      <a:noFill/>
                    </a:lnT>
                    <a:lnB>
                      <a:noFill/>
                    </a:lnB>
                  </a:tcPr>
                </a:tc>
                <a:extLst>
                  <a:ext uri="{0D108BD9-81ED-4DB2-BD59-A6C34878D82A}">
                    <a16:rowId xmlns:a16="http://schemas.microsoft.com/office/drawing/2014/main" val="1794691886"/>
                  </a:ext>
                </a:extLst>
              </a:tr>
            </a:tbl>
          </a:graphicData>
        </a:graphic>
      </p:graphicFrame>
      <p:sp>
        <p:nvSpPr>
          <p:cNvPr id="7" name="TextBox 6">
            <a:extLst>
              <a:ext uri="{FF2B5EF4-FFF2-40B4-BE49-F238E27FC236}">
                <a16:creationId xmlns:a16="http://schemas.microsoft.com/office/drawing/2014/main" id="{8B38A797-8CFE-33F9-7518-FCCB81BC8FBF}"/>
              </a:ext>
            </a:extLst>
          </p:cNvPr>
          <p:cNvSpPr txBox="1"/>
          <p:nvPr/>
        </p:nvSpPr>
        <p:spPr>
          <a:xfrm>
            <a:off x="2656331" y="5411845"/>
            <a:ext cx="2066925" cy="215444"/>
          </a:xfrm>
          <a:prstGeom prst="rect">
            <a:avLst/>
          </a:prstGeom>
          <a:noFill/>
        </p:spPr>
        <p:txBody>
          <a:bodyPr wrap="square" rtlCol="0">
            <a:spAutoFit/>
          </a:bodyPr>
          <a:lstStyle/>
          <a:p>
            <a:r>
              <a:rPr lang="en-US" sz="800"/>
              <a:t>* Annualized</a:t>
            </a:r>
          </a:p>
        </p:txBody>
      </p:sp>
    </p:spTree>
    <p:extLst>
      <p:ext uri="{BB962C8B-B14F-4D97-AF65-F5344CB8AC3E}">
        <p14:creationId xmlns:p14="http://schemas.microsoft.com/office/powerpoint/2010/main" val="37916919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F5D8B614-6D1B-CF33-DAF8-50B4555837F8}"/>
              </a:ext>
            </a:extLst>
          </p:cNvPr>
          <p:cNvGraphicFramePr>
            <a:graphicFrameLocks/>
          </p:cNvGraphicFramePr>
          <p:nvPr>
            <p:extLst>
              <p:ext uri="{D42A27DB-BD31-4B8C-83A1-F6EECF244321}">
                <p14:modId xmlns:p14="http://schemas.microsoft.com/office/powerpoint/2010/main" val="651162504"/>
              </p:ext>
            </p:extLst>
          </p:nvPr>
        </p:nvGraphicFramePr>
        <p:xfrm>
          <a:off x="6152710" y="3453296"/>
          <a:ext cx="1819656" cy="1069848"/>
        </p:xfrm>
        <a:graphic>
          <a:graphicData uri="http://schemas.openxmlformats.org/drawingml/2006/chart">
            <c:chart xmlns:c="http://schemas.openxmlformats.org/drawingml/2006/chart" xmlns:r="http://schemas.openxmlformats.org/officeDocument/2006/relationships" r:id="rId3"/>
          </a:graphicData>
        </a:graphic>
      </p:graphicFrame>
      <p:grpSp>
        <p:nvGrpSpPr>
          <p:cNvPr id="3" name="Group 2">
            <a:extLst>
              <a:ext uri="{FF2B5EF4-FFF2-40B4-BE49-F238E27FC236}">
                <a16:creationId xmlns:a16="http://schemas.microsoft.com/office/drawing/2014/main" id="{83390BE5-58D0-2DF3-B3DA-E985A506653A}"/>
              </a:ext>
            </a:extLst>
          </p:cNvPr>
          <p:cNvGrpSpPr/>
          <p:nvPr/>
        </p:nvGrpSpPr>
        <p:grpSpPr>
          <a:xfrm>
            <a:off x="7904631" y="6165909"/>
            <a:ext cx="3218918" cy="444567"/>
            <a:chOff x="8494520" y="462224"/>
            <a:chExt cx="3218918" cy="444567"/>
          </a:xfrm>
        </p:grpSpPr>
        <p:sp>
          <p:nvSpPr>
            <p:cNvPr id="4" name="TextBox 3">
              <a:extLst>
                <a:ext uri="{FF2B5EF4-FFF2-40B4-BE49-F238E27FC236}">
                  <a16:creationId xmlns:a16="http://schemas.microsoft.com/office/drawing/2014/main" id="{0A8BFF88-549E-09B8-6810-05C0933C78DB}"/>
                </a:ext>
              </a:extLst>
            </p:cNvPr>
            <p:cNvSpPr txBox="1"/>
            <p:nvPr/>
          </p:nvSpPr>
          <p:spPr>
            <a:xfrm>
              <a:off x="8494520" y="462224"/>
              <a:ext cx="112804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Negative</a:t>
              </a:r>
              <a:endParaRPr kumimoji="0" lang="en-US"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5" name="TextBox 4">
              <a:extLst>
                <a:ext uri="{FF2B5EF4-FFF2-40B4-BE49-F238E27FC236}">
                  <a16:creationId xmlns:a16="http://schemas.microsoft.com/office/drawing/2014/main" id="{84F27059-A5FA-E630-07E5-99C74FB75797}"/>
                </a:ext>
              </a:extLst>
            </p:cNvPr>
            <p:cNvSpPr txBox="1"/>
            <p:nvPr/>
          </p:nvSpPr>
          <p:spPr>
            <a:xfrm>
              <a:off x="9553647" y="462224"/>
              <a:ext cx="112804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Neutral</a:t>
              </a:r>
              <a:endParaRPr kumimoji="0" lang="en-US"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6" name="TextBox 5">
              <a:extLst>
                <a:ext uri="{FF2B5EF4-FFF2-40B4-BE49-F238E27FC236}">
                  <a16:creationId xmlns:a16="http://schemas.microsoft.com/office/drawing/2014/main" id="{AC1C0869-D3A5-79C6-0D94-21362E815CF8}"/>
                </a:ext>
              </a:extLst>
            </p:cNvPr>
            <p:cNvSpPr txBox="1"/>
            <p:nvPr/>
          </p:nvSpPr>
          <p:spPr>
            <a:xfrm>
              <a:off x="10568299" y="462224"/>
              <a:ext cx="112804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Positive</a:t>
              </a:r>
              <a:endParaRPr kumimoji="0" lang="en-US" sz="105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7" name="TextBox 6">
              <a:extLst>
                <a:ext uri="{FF2B5EF4-FFF2-40B4-BE49-F238E27FC236}">
                  <a16:creationId xmlns:a16="http://schemas.microsoft.com/office/drawing/2014/main" id="{4B6235D9-634F-1ABA-D9F4-947D3342212D}"/>
                </a:ext>
              </a:extLst>
            </p:cNvPr>
            <p:cNvSpPr txBox="1"/>
            <p:nvPr/>
          </p:nvSpPr>
          <p:spPr>
            <a:xfrm>
              <a:off x="8536690" y="675959"/>
              <a:ext cx="1097280" cy="230832"/>
            </a:xfrm>
            <a:prstGeom prst="rect">
              <a:avLst/>
            </a:prstGeom>
            <a:solidFill>
              <a:srgbClr val="CC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F49D114-BC53-7CEB-1718-DBC73E5A029F}"/>
                </a:ext>
              </a:extLst>
            </p:cNvPr>
            <p:cNvSpPr txBox="1"/>
            <p:nvPr/>
          </p:nvSpPr>
          <p:spPr>
            <a:xfrm>
              <a:off x="10616158" y="675958"/>
              <a:ext cx="1097280" cy="230832"/>
            </a:xfrm>
            <a:prstGeom prst="rect">
              <a:avLst/>
            </a:prstGeom>
            <a:solidFill>
              <a:srgbClr val="1B9E7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A297BC86-1FD9-F5B2-83FA-462B646D2C8C}"/>
                </a:ext>
              </a:extLst>
            </p:cNvPr>
            <p:cNvSpPr txBox="1"/>
            <p:nvPr/>
          </p:nvSpPr>
          <p:spPr>
            <a:xfrm>
              <a:off x="9536553" y="675959"/>
              <a:ext cx="1097280" cy="230832"/>
            </a:xfrm>
            <a:prstGeom prst="rect">
              <a:avLst/>
            </a:prstGeom>
            <a:solidFill>
              <a:srgbClr val="A6A6A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TextBox 11">
            <a:extLst>
              <a:ext uri="{FF2B5EF4-FFF2-40B4-BE49-F238E27FC236}">
                <a16:creationId xmlns:a16="http://schemas.microsoft.com/office/drawing/2014/main" id="{C31390B9-5597-CF9E-E23C-1C7C729DD763}"/>
              </a:ext>
            </a:extLst>
          </p:cNvPr>
          <p:cNvSpPr txBox="1"/>
          <p:nvPr/>
        </p:nvSpPr>
        <p:spPr>
          <a:xfrm>
            <a:off x="602098" y="1703196"/>
            <a:ext cx="2487618" cy="280076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Verdana"/>
                <a:ea typeface="Verdana"/>
                <a:cs typeface="+mn-cs"/>
              </a:rPr>
              <a:t>Even though many leading economic indicators point to tougher conditions ahead, economic growth remains resilient. Weakness on the manufacturing side is being offset by a strong consumer and labor market.</a:t>
            </a:r>
          </a:p>
        </p:txBody>
      </p:sp>
      <p:sp>
        <p:nvSpPr>
          <p:cNvPr id="29" name="TextBox 28">
            <a:extLst>
              <a:ext uri="{FF2B5EF4-FFF2-40B4-BE49-F238E27FC236}">
                <a16:creationId xmlns:a16="http://schemas.microsoft.com/office/drawing/2014/main" id="{41CE5C2E-DC4F-EB2A-6624-C56916278418}"/>
              </a:ext>
            </a:extLst>
          </p:cNvPr>
          <p:cNvSpPr txBox="1"/>
          <p:nvPr/>
        </p:nvSpPr>
        <p:spPr>
          <a:xfrm>
            <a:off x="4723422" y="6427519"/>
            <a:ext cx="2723447" cy="230832"/>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00000"/>
                </a:solidFill>
                <a:effectLst/>
                <a:uLnTx/>
                <a:uFillTx/>
                <a:latin typeface="Verdana"/>
                <a:ea typeface="Verdana"/>
                <a:cs typeface="+mn-cs"/>
              </a:rPr>
              <a:t> Source: Kestra Investment Management</a:t>
            </a:r>
          </a:p>
        </p:txBody>
      </p:sp>
      <p:sp>
        <p:nvSpPr>
          <p:cNvPr id="33" name="Title 3">
            <a:extLst>
              <a:ext uri="{FF2B5EF4-FFF2-40B4-BE49-F238E27FC236}">
                <a16:creationId xmlns:a16="http://schemas.microsoft.com/office/drawing/2014/main" id="{0DD978DD-87EC-5AFE-2270-287DEAC9FF31}"/>
              </a:ext>
            </a:extLst>
          </p:cNvPr>
          <p:cNvSpPr>
            <a:spLocks noGrp="1"/>
          </p:cNvSpPr>
          <p:nvPr>
            <p:ph type="title"/>
          </p:nvPr>
        </p:nvSpPr>
        <p:spPr>
          <a:xfrm>
            <a:off x="633046" y="356537"/>
            <a:ext cx="10949354" cy="484324"/>
          </a:xfrm>
        </p:spPr>
        <p:txBody>
          <a:bodyPr/>
          <a:lstStyle/>
          <a:p>
            <a:r>
              <a:rPr lang="en-US" sz="3200"/>
              <a:t>Economic Dashboard</a:t>
            </a:r>
          </a:p>
        </p:txBody>
      </p:sp>
      <p:grpSp>
        <p:nvGrpSpPr>
          <p:cNvPr id="13" name="Group 12">
            <a:extLst>
              <a:ext uri="{FF2B5EF4-FFF2-40B4-BE49-F238E27FC236}">
                <a16:creationId xmlns:a16="http://schemas.microsoft.com/office/drawing/2014/main" id="{2ED53A84-E765-A82F-D7FF-32242C7CF719}"/>
              </a:ext>
            </a:extLst>
          </p:cNvPr>
          <p:cNvGrpSpPr/>
          <p:nvPr/>
        </p:nvGrpSpPr>
        <p:grpSpPr>
          <a:xfrm>
            <a:off x="3786427" y="1688953"/>
            <a:ext cx="3055847" cy="2790077"/>
            <a:chOff x="3837821" y="1739409"/>
            <a:chExt cx="3055847" cy="2790077"/>
          </a:xfrm>
        </p:grpSpPr>
        <p:sp>
          <p:nvSpPr>
            <p:cNvPr id="14" name="TextBox 13">
              <a:extLst>
                <a:ext uri="{FF2B5EF4-FFF2-40B4-BE49-F238E27FC236}">
                  <a16:creationId xmlns:a16="http://schemas.microsoft.com/office/drawing/2014/main" id="{5548D58D-60F0-FE4A-DE76-0969CC20CEB6}"/>
                </a:ext>
              </a:extLst>
            </p:cNvPr>
            <p:cNvSpPr txBox="1"/>
            <p:nvPr/>
          </p:nvSpPr>
          <p:spPr>
            <a:xfrm>
              <a:off x="4426495" y="4167565"/>
              <a:ext cx="24671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Labor</a:t>
              </a:r>
              <a:endParaRPr kumimoji="0" lang="en-US"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8" name="TextBox 17">
              <a:extLst>
                <a:ext uri="{FF2B5EF4-FFF2-40B4-BE49-F238E27FC236}">
                  <a16:creationId xmlns:a16="http://schemas.microsoft.com/office/drawing/2014/main" id="{4FD0DE02-45D9-AD12-4C8E-06C5E0ACA36C}"/>
                </a:ext>
              </a:extLst>
            </p:cNvPr>
            <p:cNvSpPr txBox="1"/>
            <p:nvPr/>
          </p:nvSpPr>
          <p:spPr>
            <a:xfrm>
              <a:off x="4426495" y="1842036"/>
              <a:ext cx="2085788"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Monetary Policy</a:t>
              </a:r>
              <a:endParaRPr kumimoji="0" lang="en-US"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19" name="TextBox 18">
              <a:extLst>
                <a:ext uri="{FF2B5EF4-FFF2-40B4-BE49-F238E27FC236}">
                  <a16:creationId xmlns:a16="http://schemas.microsoft.com/office/drawing/2014/main" id="{264F6723-7EA6-9F92-9905-D598B5B5CB96}"/>
                </a:ext>
              </a:extLst>
            </p:cNvPr>
            <p:cNvSpPr txBox="1"/>
            <p:nvPr/>
          </p:nvSpPr>
          <p:spPr>
            <a:xfrm>
              <a:off x="4426495" y="3602033"/>
              <a:ext cx="2137222"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Housing</a:t>
              </a:r>
              <a:endParaRPr kumimoji="0" lang="en-US"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20" name="TextBox 19">
              <a:extLst>
                <a:ext uri="{FF2B5EF4-FFF2-40B4-BE49-F238E27FC236}">
                  <a16:creationId xmlns:a16="http://schemas.microsoft.com/office/drawing/2014/main" id="{2B75ECE2-F2AD-3283-7E2B-98F4B078AA91}"/>
                </a:ext>
              </a:extLst>
            </p:cNvPr>
            <p:cNvSpPr txBox="1"/>
            <p:nvPr/>
          </p:nvSpPr>
          <p:spPr>
            <a:xfrm>
              <a:off x="4426495" y="3028049"/>
              <a:ext cx="2377382"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Consumer</a:t>
              </a:r>
              <a:endParaRPr kumimoji="0" lang="en-US"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22" name="Picture 7" descr="Icon&#10;&#10;Description automatically generated">
              <a:extLst>
                <a:ext uri="{FF2B5EF4-FFF2-40B4-BE49-F238E27FC236}">
                  <a16:creationId xmlns:a16="http://schemas.microsoft.com/office/drawing/2014/main" id="{5BE77393-892C-A964-C743-A5E236114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3927" y="1739409"/>
              <a:ext cx="499993" cy="499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1FDF6AC2-DB87-0B4E-6F66-13B32F3C9FE6}"/>
                </a:ext>
              </a:extLst>
            </p:cNvPr>
            <p:cNvSpPr txBox="1"/>
            <p:nvPr/>
          </p:nvSpPr>
          <p:spPr>
            <a:xfrm>
              <a:off x="4426496" y="2430762"/>
              <a:ext cx="2085788" cy="338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Manufacturing</a:t>
              </a:r>
              <a:endParaRPr kumimoji="0" lang="en-US" sz="1600"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25" name="Picture 3" descr="Icon&#10;&#10;Description automatically generated">
              <a:extLst>
                <a:ext uri="{FF2B5EF4-FFF2-40B4-BE49-F238E27FC236}">
                  <a16:creationId xmlns:a16="http://schemas.microsoft.com/office/drawing/2014/main" id="{DD7B5A5E-0DF0-7C74-BCD4-A5156E514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37821" y="2265238"/>
              <a:ext cx="588674" cy="588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Icon&#10;&#10;Description automatically generated">
              <a:extLst>
                <a:ext uri="{FF2B5EF4-FFF2-40B4-BE49-F238E27FC236}">
                  <a16:creationId xmlns:a16="http://schemas.microsoft.com/office/drawing/2014/main" id="{07100452-EC83-5245-16F2-51D14FE6C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2833" y="2907209"/>
              <a:ext cx="553662" cy="55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descr="Icon&#10;&#10;Description automatically generated">
              <a:extLst>
                <a:ext uri="{FF2B5EF4-FFF2-40B4-BE49-F238E27FC236}">
                  <a16:creationId xmlns:a16="http://schemas.microsoft.com/office/drawing/2014/main" id="{E2F7DD2D-C0C6-68B5-D70A-EF64FEE3A2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3927" y="3458874"/>
              <a:ext cx="553663" cy="55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raphic 27">
              <a:extLst>
                <a:ext uri="{FF2B5EF4-FFF2-40B4-BE49-F238E27FC236}">
                  <a16:creationId xmlns:a16="http://schemas.microsoft.com/office/drawing/2014/main" id="{EFF99C37-3DEC-3935-473A-6E320DCD85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938120" y="4127652"/>
              <a:ext cx="445276" cy="401834"/>
            </a:xfrm>
            <a:prstGeom prst="rect">
              <a:avLst/>
            </a:prstGeom>
          </p:spPr>
        </p:pic>
      </p:grpSp>
      <p:sp>
        <p:nvSpPr>
          <p:cNvPr id="11" name="TextBox 10">
            <a:extLst>
              <a:ext uri="{FF2B5EF4-FFF2-40B4-BE49-F238E27FC236}">
                <a16:creationId xmlns:a16="http://schemas.microsoft.com/office/drawing/2014/main" id="{7B1C2CBC-1E2D-8D91-1863-E458553321F1}"/>
              </a:ext>
            </a:extLst>
          </p:cNvPr>
          <p:cNvSpPr txBox="1"/>
          <p:nvPr/>
        </p:nvSpPr>
        <p:spPr>
          <a:xfrm>
            <a:off x="7904631" y="4067964"/>
            <a:ext cx="39319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Jobs remain plentiful. Despite an increase in job losses, the newly unemployed are tending to find new positions quickly</a:t>
            </a:r>
          </a:p>
        </p:txBody>
      </p:sp>
      <p:sp>
        <p:nvSpPr>
          <p:cNvPr id="36" name="TextBox 35">
            <a:extLst>
              <a:ext uri="{FF2B5EF4-FFF2-40B4-BE49-F238E27FC236}">
                <a16:creationId xmlns:a16="http://schemas.microsoft.com/office/drawing/2014/main" id="{07B17604-7B8A-89C2-7AD5-039AD7DA7647}"/>
              </a:ext>
            </a:extLst>
          </p:cNvPr>
          <p:cNvSpPr txBox="1"/>
          <p:nvPr/>
        </p:nvSpPr>
        <p:spPr>
          <a:xfrm>
            <a:off x="7904631" y="2291405"/>
            <a:ext cx="3931920" cy="46166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Manufacturing indicators remain in negative territory, though appear to be bottoming</a:t>
            </a:r>
            <a:endParaRPr kumimoji="0" lang="en-US" sz="1200" b="0" i="0" u="none" strike="noStrike" kern="1200" cap="none" spc="0" normalizeH="0" baseline="0" noProof="0">
              <a:ln>
                <a:noFill/>
              </a:ln>
              <a:solidFill>
                <a:srgbClr val="000000"/>
              </a:solidFill>
              <a:effectLst/>
              <a:uLnTx/>
              <a:uFillTx/>
              <a:latin typeface="Verdana"/>
              <a:ea typeface="Verdana"/>
              <a:cs typeface="+mn-cs"/>
            </a:endParaRPr>
          </a:p>
        </p:txBody>
      </p:sp>
      <p:sp>
        <p:nvSpPr>
          <p:cNvPr id="37" name="TextBox 36">
            <a:extLst>
              <a:ext uri="{FF2B5EF4-FFF2-40B4-BE49-F238E27FC236}">
                <a16:creationId xmlns:a16="http://schemas.microsoft.com/office/drawing/2014/main" id="{DF401A52-786B-AF46-97ED-D8D23F54018C}"/>
              </a:ext>
            </a:extLst>
          </p:cNvPr>
          <p:cNvSpPr txBox="1"/>
          <p:nvPr/>
        </p:nvSpPr>
        <p:spPr>
          <a:xfrm>
            <a:off x="7904631" y="2760481"/>
            <a:ext cx="393192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Consumer balance sheets remain relatively healthy and spending continues. Confidence has waned a bit as gas prices rise</a:t>
            </a:r>
          </a:p>
        </p:txBody>
      </p:sp>
      <p:sp>
        <p:nvSpPr>
          <p:cNvPr id="38" name="TextBox 37">
            <a:extLst>
              <a:ext uri="{FF2B5EF4-FFF2-40B4-BE49-F238E27FC236}">
                <a16:creationId xmlns:a16="http://schemas.microsoft.com/office/drawing/2014/main" id="{0F985C62-3B8E-7FA7-C1EB-DAA57F7810A8}"/>
              </a:ext>
            </a:extLst>
          </p:cNvPr>
          <p:cNvSpPr txBox="1"/>
          <p:nvPr/>
        </p:nvSpPr>
        <p:spPr>
          <a:xfrm>
            <a:off x="7899375" y="3414223"/>
            <a:ext cx="393192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While mortgage rates remain high and affordability low, home activity has reaccelerated</a:t>
            </a:r>
          </a:p>
        </p:txBody>
      </p:sp>
      <p:sp>
        <p:nvSpPr>
          <p:cNvPr id="39" name="TextBox 38">
            <a:extLst>
              <a:ext uri="{FF2B5EF4-FFF2-40B4-BE49-F238E27FC236}">
                <a16:creationId xmlns:a16="http://schemas.microsoft.com/office/drawing/2014/main" id="{6BB72CBC-F334-95F8-0CBA-C50BE8762A60}"/>
              </a:ext>
            </a:extLst>
          </p:cNvPr>
          <p:cNvSpPr txBox="1"/>
          <p:nvPr/>
        </p:nvSpPr>
        <p:spPr>
          <a:xfrm>
            <a:off x="7904631" y="1637663"/>
            <a:ext cx="3931920"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a:ea typeface="+mn-ea"/>
                <a:cs typeface="+mn-cs"/>
              </a:rPr>
              <a:t>The Federal Reserve is nearing the end of its interest rate increases, though future rate cuts have been pushed out even further</a:t>
            </a:r>
          </a:p>
        </p:txBody>
      </p:sp>
      <p:pic>
        <p:nvPicPr>
          <p:cNvPr id="44" name="Picture 43">
            <a:extLst>
              <a:ext uri="{FF2B5EF4-FFF2-40B4-BE49-F238E27FC236}">
                <a16:creationId xmlns:a16="http://schemas.microsoft.com/office/drawing/2014/main" id="{82697C3C-9AA6-6E59-2D1C-89AB94D11A01}"/>
              </a:ext>
            </a:extLst>
          </p:cNvPr>
          <p:cNvPicPr>
            <a:picLocks noChangeAspect="1"/>
          </p:cNvPicPr>
          <p:nvPr/>
        </p:nvPicPr>
        <p:blipFill>
          <a:blip r:embed="rId10"/>
          <a:stretch>
            <a:fillRect/>
          </a:stretch>
        </p:blipFill>
        <p:spPr>
          <a:xfrm>
            <a:off x="6160016" y="4104614"/>
            <a:ext cx="1822862" cy="1072989"/>
          </a:xfrm>
          <a:prstGeom prst="rect">
            <a:avLst/>
          </a:prstGeom>
        </p:spPr>
      </p:pic>
      <p:pic>
        <p:nvPicPr>
          <p:cNvPr id="51" name="Picture 50">
            <a:extLst>
              <a:ext uri="{FF2B5EF4-FFF2-40B4-BE49-F238E27FC236}">
                <a16:creationId xmlns:a16="http://schemas.microsoft.com/office/drawing/2014/main" id="{DAB83985-E125-0BDB-FF3D-EA03451D64B5}"/>
              </a:ext>
            </a:extLst>
          </p:cNvPr>
          <p:cNvPicPr>
            <a:picLocks noChangeAspect="1"/>
          </p:cNvPicPr>
          <p:nvPr/>
        </p:nvPicPr>
        <p:blipFill>
          <a:blip r:embed="rId11"/>
          <a:stretch>
            <a:fillRect/>
          </a:stretch>
        </p:blipFill>
        <p:spPr>
          <a:xfrm>
            <a:off x="6160016" y="2862153"/>
            <a:ext cx="1822862" cy="1066892"/>
          </a:xfrm>
          <a:prstGeom prst="rect">
            <a:avLst/>
          </a:prstGeom>
        </p:spPr>
      </p:pic>
      <p:pic>
        <p:nvPicPr>
          <p:cNvPr id="57" name="Picture 56">
            <a:extLst>
              <a:ext uri="{FF2B5EF4-FFF2-40B4-BE49-F238E27FC236}">
                <a16:creationId xmlns:a16="http://schemas.microsoft.com/office/drawing/2014/main" id="{A50B2491-1734-F9ED-962C-039D60205C75}"/>
              </a:ext>
            </a:extLst>
          </p:cNvPr>
          <p:cNvPicPr>
            <a:picLocks noChangeAspect="1"/>
          </p:cNvPicPr>
          <p:nvPr/>
        </p:nvPicPr>
        <p:blipFill>
          <a:blip r:embed="rId12"/>
          <a:stretch>
            <a:fillRect/>
          </a:stretch>
        </p:blipFill>
        <p:spPr>
          <a:xfrm>
            <a:off x="6160016" y="1651562"/>
            <a:ext cx="1822862" cy="1066892"/>
          </a:xfrm>
          <a:prstGeom prst="rect">
            <a:avLst/>
          </a:prstGeom>
        </p:spPr>
      </p:pic>
      <p:pic>
        <p:nvPicPr>
          <p:cNvPr id="10" name="Picture 9">
            <a:extLst>
              <a:ext uri="{FF2B5EF4-FFF2-40B4-BE49-F238E27FC236}">
                <a16:creationId xmlns:a16="http://schemas.microsoft.com/office/drawing/2014/main" id="{7A2BD4A2-5051-7F7C-749C-CDB478BC3E50}"/>
              </a:ext>
            </a:extLst>
          </p:cNvPr>
          <p:cNvPicPr>
            <a:picLocks noChangeAspect="1"/>
          </p:cNvPicPr>
          <p:nvPr/>
        </p:nvPicPr>
        <p:blipFill>
          <a:blip r:embed="rId12"/>
          <a:stretch>
            <a:fillRect/>
          </a:stretch>
        </p:blipFill>
        <p:spPr>
          <a:xfrm>
            <a:off x="6160016" y="2295068"/>
            <a:ext cx="1822862" cy="1066892"/>
          </a:xfrm>
          <a:prstGeom prst="rect">
            <a:avLst/>
          </a:prstGeom>
        </p:spPr>
      </p:pic>
    </p:spTree>
    <p:extLst>
      <p:ext uri="{BB962C8B-B14F-4D97-AF65-F5344CB8AC3E}">
        <p14:creationId xmlns:p14="http://schemas.microsoft.com/office/powerpoint/2010/main" val="375021072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F79FD6D-8F10-3441-98C3-EF0BB4486579}"/>
              </a:ext>
            </a:extLst>
          </p:cNvPr>
          <p:cNvSpPr txBox="1">
            <a:spLocks/>
          </p:cNvSpPr>
          <p:nvPr/>
        </p:nvSpPr>
        <p:spPr>
          <a:xfrm>
            <a:off x="692727" y="3134050"/>
            <a:ext cx="6587613" cy="1705804"/>
          </a:xfrm>
          <a:prstGeom prst="rect">
            <a:avLst/>
          </a:prstGeom>
          <a:effectLst/>
        </p:spPr>
        <p:txBody>
          <a:bodyPr lIns="0" tIns="0" rIns="0" bIns="0" anchor="t">
            <a:noAutofit/>
          </a:bodyPr>
          <a:lstStyle>
            <a:lvl1pPr algn="l" defTabSz="914400" rtl="0" eaLnBrk="1" latinLnBrk="0" hangingPunct="1">
              <a:lnSpc>
                <a:spcPct val="100000"/>
              </a:lnSpc>
              <a:spcBef>
                <a:spcPct val="0"/>
              </a:spcBef>
              <a:buNone/>
              <a:defRPr lang="en-US" sz="4000" b="0" i="0" kern="1200">
                <a:solidFill>
                  <a:schemeClr val="tx1"/>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100" normalizeH="0" baseline="0" noProof="0">
                <a:ln>
                  <a:noFill/>
                </a:ln>
                <a:solidFill>
                  <a:srgbClr val="FFFFFF"/>
                </a:solidFill>
                <a:effectLst/>
                <a:uLnTx/>
                <a:uFillTx/>
                <a:latin typeface="Arial"/>
                <a:ea typeface="Verdana"/>
                <a:cs typeface="Arial"/>
              </a:rPr>
              <a:t>Invest Wisely,</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100" normalizeH="0" baseline="0" noProof="0">
                <a:ln>
                  <a:noFill/>
                </a:ln>
                <a:solidFill>
                  <a:srgbClr val="FFFFFF"/>
                </a:solidFill>
                <a:effectLst/>
                <a:uLnTx/>
                <a:uFillTx/>
                <a:latin typeface="Arial"/>
                <a:ea typeface="Verdana"/>
                <a:cs typeface="Arial"/>
              </a:rPr>
              <a:t>Live Richly</a:t>
            </a:r>
          </a:p>
        </p:txBody>
      </p:sp>
    </p:spTree>
    <p:extLst>
      <p:ext uri="{BB962C8B-B14F-4D97-AF65-F5344CB8AC3E}">
        <p14:creationId xmlns:p14="http://schemas.microsoft.com/office/powerpoint/2010/main" val="43992008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FSPANMODE" val="span"/>
</p:tagLst>
</file>

<file path=ppt/tags/tag2.xml><?xml version="1.0" encoding="utf-8"?>
<p:tagLst xmlns:a="http://schemas.openxmlformats.org/drawingml/2006/main" xmlns:r="http://schemas.openxmlformats.org/officeDocument/2006/relationships" xmlns:p="http://schemas.openxmlformats.org/presentationml/2006/main">
  <p:tag name="AFSPANMODE" val="span"/>
</p:tagLst>
</file>

<file path=ppt/tags/tag3.xml><?xml version="1.0" encoding="utf-8"?>
<p:tagLst xmlns:a="http://schemas.openxmlformats.org/drawingml/2006/main" xmlns:r="http://schemas.openxmlformats.org/officeDocument/2006/relationships" xmlns:p="http://schemas.openxmlformats.org/presentationml/2006/main">
  <p:tag name="AFSPANMODE" val="span"/>
</p:tagLst>
</file>

<file path=ppt/theme/theme1.xml><?xml version="1.0" encoding="utf-8"?>
<a:theme xmlns:a="http://schemas.openxmlformats.org/drawingml/2006/main" name="Kestra-Holdings">
  <a:themeElements>
    <a:clrScheme name="Kestra Holdings">
      <a:dk1>
        <a:srgbClr val="000000"/>
      </a:dk1>
      <a:lt1>
        <a:srgbClr val="FFFFFF"/>
      </a:lt1>
      <a:dk2>
        <a:srgbClr val="5E5F5F"/>
      </a:dk2>
      <a:lt2>
        <a:srgbClr val="EBEBEB"/>
      </a:lt2>
      <a:accent1>
        <a:srgbClr val="57839B"/>
      </a:accent1>
      <a:accent2>
        <a:srgbClr val="C09A4F"/>
      </a:accent2>
      <a:accent3>
        <a:srgbClr val="AE5B2E"/>
      </a:accent3>
      <a:accent4>
        <a:srgbClr val="809F68"/>
      </a:accent4>
      <a:accent5>
        <a:srgbClr val="2B4651"/>
      </a:accent5>
      <a:accent6>
        <a:srgbClr val="9A9A9A"/>
      </a:accent6>
      <a:hlink>
        <a:srgbClr val="0563C1"/>
      </a:hlink>
      <a:folHlink>
        <a:srgbClr val="954F72"/>
      </a:folHlink>
    </a:clrScheme>
    <a:fontScheme name="Snow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now_Software_PPT_Template" id="{45C20EA8-F329-B14A-8FB7-4C474414EADA}" vid="{979F9B34-7540-5346-A9FA-DA09264C3533}"/>
    </a:ext>
  </a:extLst>
</a:theme>
</file>

<file path=ppt/theme/theme2.xml><?xml version="1.0" encoding="utf-8"?>
<a:theme xmlns:a="http://schemas.openxmlformats.org/drawingml/2006/main" name="1_Kestra-Holdings">
  <a:themeElements>
    <a:clrScheme name="Kestra Holdings">
      <a:dk1>
        <a:srgbClr val="000000"/>
      </a:dk1>
      <a:lt1>
        <a:srgbClr val="FFFFFF"/>
      </a:lt1>
      <a:dk2>
        <a:srgbClr val="5E5F5F"/>
      </a:dk2>
      <a:lt2>
        <a:srgbClr val="EBEBEB"/>
      </a:lt2>
      <a:accent1>
        <a:srgbClr val="57839B"/>
      </a:accent1>
      <a:accent2>
        <a:srgbClr val="C09A4F"/>
      </a:accent2>
      <a:accent3>
        <a:srgbClr val="AE5B2E"/>
      </a:accent3>
      <a:accent4>
        <a:srgbClr val="809F68"/>
      </a:accent4>
      <a:accent5>
        <a:srgbClr val="2B4651"/>
      </a:accent5>
      <a:accent6>
        <a:srgbClr val="9A9A9A"/>
      </a:accent6>
      <a:hlink>
        <a:srgbClr val="0563C1"/>
      </a:hlink>
      <a:folHlink>
        <a:srgbClr val="954F72"/>
      </a:folHlink>
    </a:clrScheme>
    <a:fontScheme name="Snow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now_Software_PPT_Template" id="{45C20EA8-F329-B14A-8FB7-4C474414EADA}" vid="{979F9B34-7540-5346-A9FA-DA09264C3533}"/>
    </a:ext>
  </a:extLst>
</a:theme>
</file>

<file path=ppt/theme/theme3.xml><?xml version="1.0" encoding="utf-8"?>
<a:theme xmlns:a="http://schemas.openxmlformats.org/drawingml/2006/main" name="2_Kestra-Holdings">
  <a:themeElements>
    <a:clrScheme name="Kestra Holdings">
      <a:dk1>
        <a:srgbClr val="000000"/>
      </a:dk1>
      <a:lt1>
        <a:srgbClr val="FFFFFF"/>
      </a:lt1>
      <a:dk2>
        <a:srgbClr val="5E5F5F"/>
      </a:dk2>
      <a:lt2>
        <a:srgbClr val="EBEBEB"/>
      </a:lt2>
      <a:accent1>
        <a:srgbClr val="57839B"/>
      </a:accent1>
      <a:accent2>
        <a:srgbClr val="C09A4F"/>
      </a:accent2>
      <a:accent3>
        <a:srgbClr val="AE5B2E"/>
      </a:accent3>
      <a:accent4>
        <a:srgbClr val="809F68"/>
      </a:accent4>
      <a:accent5>
        <a:srgbClr val="2B4651"/>
      </a:accent5>
      <a:accent6>
        <a:srgbClr val="9A9A9A"/>
      </a:accent6>
      <a:hlink>
        <a:srgbClr val="0563C1"/>
      </a:hlink>
      <a:folHlink>
        <a:srgbClr val="954F72"/>
      </a:folHlink>
    </a:clrScheme>
    <a:fontScheme name="Snow Verdana">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now_Software_PPT_Template" id="{45C20EA8-F329-B14A-8FB7-4C474414EADA}" vid="{979F9B34-7540-5346-A9FA-DA09264C3533}"/>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dlc_DocId xmlns="ed4edf8a-6f69-4464-aa93-900e80c3194d">PC76QV4V4J4Y-602610618-565668</_dlc_DocId>
    <_dlc_DocIdUrl xmlns="ed4edf8a-6f69-4464-aa93-900e80c3194d">
      <Url>https://kestrafinancial.sharepoint.com/sites/Open/_layouts/15/DocIdRedir.aspx?ID=PC76QV4V4J4Y-602610618-565668</Url>
      <Description>PC76QV4V4J4Y-602610618-565668</Description>
    </_dlc_DocIdUrl>
    <hyperlink xmlns="2c53a355-77db-43f5-9da6-482e24c57ede">
      <Url xsi:nil="true"/>
      <Description xsi:nil="true"/>
    </hyperlink>
    <TaxCatchAll xmlns="ed4edf8a-6f69-4464-aa93-900e80c3194d" xsi:nil="true"/>
    <lcf76f155ced4ddcb4097134ff3c332f xmlns="2c53a355-77db-43f5-9da6-482e24c57ede">
      <Terms xmlns="http://schemas.microsoft.com/office/infopath/2007/PartnerControls"/>
    </lcf76f155ced4ddcb4097134ff3c332f>
    <SharedWithUsers xmlns="ed4edf8a-6f69-4464-aa93-900e80c3194d">
      <UserInfo>
        <DisplayName>Schug, Derek</DisplayName>
        <AccountId>9727</AccountId>
        <AccountType/>
      </UserInfo>
      <UserInfo>
        <DisplayName>Malkiewicz, Vania</DisplayName>
        <AccountId>415</AccountId>
        <AccountType/>
      </UserInfo>
      <UserInfo>
        <DisplayName>Chang, Ryan</DisplayName>
        <AccountId>3871</AccountId>
        <AccountType/>
      </UserInfo>
      <UserInfo>
        <DisplayName>Barragan, John</DisplayName>
        <AccountId>9565</AccountId>
        <AccountType/>
      </UserInfo>
      <UserInfo>
        <DisplayName>Coulston, Laura</DisplayName>
        <AccountId>3230</AccountId>
        <AccountType/>
      </UserInfo>
    </SharedWithUsers>
    <c4691d613b254f3ea19d64e7dbb27de8 xmlns="2c53a355-77db-43f5-9da6-482e24c57ede">
      <Terms xmlns="http://schemas.microsoft.com/office/infopath/2007/PartnerControls"/>
    </c4691d613b254f3ea19d64e7dbb27de8>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D353F5EF4B7349ACDAC61764AA6687" ma:contentTypeVersion="40" ma:contentTypeDescription="Create a new document." ma:contentTypeScope="" ma:versionID="6319a8ad00cf5e4cbb173206b6273efc">
  <xsd:schema xmlns:xsd="http://www.w3.org/2001/XMLSchema" xmlns:xs="http://www.w3.org/2001/XMLSchema" xmlns:p="http://schemas.microsoft.com/office/2006/metadata/properties" xmlns:ns2="2c53a355-77db-43f5-9da6-482e24c57ede" xmlns:ns3="ed4edf8a-6f69-4464-aa93-900e80c3194d" targetNamespace="http://schemas.microsoft.com/office/2006/metadata/properties" ma:root="true" ma:fieldsID="971ae79ce0929fda94670eef5d09d0f2" ns2:_="" ns3:_="">
    <xsd:import namespace="2c53a355-77db-43f5-9da6-482e24c57ede"/>
    <xsd:import namespace="ed4edf8a-6f69-4464-aa93-900e80c3194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3:_dlc_DocId" minOccurs="0"/>
                <xsd:element ref="ns3:_dlc_DocIdUrl" minOccurs="0"/>
                <xsd:element ref="ns3:_dlc_DocIdPersistId"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hyperlink" minOccurs="0"/>
                <xsd:element ref="ns2:lcf76f155ced4ddcb4097134ff3c332f" minOccurs="0"/>
                <xsd:element ref="ns3:TaxCatchAll" minOccurs="0"/>
                <xsd:element ref="ns2:MediaServiceLocation" minOccurs="0"/>
                <xsd:element ref="ns2:c4691d613b254f3ea19d64e7dbb27de8"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53a355-77db-43f5-9da6-482e24c57e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hyperlink" ma:index="23" nillable="true" ma:displayName="hyperlink" ma:format="Hyperlink" ma:internalName="hyperlink">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11a9635a-42f9-4ed5-9b85-0938194e2329" ma:termSetId="09814cd3-568e-fe90-9814-8d621ff8fb84" ma:anchorId="fba54fb3-c3e1-fe81-a776-ca4b69148c4d" ma:open="true" ma:isKeyword="false">
      <xsd:complexType>
        <xsd:sequence>
          <xsd:element ref="pc:Terms" minOccurs="0" maxOccurs="1"/>
        </xsd:sequence>
      </xsd:complexType>
    </xsd:element>
    <xsd:element name="MediaServiceLocation" ma:index="27" nillable="true" ma:displayName="Location" ma:internalName="MediaServiceLocation" ma:readOnly="true">
      <xsd:simpleType>
        <xsd:restriction base="dms:Text"/>
      </xsd:simpleType>
    </xsd:element>
    <xsd:element name="c4691d613b254f3ea19d64e7dbb27de8" ma:index="29" nillable="true" ma:taxonomy="true" ma:internalName="c4691d613b254f3ea19d64e7dbb27de8" ma:taxonomyFieldName="location" ma:displayName="location" ma:default="" ma:fieldId="{c4691d61-3b25-4f3e-a19d-64e7dbb27de8}" ma:sspId="11a9635a-42f9-4ed5-9b85-0938194e2329" ma:termSetId="b49f64b3-4722-4336-9a5c-56c326b344d4" ma:anchorId="00000000-0000-0000-0000-000000000000"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d4edf8a-6f69-4464-aa93-900e80c3194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_dlc_DocId" ma:index="14" nillable="true" ma:displayName="Document ID Value" ma:description="The value of the document ID assigned to this item." ma:indexed="true" ma:internalName="_dlc_DocId" ma:readOnly="true">
      <xsd:simpleType>
        <xsd:restriction base="dms:Text"/>
      </xsd:simpleType>
    </xsd:element>
    <xsd:element name="_dlc_DocIdUrl" ma:index="1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6" nillable="true" ma:displayName="Persist ID" ma:description="Keep ID on add." ma:hidden="true" ma:internalName="_dlc_DocIdPersistId" ma:readOnly="true">
      <xsd:simpleType>
        <xsd:restriction base="dms:Boolean"/>
      </xsd:simpleType>
    </xsd:element>
    <xsd:element name="TaxCatchAll" ma:index="26" nillable="true" ma:displayName="Taxonomy Catch All Column" ma:hidden="true" ma:list="{5f987d4f-64ee-475b-9672-b22dc68becca}" ma:internalName="TaxCatchAll" ma:showField="CatchAllData" ma:web="ed4edf8a-6f69-4464-aa93-900e80c3194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68EB3CB-455A-4A72-B130-8789F9A261DF}">
  <ds:schemaRefs>
    <ds:schemaRef ds:uri="http://schemas.microsoft.com/sharepoint/v3/contenttype/forms"/>
  </ds:schemaRefs>
</ds:datastoreItem>
</file>

<file path=customXml/itemProps2.xml><?xml version="1.0" encoding="utf-8"?>
<ds:datastoreItem xmlns:ds="http://schemas.openxmlformats.org/officeDocument/2006/customXml" ds:itemID="{CA1AF1D4-F123-4EF9-9D4D-5B72E14BEE9B}">
  <ds:schemaRefs>
    <ds:schemaRef ds:uri="2c53a355-77db-43f5-9da6-482e24c57ede"/>
    <ds:schemaRef ds:uri="ed4edf8a-6f69-4464-aa93-900e80c319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A3C60FA-0F06-4508-9473-F275C03091BF}">
  <ds:schemaRefs>
    <ds:schemaRef ds:uri="2c53a355-77db-43f5-9da6-482e24c57ede"/>
    <ds:schemaRef ds:uri="ed4edf8a-6f69-4464-aa93-900e80c319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F828F663-2A22-420C-BC8D-0A6DFD2265F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10</Slides>
  <Notes>10</Notes>
  <HiddenSlides>0</HiddenSlides>
  <ScaleCrop>false</ScaleCrop>
  <HeadingPairs>
    <vt:vector size="4" baseType="variant">
      <vt:variant>
        <vt:lpstr>Theme</vt:lpstr>
      </vt:variant>
      <vt:variant>
        <vt:i4>3</vt:i4>
      </vt:variant>
      <vt:variant>
        <vt:lpstr>Slide Titles</vt:lpstr>
      </vt:variant>
      <vt:variant>
        <vt:i4>10</vt:i4>
      </vt:variant>
    </vt:vector>
  </HeadingPairs>
  <TitlesOfParts>
    <vt:vector size="13" baseType="lpstr">
      <vt:lpstr>Kestra-Holdings</vt:lpstr>
      <vt:lpstr>1_Kestra-Holdings</vt:lpstr>
      <vt:lpstr>2_Kestra-Holdings</vt:lpstr>
      <vt:lpstr>Market Review September 2023</vt:lpstr>
      <vt:lpstr>Market Review</vt:lpstr>
      <vt:lpstr>US Equity Index Returns</vt:lpstr>
      <vt:lpstr>US Equity Sector Returns, %, Q3 2023 </vt:lpstr>
      <vt:lpstr>International Equity Returns</vt:lpstr>
      <vt:lpstr>PowerPoint Presentation</vt:lpstr>
      <vt:lpstr>PowerPoint Presentation</vt:lpstr>
      <vt:lpstr>Economic Dashboard</vt:lpstr>
      <vt:lpstr>PowerPoint Presentation</vt:lpstr>
      <vt:lpstr>Disclosure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Jessie Crawford</dc:creator>
  <cp:revision>1</cp:revision>
  <dcterms:created xsi:type="dcterms:W3CDTF">2020-12-29T23:52:33Z</dcterms:created>
  <dcterms:modified xsi:type="dcterms:W3CDTF">2023-10-16T14:09:58Z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0x0101000CD353F5EF4B7349ACDAC61764AA6687</vt:lpwstr>
  </property>
  <property fmtid="{D5CDD505-2E9C-101B-9397-08002B2CF9AE}" pid="3" name="_dlc_DocIdItemGuid">
    <vt:lpwstr>3f717011-761e-433c-a74a-ea379deaa5dc</vt:lpwstr>
  </property>
  <property fmtid="{D5CDD505-2E9C-101B-9397-08002B2CF9AE}" pid="4" name="MediaServiceImageTags">
    <vt:lpwstr/>
  </property>
  <property fmtid="{D5CDD505-2E9C-101B-9397-08002B2CF9AE}" pid="5" name="location">
    <vt:lpwstr/>
  </property>
</Properties>
</file>